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notesSlides/notesSlide2.xml" ContentType="application/vnd.openxmlformats-officedocument.presentationml.notesSlide+xml"/>
  <Override PartName="/ppt/ink/ink6.xml" ContentType="application/inkml+xml"/>
  <Override PartName="/ppt/notesSlides/notesSlide3.xml" ContentType="application/vnd.openxmlformats-officedocument.presentationml.notesSlide+xml"/>
  <Override PartName="/ppt/ink/ink7.xml" ContentType="application/inkml+xml"/>
  <Override PartName="/ppt/notesSlides/notesSlide4.xml" ContentType="application/vnd.openxmlformats-officedocument.presentationml.notesSlide+xml"/>
  <Override PartName="/ppt/ink/ink8.xml" ContentType="application/inkml+xml"/>
  <Override PartName="/ppt/notesSlides/notesSlide5.xml" ContentType="application/vnd.openxmlformats-officedocument.presentationml.notesSlide+xml"/>
  <Override PartName="/ppt/notesSlides/notesSlide6.xml" ContentType="application/vnd.openxmlformats-officedocument.presentationml.notesSlide+xml"/>
  <Override PartName="/ppt/ink/ink9.xml" ContentType="application/inkml+xml"/>
  <Override PartName="/ppt/notesSlides/notesSlide7.xml" ContentType="application/vnd.openxmlformats-officedocument.presentationml.notesSlide+xml"/>
  <Override PartName="/ppt/ink/ink10.xml" ContentType="application/inkml+xml"/>
  <Override PartName="/ppt/notesSlides/notesSlide8.xml" ContentType="application/vnd.openxmlformats-officedocument.presentationml.notesSlide+xml"/>
  <Override PartName="/ppt/ink/ink11.xml" ContentType="application/inkml+xml"/>
  <Override PartName="/ppt/notesSlides/notesSlide9.xml" ContentType="application/vnd.openxmlformats-officedocument.presentationml.notesSlide+xml"/>
  <Override PartName="/ppt/ink/ink12.xml" ContentType="application/inkml+xml"/>
  <Override PartName="/ppt/notesSlides/notesSlide10.xml" ContentType="application/vnd.openxmlformats-officedocument.presentationml.notesSlide+xml"/>
  <Override PartName="/ppt/ink/ink13.xml" ContentType="application/inkml+xml"/>
  <Override PartName="/ppt/notesSlides/notesSlide11.xml" ContentType="application/vnd.openxmlformats-officedocument.presentationml.notesSlide+xml"/>
  <Override PartName="/ppt/ink/ink14.xml" ContentType="application/inkml+xml"/>
  <Override PartName="/ppt/notesSlides/notesSlide12.xml" ContentType="application/vnd.openxmlformats-officedocument.presentationml.notesSlide+xml"/>
  <Override PartName="/ppt/ink/ink15.xml" ContentType="application/inkml+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ink/ink16.xml" ContentType="application/inkml+xml"/>
  <Override PartName="/ppt/notesSlides/notesSlide15.xml" ContentType="application/vnd.openxmlformats-officedocument.presentationml.notesSlide+xml"/>
  <Override PartName="/ppt/ink/ink17.xml" ContentType="application/inkml+xml"/>
  <Override PartName="/ppt/notesSlides/notesSlide16.xml" ContentType="application/vnd.openxmlformats-officedocument.presentationml.notesSlide+xml"/>
  <Override PartName="/ppt/ink/ink18.xml" ContentType="application/inkml+xml"/>
  <Override PartName="/ppt/notesSlides/notesSlide17.xml" ContentType="application/vnd.openxmlformats-officedocument.presentationml.notesSlide+xml"/>
  <Override PartName="/ppt/ink/ink19.xml" ContentType="application/inkml+xml"/>
  <Override PartName="/ppt/notesSlides/notesSlide18.xml" ContentType="application/vnd.openxmlformats-officedocument.presentationml.notesSlide+xml"/>
  <Override PartName="/ppt/ink/ink20.xml" ContentType="application/inkml+xml"/>
  <Override PartName="/ppt/notesSlides/notesSlide19.xml" ContentType="application/vnd.openxmlformats-officedocument.presentationml.notesSlide+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notesSlides/notesSlide20.xml" ContentType="application/vnd.openxmlformats-officedocument.presentationml.notesSlide+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notesSlides/notesSlide21.xml" ContentType="application/vnd.openxmlformats-officedocument.presentationml.notesSlide+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notesSlides/notesSlide22.xml" ContentType="application/vnd.openxmlformats-officedocument.presentationml.notesSlide+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notesSlides/notesSlide23.xml" ContentType="application/vnd.openxmlformats-officedocument.presentationml.notesSlide+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0.xml" ContentType="application/inkml+xml"/>
  <Override PartName="/ppt/ink/ink221.xml" ContentType="application/inkml+xml"/>
  <Override PartName="/ppt/ink/ink222.xml" ContentType="application/inkml+xml"/>
  <Override PartName="/ppt/ink/ink223.xml" ContentType="application/inkml+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ink/ink236.xml" ContentType="application/inkml+xml"/>
  <Override PartName="/ppt/ink/ink237.xml" ContentType="application/inkml+xml"/>
  <Override PartName="/ppt/ink/ink238.xml" ContentType="application/inkml+xml"/>
  <Override PartName="/ppt/ink/ink239.xml" ContentType="application/inkml+xml"/>
  <Override PartName="/ppt/ink/ink240.xml" ContentType="application/inkml+xml"/>
  <Override PartName="/ppt/ink/ink241.xml" ContentType="application/inkml+xml"/>
  <Override PartName="/ppt/ink/ink242.xml" ContentType="application/inkml+xml"/>
  <Override PartName="/ppt/ink/ink243.xml" ContentType="application/inkml+xml"/>
  <Override PartName="/ppt/ink/ink244.xml" ContentType="application/inkml+xml"/>
  <Override PartName="/ppt/ink/ink245.xml" ContentType="application/inkml+xml"/>
  <Override PartName="/ppt/ink/ink246.xml" ContentType="application/inkml+xml"/>
  <Override PartName="/ppt/ink/ink247.xml" ContentType="application/inkml+xml"/>
  <Override PartName="/ppt/ink/ink248.xml" ContentType="application/inkml+xml"/>
  <Override PartName="/ppt/ink/ink249.xml" ContentType="application/inkml+xml"/>
  <Override PartName="/ppt/ink/ink250.xml" ContentType="application/inkml+xml"/>
  <Override PartName="/ppt/ink/ink251.xml" ContentType="application/inkml+xml"/>
  <Override PartName="/ppt/ink/ink252.xml" ContentType="application/inkml+xml"/>
  <Override PartName="/ppt/ink/ink253.xml" ContentType="application/inkml+xml"/>
  <Override PartName="/ppt/ink/ink254.xml" ContentType="application/inkml+xml"/>
  <Override PartName="/ppt/ink/ink255.xml" ContentType="application/inkml+xml"/>
  <Override PartName="/ppt/ink/ink256.xml" ContentType="application/inkml+xml"/>
  <Override PartName="/ppt/ink/ink257.xml" ContentType="application/inkml+xml"/>
  <Override PartName="/ppt/ink/ink258.xml" ContentType="application/inkml+xml"/>
  <Override PartName="/ppt/ink/ink259.xml" ContentType="application/inkml+xml"/>
  <Override PartName="/ppt/ink/ink260.xml" ContentType="application/inkml+xml"/>
  <Override PartName="/ppt/ink/ink261.xml" ContentType="application/inkml+xml"/>
  <Override PartName="/ppt/ink/ink262.xml" ContentType="application/inkml+xml"/>
  <Override PartName="/ppt/ink/ink263.xml" ContentType="application/inkml+xml"/>
  <Override PartName="/ppt/ink/ink264.xml" ContentType="application/inkml+xml"/>
  <Override PartName="/ppt/ink/ink265.xml" ContentType="application/inkml+xml"/>
  <Override PartName="/ppt/ink/ink266.xml" ContentType="application/inkml+xml"/>
  <Override PartName="/ppt/ink/ink267.xml" ContentType="application/inkml+xml"/>
  <Override PartName="/ppt/ink/ink268.xml" ContentType="application/inkml+xml"/>
  <Override PartName="/ppt/ink/ink269.xml" ContentType="application/inkml+xml"/>
  <Override PartName="/ppt/ink/ink270.xml" ContentType="application/inkml+xml"/>
  <Override PartName="/ppt/ink/ink271.xml" ContentType="application/inkml+xml"/>
  <Override PartName="/ppt/ink/ink272.xml" ContentType="application/inkml+xml"/>
  <Override PartName="/ppt/ink/ink273.xml" ContentType="application/inkml+xml"/>
  <Override PartName="/ppt/ink/ink274.xml" ContentType="application/inkml+xml"/>
  <Override PartName="/ppt/ink/ink275.xml" ContentType="application/inkml+xml"/>
  <Override PartName="/ppt/ink/ink276.xml" ContentType="application/inkml+xml"/>
  <Override PartName="/ppt/ink/ink277.xml" ContentType="application/inkml+xml"/>
  <Override PartName="/ppt/ink/ink278.xml" ContentType="application/inkml+xml"/>
  <Override PartName="/ppt/ink/ink279.xml" ContentType="application/inkml+xml"/>
  <Override PartName="/ppt/ink/ink280.xml" ContentType="application/inkml+xml"/>
  <Override PartName="/ppt/ink/ink281.xml" ContentType="application/inkml+xml"/>
  <Override PartName="/ppt/ink/ink282.xml" ContentType="application/inkml+xml"/>
  <Override PartName="/ppt/ink/ink283.xml" ContentType="application/inkml+xml"/>
  <Override PartName="/ppt/ink/ink284.xml" ContentType="application/inkml+xml"/>
  <Override PartName="/ppt/ink/ink285.xml" ContentType="application/inkml+xml"/>
  <Override PartName="/ppt/ink/ink286.xml" ContentType="application/inkml+xml"/>
  <Override PartName="/ppt/ink/ink287.xml" ContentType="application/inkml+xml"/>
  <Override PartName="/ppt/ink/ink288.xml" ContentType="application/inkml+xml"/>
  <Override PartName="/ppt/ink/ink289.xml" ContentType="application/inkml+xml"/>
  <Override PartName="/ppt/ink/ink290.xml" ContentType="application/inkml+xml"/>
  <Override PartName="/ppt/ink/ink291.xml" ContentType="application/inkml+xml"/>
  <Override PartName="/ppt/ink/ink292.xml" ContentType="application/inkml+xml"/>
  <Override PartName="/ppt/ink/ink293.xml" ContentType="application/inkml+xml"/>
  <Override PartName="/ppt/ink/ink294.xml" ContentType="application/inkml+xml"/>
  <Override PartName="/ppt/ink/ink295.xml" ContentType="application/inkml+xml"/>
  <Override PartName="/ppt/ink/ink296.xml" ContentType="application/inkml+xml"/>
  <Override PartName="/ppt/ink/ink297.xml" ContentType="application/inkml+xml"/>
  <Override PartName="/ppt/ink/ink298.xml" ContentType="application/inkml+xml"/>
  <Override PartName="/ppt/ink/ink299.xml" ContentType="application/inkml+xml"/>
  <Override PartName="/ppt/ink/ink300.xml" ContentType="application/inkml+xml"/>
  <Override PartName="/ppt/ink/ink301.xml" ContentType="application/inkml+xml"/>
  <Override PartName="/ppt/ink/ink302.xml" ContentType="application/inkml+xml"/>
  <Override PartName="/ppt/ink/ink303.xml" ContentType="application/inkml+xml"/>
  <Override PartName="/ppt/ink/ink304.xml" ContentType="application/inkml+xml"/>
  <Override PartName="/ppt/ink/ink305.xml" ContentType="application/inkml+xml"/>
  <Override PartName="/ppt/ink/ink306.xml" ContentType="application/inkml+xml"/>
  <Override PartName="/ppt/ink/ink307.xml" ContentType="application/inkml+xml"/>
  <Override PartName="/ppt/ink/ink308.xml" ContentType="application/inkml+xml"/>
  <Override PartName="/ppt/ink/ink309.xml" ContentType="application/inkml+xml"/>
  <Override PartName="/ppt/ink/ink310.xml" ContentType="application/inkml+xml"/>
  <Override PartName="/ppt/ink/ink311.xml" ContentType="application/inkml+xml"/>
  <Override PartName="/ppt/ink/ink312.xml" ContentType="application/inkml+xml"/>
  <Override PartName="/ppt/ink/ink313.xml" ContentType="application/inkml+xml"/>
  <Override PartName="/ppt/ink/ink314.xml" ContentType="application/inkml+xml"/>
  <Override PartName="/ppt/ink/ink315.xml" ContentType="application/inkml+xml"/>
  <Override PartName="/ppt/ink/ink316.xml" ContentType="application/inkml+xml"/>
  <Override PartName="/ppt/ink/ink317.xml" ContentType="application/inkml+xml"/>
  <Override PartName="/ppt/ink/ink318.xml" ContentType="application/inkml+xml"/>
  <Override PartName="/ppt/ink/ink319.xml" ContentType="application/inkml+xml"/>
  <Override PartName="/ppt/ink/ink320.xml" ContentType="application/inkml+xml"/>
  <Override PartName="/ppt/ink/ink321.xml" ContentType="application/inkml+xml"/>
  <Override PartName="/ppt/ink/ink322.xml" ContentType="application/inkml+xml"/>
  <Override PartName="/ppt/ink/ink323.xml" ContentType="application/inkml+xml"/>
  <Override PartName="/ppt/ink/ink324.xml" ContentType="application/inkml+xml"/>
  <Override PartName="/ppt/ink/ink325.xml" ContentType="application/inkml+xml"/>
  <Override PartName="/ppt/ink/ink326.xml" ContentType="application/inkml+xml"/>
  <Override PartName="/ppt/ink/ink327.xml" ContentType="application/inkml+xml"/>
  <Override PartName="/ppt/ink/ink328.xml" ContentType="application/inkml+xml"/>
  <Override PartName="/ppt/ink/ink329.xml" ContentType="application/inkml+xml"/>
  <Override PartName="/ppt/ink/ink330.xml" ContentType="application/inkml+xml"/>
  <Override PartName="/ppt/ink/ink331.xml" ContentType="application/inkml+xml"/>
  <Override PartName="/ppt/ink/ink332.xml" ContentType="application/inkml+xml"/>
  <Override PartName="/ppt/ink/ink333.xml" ContentType="application/inkml+xml"/>
  <Override PartName="/ppt/ink/ink334.xml" ContentType="application/inkml+xml"/>
  <Override PartName="/ppt/ink/ink335.xml" ContentType="application/inkml+xml"/>
  <Override PartName="/ppt/ink/ink336.xml" ContentType="application/inkml+xml"/>
  <Override PartName="/ppt/ink/ink337.xml" ContentType="application/inkml+xml"/>
  <Override PartName="/ppt/ink/ink338.xml" ContentType="application/inkml+xml"/>
  <Override PartName="/ppt/ink/ink339.xml" ContentType="application/inkml+xml"/>
  <Override PartName="/ppt/ink/ink340.xml" ContentType="application/inkml+xml"/>
  <Override PartName="/ppt/ink/ink341.xml" ContentType="application/inkml+xml"/>
  <Override PartName="/ppt/ink/ink342.xml" ContentType="application/inkml+xml"/>
  <Override PartName="/ppt/ink/ink343.xml" ContentType="application/inkml+xml"/>
  <Override PartName="/ppt/notesSlides/notesSlide24.xml" ContentType="application/vnd.openxmlformats-officedocument.presentationml.notesSlide+xml"/>
  <Override PartName="/ppt/ink/ink344.xml" ContentType="application/inkml+xml"/>
  <Override PartName="/ppt/ink/ink345.xml" ContentType="application/inkml+xml"/>
  <Override PartName="/ppt/ink/ink346.xml" ContentType="application/inkml+xml"/>
  <Override PartName="/ppt/ink/ink347.xml" ContentType="application/inkml+xml"/>
  <Override PartName="/ppt/ink/ink348.xml" ContentType="application/inkml+xml"/>
  <Override PartName="/ppt/ink/ink349.xml" ContentType="application/inkml+xml"/>
  <Override PartName="/ppt/ink/ink350.xml" ContentType="application/inkml+xml"/>
  <Override PartName="/ppt/ink/ink351.xml" ContentType="application/inkml+xml"/>
  <Override PartName="/ppt/ink/ink352.xml" ContentType="application/inkml+xml"/>
  <Override PartName="/ppt/ink/ink353.xml" ContentType="application/inkml+xml"/>
  <Override PartName="/ppt/ink/ink354.xml" ContentType="application/inkml+xml"/>
  <Override PartName="/ppt/ink/ink355.xml" ContentType="application/inkml+xml"/>
  <Override PartName="/ppt/ink/ink356.xml" ContentType="application/inkml+xml"/>
  <Override PartName="/ppt/ink/ink357.xml" ContentType="application/inkml+xml"/>
  <Override PartName="/ppt/ink/ink358.xml" ContentType="application/inkml+xml"/>
  <Override PartName="/ppt/ink/ink359.xml" ContentType="application/inkml+xml"/>
  <Override PartName="/ppt/ink/ink360.xml" ContentType="application/inkml+xml"/>
  <Override PartName="/ppt/ink/ink361.xml" ContentType="application/inkml+xml"/>
  <Override PartName="/ppt/ink/ink362.xml" ContentType="application/inkml+xml"/>
  <Override PartName="/ppt/ink/ink363.xml" ContentType="application/inkml+xml"/>
  <Override PartName="/ppt/ink/ink364.xml" ContentType="application/inkml+xml"/>
  <Override PartName="/ppt/ink/ink365.xml" ContentType="application/inkml+xml"/>
  <Override PartName="/ppt/ink/ink366.xml" ContentType="application/inkml+xml"/>
  <Override PartName="/ppt/ink/ink367.xml" ContentType="application/inkml+xml"/>
  <Override PartName="/ppt/ink/ink368.xml" ContentType="application/inkml+xml"/>
  <Override PartName="/ppt/ink/ink369.xml" ContentType="application/inkml+xml"/>
  <Override PartName="/ppt/ink/ink370.xml" ContentType="application/inkml+xml"/>
  <Override PartName="/ppt/ink/ink371.xml" ContentType="application/inkml+xml"/>
  <Override PartName="/ppt/ink/ink372.xml" ContentType="application/inkml+xml"/>
  <Override PartName="/ppt/ink/ink373.xml" ContentType="application/inkml+xml"/>
  <Override PartName="/ppt/ink/ink374.xml" ContentType="application/inkml+xml"/>
  <Override PartName="/ppt/ink/ink375.xml" ContentType="application/inkml+xml"/>
  <Override PartName="/ppt/ink/ink376.xml" ContentType="application/inkml+xml"/>
  <Override PartName="/ppt/ink/ink377.xml" ContentType="application/inkml+xml"/>
  <Override PartName="/ppt/ink/ink378.xml" ContentType="application/inkml+xml"/>
  <Override PartName="/ppt/ink/ink379.xml" ContentType="application/inkml+xml"/>
  <Override PartName="/ppt/ink/ink380.xml" ContentType="application/inkml+xml"/>
  <Override PartName="/ppt/ink/ink381.xml" ContentType="application/inkml+xml"/>
  <Override PartName="/ppt/ink/ink382.xml" ContentType="application/inkml+xml"/>
  <Override PartName="/ppt/ink/ink383.xml" ContentType="application/inkml+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ink/ink384.xml" ContentType="application/inkml+xml"/>
  <Override PartName="/ppt/notesSlides/notesSlide2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37"/>
  </p:notesMasterIdLst>
  <p:sldIdLst>
    <p:sldId id="395" r:id="rId2"/>
    <p:sldId id="591" r:id="rId3"/>
    <p:sldId id="594" r:id="rId4"/>
    <p:sldId id="595" r:id="rId5"/>
    <p:sldId id="596" r:id="rId6"/>
    <p:sldId id="597" r:id="rId7"/>
    <p:sldId id="598" r:id="rId8"/>
    <p:sldId id="599" r:id="rId9"/>
    <p:sldId id="600" r:id="rId10"/>
    <p:sldId id="601" r:id="rId11"/>
    <p:sldId id="602" r:id="rId12"/>
    <p:sldId id="604" r:id="rId13"/>
    <p:sldId id="603" r:id="rId14"/>
    <p:sldId id="605" r:id="rId15"/>
    <p:sldId id="606" r:id="rId16"/>
    <p:sldId id="607" r:id="rId17"/>
    <p:sldId id="608" r:id="rId18"/>
    <p:sldId id="609" r:id="rId19"/>
    <p:sldId id="610" r:id="rId20"/>
    <p:sldId id="611" r:id="rId21"/>
    <p:sldId id="612" r:id="rId22"/>
    <p:sldId id="613" r:id="rId23"/>
    <p:sldId id="614" r:id="rId24"/>
    <p:sldId id="615" r:id="rId25"/>
    <p:sldId id="616" r:id="rId26"/>
    <p:sldId id="617" r:id="rId27"/>
    <p:sldId id="618" r:id="rId28"/>
    <p:sldId id="619" r:id="rId29"/>
    <p:sldId id="620" r:id="rId30"/>
    <p:sldId id="621" r:id="rId31"/>
    <p:sldId id="622" r:id="rId32"/>
    <p:sldId id="623" r:id="rId33"/>
    <p:sldId id="624" r:id="rId34"/>
    <p:sldId id="625" r:id="rId35"/>
    <p:sldId id="589" r:id="rId3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60DD727-CB9B-497A-9FD8-91390C365E38}" v="117" dt="2025-08-27T11:40:56.61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64" d="100"/>
          <a:sy n="64" d="100"/>
        </p:scale>
        <p:origin x="978"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42"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microsoft.com/office/2015/10/relationships/revisionInfo" Target="revisionInfo.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oor Fatima" userId="8f3a0386-cde8-4824-abbb-da106ff85ca6" providerId="ADAL" clId="{EEDEA048-40A0-4102-9473-E3FCCA9E4CCF}"/>
    <pc:docChg chg="custSel addSld modSld">
      <pc:chgData name="Hoor Fatima" userId="8f3a0386-cde8-4824-abbb-da106ff85ca6" providerId="ADAL" clId="{EEDEA048-40A0-4102-9473-E3FCCA9E4CCF}" dt="2025-07-21T19:04:14.283" v="27"/>
      <pc:docMkLst>
        <pc:docMk/>
      </pc:docMkLst>
      <pc:sldChg chg="delSp modSp mod">
        <pc:chgData name="Hoor Fatima" userId="8f3a0386-cde8-4824-abbb-da106ff85ca6" providerId="ADAL" clId="{EEDEA048-40A0-4102-9473-E3FCCA9E4CCF}" dt="2025-07-21T19:03:54.910" v="26" actId="14100"/>
        <pc:sldMkLst>
          <pc:docMk/>
          <pc:sldMk cId="0" sldId="395"/>
        </pc:sldMkLst>
        <pc:spChg chg="mod">
          <ac:chgData name="Hoor Fatima" userId="8f3a0386-cde8-4824-abbb-da106ff85ca6" providerId="ADAL" clId="{EEDEA048-40A0-4102-9473-E3FCCA9E4CCF}" dt="2025-07-21T19:03:54.910" v="26" actId="14100"/>
          <ac:spMkLst>
            <pc:docMk/>
            <pc:sldMk cId="0" sldId="395"/>
            <ac:spMk id="2" creationId="{00000000-0000-0000-0000-000000000000}"/>
          </ac:spMkLst>
        </pc:spChg>
        <pc:spChg chg="del">
          <ac:chgData name="Hoor Fatima" userId="8f3a0386-cde8-4824-abbb-da106ff85ca6" providerId="ADAL" clId="{EEDEA048-40A0-4102-9473-E3FCCA9E4CCF}" dt="2025-07-21T19:03:28.832" v="6" actId="478"/>
          <ac:spMkLst>
            <pc:docMk/>
            <pc:sldMk cId="0" sldId="395"/>
            <ac:spMk id="4" creationId="{00000000-0000-0000-0000-000000000000}"/>
          </ac:spMkLst>
        </pc:spChg>
        <pc:spChg chg="del">
          <ac:chgData name="Hoor Fatima" userId="8f3a0386-cde8-4824-abbb-da106ff85ca6" providerId="ADAL" clId="{EEDEA048-40A0-4102-9473-E3FCCA9E4CCF}" dt="2025-07-21T19:03:26.127" v="5" actId="478"/>
          <ac:spMkLst>
            <pc:docMk/>
            <pc:sldMk cId="0" sldId="395"/>
            <ac:spMk id="10" creationId="{00000000-0000-0000-0000-000000000000}"/>
          </ac:spMkLst>
        </pc:spChg>
      </pc:sldChg>
      <pc:sldChg chg="add">
        <pc:chgData name="Hoor Fatima" userId="8f3a0386-cde8-4824-abbb-da106ff85ca6" providerId="ADAL" clId="{EEDEA048-40A0-4102-9473-E3FCCA9E4CCF}" dt="2025-07-21T19:04:14.283" v="27"/>
        <pc:sldMkLst>
          <pc:docMk/>
          <pc:sldMk cId="0" sldId="589"/>
        </pc:sldMkLst>
      </pc:sldChg>
    </pc:docChg>
  </pc:docChgLst>
  <pc:docChgLst>
    <pc:chgData name="Deepika Vatsa" userId="f7100972-27fe-4ee6-8fb4-ec9b7931b409" providerId="ADAL" clId="{43FC3250-EE2F-489E-970D-AD8C57589867}"/>
    <pc:docChg chg="undo redo custSel addSld delSld modSld sldOrd">
      <pc:chgData name="Deepika Vatsa" userId="f7100972-27fe-4ee6-8fb4-ec9b7931b409" providerId="ADAL" clId="{43FC3250-EE2F-489E-970D-AD8C57589867}" dt="2025-07-31T04:12:47.743" v="5160" actId="478"/>
      <pc:docMkLst>
        <pc:docMk/>
      </pc:docMkLst>
      <pc:sldChg chg="modSp add del mod">
        <pc:chgData name="Deepika Vatsa" userId="f7100972-27fe-4ee6-8fb4-ec9b7931b409" providerId="ADAL" clId="{43FC3250-EE2F-489E-970D-AD8C57589867}" dt="2025-07-23T11:06:41.949" v="98" actId="47"/>
        <pc:sldMkLst>
          <pc:docMk/>
          <pc:sldMk cId="0" sldId="263"/>
        </pc:sldMkLst>
        <pc:spChg chg="mod">
          <ac:chgData name="Deepika Vatsa" userId="f7100972-27fe-4ee6-8fb4-ec9b7931b409" providerId="ADAL" clId="{43FC3250-EE2F-489E-970D-AD8C57589867}" dt="2025-07-23T11:06:13.620" v="88" actId="2711"/>
          <ac:spMkLst>
            <pc:docMk/>
            <pc:sldMk cId="0" sldId="263"/>
            <ac:spMk id="3" creationId="{00000000-0000-0000-0000-000000000000}"/>
          </ac:spMkLst>
        </pc:spChg>
      </pc:sldChg>
      <pc:sldChg chg="modSp mod">
        <pc:chgData name="Deepika Vatsa" userId="f7100972-27fe-4ee6-8fb4-ec9b7931b409" providerId="ADAL" clId="{43FC3250-EE2F-489E-970D-AD8C57589867}" dt="2025-07-23T11:01:16.225" v="18" actId="20577"/>
        <pc:sldMkLst>
          <pc:docMk/>
          <pc:sldMk cId="0" sldId="395"/>
        </pc:sldMkLst>
        <pc:spChg chg="mod">
          <ac:chgData name="Deepika Vatsa" userId="f7100972-27fe-4ee6-8fb4-ec9b7931b409" providerId="ADAL" clId="{43FC3250-EE2F-489E-970D-AD8C57589867}" dt="2025-07-23T11:01:16.225" v="18" actId="20577"/>
          <ac:spMkLst>
            <pc:docMk/>
            <pc:sldMk cId="0" sldId="395"/>
            <ac:spMk id="2" creationId="{00000000-0000-0000-0000-000000000000}"/>
          </ac:spMkLst>
        </pc:spChg>
      </pc:sldChg>
      <pc:sldChg chg="addSp delSp modSp mod">
        <pc:chgData name="Deepika Vatsa" userId="f7100972-27fe-4ee6-8fb4-ec9b7931b409" providerId="ADAL" clId="{43FC3250-EE2F-489E-970D-AD8C57589867}" dt="2025-07-31T03:19:24.681" v="5124" actId="478"/>
        <pc:sldMkLst>
          <pc:docMk/>
          <pc:sldMk cId="3439049211" sldId="591"/>
        </pc:sldMkLst>
        <pc:spChg chg="mod">
          <ac:chgData name="Deepika Vatsa" userId="f7100972-27fe-4ee6-8fb4-ec9b7931b409" providerId="ADAL" clId="{43FC3250-EE2F-489E-970D-AD8C57589867}" dt="2025-07-23T11:02:03.827" v="49" actId="20577"/>
          <ac:spMkLst>
            <pc:docMk/>
            <pc:sldMk cId="3439049211" sldId="591"/>
            <ac:spMk id="2" creationId="{00000000-0000-0000-0000-000000000000}"/>
          </ac:spMkLst>
        </pc:spChg>
        <pc:spChg chg="mod">
          <ac:chgData name="Deepika Vatsa" userId="f7100972-27fe-4ee6-8fb4-ec9b7931b409" providerId="ADAL" clId="{43FC3250-EE2F-489E-970D-AD8C57589867}" dt="2025-07-30T10:52:31" v="4788" actId="20577"/>
          <ac:spMkLst>
            <pc:docMk/>
            <pc:sldMk cId="3439049211" sldId="591"/>
            <ac:spMk id="11" creationId="{06381CCD-359B-D8A2-1997-A5B56A02FD41}"/>
          </ac:spMkLst>
        </pc:spChg>
        <pc:grpChg chg="del mod">
          <ac:chgData name="Deepika Vatsa" userId="f7100972-27fe-4ee6-8fb4-ec9b7931b409" providerId="ADAL" clId="{43FC3250-EE2F-489E-970D-AD8C57589867}" dt="2025-07-30T11:10:20.461" v="4872"/>
          <ac:grpSpMkLst>
            <pc:docMk/>
            <pc:sldMk cId="3439049211" sldId="591"/>
            <ac:grpSpMk id="20" creationId="{DC352B7A-AB12-6C8C-B40D-C7BFBFCE2B59}"/>
          </ac:grpSpMkLst>
        </pc:grpChg>
        <pc:grpChg chg="del mod">
          <ac:chgData name="Deepika Vatsa" userId="f7100972-27fe-4ee6-8fb4-ec9b7931b409" providerId="ADAL" clId="{43FC3250-EE2F-489E-970D-AD8C57589867}" dt="2025-07-30T11:10:21.647" v="4874"/>
          <ac:grpSpMkLst>
            <pc:docMk/>
            <pc:sldMk cId="3439049211" sldId="591"/>
            <ac:grpSpMk id="24" creationId="{219CEEA5-0BF5-D4C3-8297-46607827DC4A}"/>
          </ac:grpSpMkLst>
        </pc:grpChg>
        <pc:grpChg chg="del mod">
          <ac:chgData name="Deepika Vatsa" userId="f7100972-27fe-4ee6-8fb4-ec9b7931b409" providerId="ADAL" clId="{43FC3250-EE2F-489E-970D-AD8C57589867}" dt="2025-07-31T03:19:24.681" v="5124" actId="478"/>
          <ac:grpSpMkLst>
            <pc:docMk/>
            <pc:sldMk cId="3439049211" sldId="591"/>
            <ac:grpSpMk id="26" creationId="{CAF1A6F6-9C72-7932-F250-182C708B9874}"/>
          </ac:grpSpMkLst>
        </pc:grpChg>
        <pc:inkChg chg="add del">
          <ac:chgData name="Deepika Vatsa" userId="f7100972-27fe-4ee6-8fb4-ec9b7931b409" providerId="ADAL" clId="{43FC3250-EE2F-489E-970D-AD8C57589867}" dt="2025-07-31T03:19:24.681" v="5124" actId="478"/>
          <ac:inkMkLst>
            <pc:docMk/>
            <pc:sldMk cId="3439049211" sldId="591"/>
            <ac:inkMk id="4" creationId="{3103EF01-424F-C304-D55F-BDF3B11BF7A7}"/>
          </ac:inkMkLst>
        </pc:inkChg>
        <pc:inkChg chg="add del">
          <ac:chgData name="Deepika Vatsa" userId="f7100972-27fe-4ee6-8fb4-ec9b7931b409" providerId="ADAL" clId="{43FC3250-EE2F-489E-970D-AD8C57589867}" dt="2025-07-31T03:19:24.681" v="5124" actId="478"/>
          <ac:inkMkLst>
            <pc:docMk/>
            <pc:sldMk cId="3439049211" sldId="591"/>
            <ac:inkMk id="5" creationId="{74B83C97-E185-AF86-0B13-73C5834EE652}"/>
          </ac:inkMkLst>
        </pc:inkChg>
        <pc:inkChg chg="add del">
          <ac:chgData name="Deepika Vatsa" userId="f7100972-27fe-4ee6-8fb4-ec9b7931b409" providerId="ADAL" clId="{43FC3250-EE2F-489E-970D-AD8C57589867}" dt="2025-07-31T03:19:24.681" v="5124" actId="478"/>
          <ac:inkMkLst>
            <pc:docMk/>
            <pc:sldMk cId="3439049211" sldId="591"/>
            <ac:inkMk id="6" creationId="{328FEBB9-E79F-0F6B-0E2D-C19663BB7662}"/>
          </ac:inkMkLst>
        </pc:inkChg>
        <pc:inkChg chg="add del">
          <ac:chgData name="Deepika Vatsa" userId="f7100972-27fe-4ee6-8fb4-ec9b7931b409" providerId="ADAL" clId="{43FC3250-EE2F-489E-970D-AD8C57589867}" dt="2025-07-31T03:19:24.681" v="5124" actId="478"/>
          <ac:inkMkLst>
            <pc:docMk/>
            <pc:sldMk cId="3439049211" sldId="591"/>
            <ac:inkMk id="7" creationId="{854F0EFD-4DD1-8150-FC71-7851EEFDCE93}"/>
          </ac:inkMkLst>
        </pc:inkChg>
        <pc:inkChg chg="add del">
          <ac:chgData name="Deepika Vatsa" userId="f7100972-27fe-4ee6-8fb4-ec9b7931b409" providerId="ADAL" clId="{43FC3250-EE2F-489E-970D-AD8C57589867}" dt="2025-07-31T03:19:24.681" v="5124" actId="478"/>
          <ac:inkMkLst>
            <pc:docMk/>
            <pc:sldMk cId="3439049211" sldId="591"/>
            <ac:inkMk id="8" creationId="{8B42F887-7A3C-9D5C-8DDA-FA4CA83409A1}"/>
          </ac:inkMkLst>
        </pc:inkChg>
        <pc:inkChg chg="add del">
          <ac:chgData name="Deepika Vatsa" userId="f7100972-27fe-4ee6-8fb4-ec9b7931b409" providerId="ADAL" clId="{43FC3250-EE2F-489E-970D-AD8C57589867}" dt="2025-07-31T03:19:24.681" v="5124" actId="478"/>
          <ac:inkMkLst>
            <pc:docMk/>
            <pc:sldMk cId="3439049211" sldId="591"/>
            <ac:inkMk id="9" creationId="{A6943454-225C-1AF3-8DB9-AFF7A45E73B2}"/>
          </ac:inkMkLst>
        </pc:inkChg>
        <pc:inkChg chg="add del">
          <ac:chgData name="Deepika Vatsa" userId="f7100972-27fe-4ee6-8fb4-ec9b7931b409" providerId="ADAL" clId="{43FC3250-EE2F-489E-970D-AD8C57589867}" dt="2025-07-31T03:19:24.681" v="5124" actId="478"/>
          <ac:inkMkLst>
            <pc:docMk/>
            <pc:sldMk cId="3439049211" sldId="591"/>
            <ac:inkMk id="10" creationId="{8996F264-38A7-CDB3-4869-47F5A899F28A}"/>
          </ac:inkMkLst>
        </pc:inkChg>
        <pc:inkChg chg="add del">
          <ac:chgData name="Deepika Vatsa" userId="f7100972-27fe-4ee6-8fb4-ec9b7931b409" providerId="ADAL" clId="{43FC3250-EE2F-489E-970D-AD8C57589867}" dt="2025-07-31T03:19:24.681" v="5124" actId="478"/>
          <ac:inkMkLst>
            <pc:docMk/>
            <pc:sldMk cId="3439049211" sldId="591"/>
            <ac:inkMk id="12" creationId="{04AE4E2F-8C9F-B7C2-9278-48AA8188A50D}"/>
          </ac:inkMkLst>
        </pc:inkChg>
        <pc:inkChg chg="add mod">
          <ac:chgData name="Deepika Vatsa" userId="f7100972-27fe-4ee6-8fb4-ec9b7931b409" providerId="ADAL" clId="{43FC3250-EE2F-489E-970D-AD8C57589867}" dt="2025-07-30T11:10:21.647" v="4874"/>
          <ac:inkMkLst>
            <pc:docMk/>
            <pc:sldMk cId="3439049211" sldId="591"/>
            <ac:inkMk id="13" creationId="{8755AB8D-3ED9-3C73-CDBA-025161D8B22A}"/>
          </ac:inkMkLst>
        </pc:inkChg>
        <pc:inkChg chg="add mod">
          <ac:chgData name="Deepika Vatsa" userId="f7100972-27fe-4ee6-8fb4-ec9b7931b409" providerId="ADAL" clId="{43FC3250-EE2F-489E-970D-AD8C57589867}" dt="2025-07-30T11:10:21.647" v="4874"/>
          <ac:inkMkLst>
            <pc:docMk/>
            <pc:sldMk cId="3439049211" sldId="591"/>
            <ac:inkMk id="14" creationId="{744EB10D-18B0-E11A-38DA-DDD55B06151C}"/>
          </ac:inkMkLst>
        </pc:inkChg>
        <pc:inkChg chg="add mod">
          <ac:chgData name="Deepika Vatsa" userId="f7100972-27fe-4ee6-8fb4-ec9b7931b409" providerId="ADAL" clId="{43FC3250-EE2F-489E-970D-AD8C57589867}" dt="2025-07-30T11:10:21.647" v="4874"/>
          <ac:inkMkLst>
            <pc:docMk/>
            <pc:sldMk cId="3439049211" sldId="591"/>
            <ac:inkMk id="15" creationId="{A918B39F-BAEB-1C9D-2B99-1738390BD99C}"/>
          </ac:inkMkLst>
        </pc:inkChg>
        <pc:inkChg chg="add mod">
          <ac:chgData name="Deepika Vatsa" userId="f7100972-27fe-4ee6-8fb4-ec9b7931b409" providerId="ADAL" clId="{43FC3250-EE2F-489E-970D-AD8C57589867}" dt="2025-07-30T11:10:21.647" v="4874"/>
          <ac:inkMkLst>
            <pc:docMk/>
            <pc:sldMk cId="3439049211" sldId="591"/>
            <ac:inkMk id="16" creationId="{3DABC3DD-1CED-B08C-CF0D-B611F020BD31}"/>
          </ac:inkMkLst>
        </pc:inkChg>
        <pc:inkChg chg="add mod">
          <ac:chgData name="Deepika Vatsa" userId="f7100972-27fe-4ee6-8fb4-ec9b7931b409" providerId="ADAL" clId="{43FC3250-EE2F-489E-970D-AD8C57589867}" dt="2025-07-30T11:10:21.647" v="4874"/>
          <ac:inkMkLst>
            <pc:docMk/>
            <pc:sldMk cId="3439049211" sldId="591"/>
            <ac:inkMk id="17" creationId="{CF1A4D57-586A-8CA6-97CA-6E29973C05CD}"/>
          </ac:inkMkLst>
        </pc:inkChg>
        <pc:inkChg chg="add mod">
          <ac:chgData name="Deepika Vatsa" userId="f7100972-27fe-4ee6-8fb4-ec9b7931b409" providerId="ADAL" clId="{43FC3250-EE2F-489E-970D-AD8C57589867}" dt="2025-07-30T11:10:21.647" v="4874"/>
          <ac:inkMkLst>
            <pc:docMk/>
            <pc:sldMk cId="3439049211" sldId="591"/>
            <ac:inkMk id="18" creationId="{5EE911C1-43D8-0D3F-1520-F0E2D8E90586}"/>
          </ac:inkMkLst>
        </pc:inkChg>
        <pc:inkChg chg="add mod">
          <ac:chgData name="Deepika Vatsa" userId="f7100972-27fe-4ee6-8fb4-ec9b7931b409" providerId="ADAL" clId="{43FC3250-EE2F-489E-970D-AD8C57589867}" dt="2025-07-30T11:10:21.647" v="4874"/>
          <ac:inkMkLst>
            <pc:docMk/>
            <pc:sldMk cId="3439049211" sldId="591"/>
            <ac:inkMk id="19" creationId="{6496225F-E2F3-5CBC-C0BB-B4434955C7F9}"/>
          </ac:inkMkLst>
        </pc:inkChg>
        <pc:inkChg chg="add mod">
          <ac:chgData name="Deepika Vatsa" userId="f7100972-27fe-4ee6-8fb4-ec9b7931b409" providerId="ADAL" clId="{43FC3250-EE2F-489E-970D-AD8C57589867}" dt="2025-07-30T11:10:21.647" v="4874"/>
          <ac:inkMkLst>
            <pc:docMk/>
            <pc:sldMk cId="3439049211" sldId="591"/>
            <ac:inkMk id="21" creationId="{883064B7-9A95-C7B8-4B00-475D3567FDCA}"/>
          </ac:inkMkLst>
        </pc:inkChg>
        <pc:inkChg chg="add mod">
          <ac:chgData name="Deepika Vatsa" userId="f7100972-27fe-4ee6-8fb4-ec9b7931b409" providerId="ADAL" clId="{43FC3250-EE2F-489E-970D-AD8C57589867}" dt="2025-07-30T11:10:21.647" v="4874"/>
          <ac:inkMkLst>
            <pc:docMk/>
            <pc:sldMk cId="3439049211" sldId="591"/>
            <ac:inkMk id="22" creationId="{9461E0D5-74C5-6752-1E58-BDC563173CE2}"/>
          </ac:inkMkLst>
        </pc:inkChg>
        <pc:inkChg chg="add mod">
          <ac:chgData name="Deepika Vatsa" userId="f7100972-27fe-4ee6-8fb4-ec9b7931b409" providerId="ADAL" clId="{43FC3250-EE2F-489E-970D-AD8C57589867}" dt="2025-07-30T11:10:21.647" v="4874"/>
          <ac:inkMkLst>
            <pc:docMk/>
            <pc:sldMk cId="3439049211" sldId="591"/>
            <ac:inkMk id="23" creationId="{BEB516DC-41B4-9003-26DB-CED7ABD1BD15}"/>
          </ac:inkMkLst>
        </pc:inkChg>
        <pc:inkChg chg="add mod">
          <ac:chgData name="Deepika Vatsa" userId="f7100972-27fe-4ee6-8fb4-ec9b7931b409" providerId="ADAL" clId="{43FC3250-EE2F-489E-970D-AD8C57589867}" dt="2025-07-30T11:10:21.647" v="4874"/>
          <ac:inkMkLst>
            <pc:docMk/>
            <pc:sldMk cId="3439049211" sldId="591"/>
            <ac:inkMk id="25" creationId="{95948E87-3F7C-4C2A-1D72-999FDCCE5A6B}"/>
          </ac:inkMkLst>
        </pc:inkChg>
        <pc:inkChg chg="add del">
          <ac:chgData name="Deepika Vatsa" userId="f7100972-27fe-4ee6-8fb4-ec9b7931b409" providerId="ADAL" clId="{43FC3250-EE2F-489E-970D-AD8C57589867}" dt="2025-07-31T03:19:24.681" v="5124" actId="478"/>
          <ac:inkMkLst>
            <pc:docMk/>
            <pc:sldMk cId="3439049211" sldId="591"/>
            <ac:inkMk id="27" creationId="{68154FC1-F8AD-9AAE-9DEC-DB372BB472F9}"/>
          </ac:inkMkLst>
        </pc:inkChg>
        <pc:inkChg chg="add del">
          <ac:chgData name="Deepika Vatsa" userId="f7100972-27fe-4ee6-8fb4-ec9b7931b409" providerId="ADAL" clId="{43FC3250-EE2F-489E-970D-AD8C57589867}" dt="2025-07-31T03:19:24.681" v="5124" actId="478"/>
          <ac:inkMkLst>
            <pc:docMk/>
            <pc:sldMk cId="3439049211" sldId="591"/>
            <ac:inkMk id="28" creationId="{75999692-1466-B909-05FB-F6CA12D7F313}"/>
          </ac:inkMkLst>
        </pc:inkChg>
        <pc:inkChg chg="add del">
          <ac:chgData name="Deepika Vatsa" userId="f7100972-27fe-4ee6-8fb4-ec9b7931b409" providerId="ADAL" clId="{43FC3250-EE2F-489E-970D-AD8C57589867}" dt="2025-07-31T03:19:24.681" v="5124" actId="478"/>
          <ac:inkMkLst>
            <pc:docMk/>
            <pc:sldMk cId="3439049211" sldId="591"/>
            <ac:inkMk id="29" creationId="{29F97E77-03ED-C129-B9D7-928CA7B60C7D}"/>
          </ac:inkMkLst>
        </pc:inkChg>
        <pc:inkChg chg="add del">
          <ac:chgData name="Deepika Vatsa" userId="f7100972-27fe-4ee6-8fb4-ec9b7931b409" providerId="ADAL" clId="{43FC3250-EE2F-489E-970D-AD8C57589867}" dt="2025-07-31T03:19:24.681" v="5124" actId="478"/>
          <ac:inkMkLst>
            <pc:docMk/>
            <pc:sldMk cId="3439049211" sldId="591"/>
            <ac:inkMk id="30" creationId="{CD80CB74-21BA-AA3D-B777-AA8CD0D161BB}"/>
          </ac:inkMkLst>
        </pc:inkChg>
        <pc:inkChg chg="add del">
          <ac:chgData name="Deepika Vatsa" userId="f7100972-27fe-4ee6-8fb4-ec9b7931b409" providerId="ADAL" clId="{43FC3250-EE2F-489E-970D-AD8C57589867}" dt="2025-07-31T03:19:24.681" v="5124" actId="478"/>
          <ac:inkMkLst>
            <pc:docMk/>
            <pc:sldMk cId="3439049211" sldId="591"/>
            <ac:inkMk id="31" creationId="{F01B7832-C789-7243-9649-E6B691B9630D}"/>
          </ac:inkMkLst>
        </pc:inkChg>
        <pc:inkChg chg="add del">
          <ac:chgData name="Deepika Vatsa" userId="f7100972-27fe-4ee6-8fb4-ec9b7931b409" providerId="ADAL" clId="{43FC3250-EE2F-489E-970D-AD8C57589867}" dt="2025-07-31T03:19:24.681" v="5124" actId="478"/>
          <ac:inkMkLst>
            <pc:docMk/>
            <pc:sldMk cId="3439049211" sldId="591"/>
            <ac:inkMk id="32" creationId="{22C8E466-96B9-296C-F3C3-326AE82D99F3}"/>
          </ac:inkMkLst>
        </pc:inkChg>
        <pc:inkChg chg="add del">
          <ac:chgData name="Deepika Vatsa" userId="f7100972-27fe-4ee6-8fb4-ec9b7931b409" providerId="ADAL" clId="{43FC3250-EE2F-489E-970D-AD8C57589867}" dt="2025-07-31T03:19:24.681" v="5124" actId="478"/>
          <ac:inkMkLst>
            <pc:docMk/>
            <pc:sldMk cId="3439049211" sldId="591"/>
            <ac:inkMk id="33" creationId="{8C6FB7F6-78A9-ED6F-4BAF-841452B5FB93}"/>
          </ac:inkMkLst>
        </pc:inkChg>
        <pc:inkChg chg="add del">
          <ac:chgData name="Deepika Vatsa" userId="f7100972-27fe-4ee6-8fb4-ec9b7931b409" providerId="ADAL" clId="{43FC3250-EE2F-489E-970D-AD8C57589867}" dt="2025-07-31T03:19:24.681" v="5124" actId="478"/>
          <ac:inkMkLst>
            <pc:docMk/>
            <pc:sldMk cId="3439049211" sldId="591"/>
            <ac:inkMk id="34" creationId="{ED69AD48-2341-B5C4-5AE5-B79F5B3170B2}"/>
          </ac:inkMkLst>
        </pc:inkChg>
      </pc:sldChg>
      <pc:sldChg chg="del">
        <pc:chgData name="Deepika Vatsa" userId="f7100972-27fe-4ee6-8fb4-ec9b7931b409" providerId="ADAL" clId="{43FC3250-EE2F-489E-970D-AD8C57589867}" dt="2025-07-23T11:05:11.946" v="73" actId="47"/>
        <pc:sldMkLst>
          <pc:docMk/>
          <pc:sldMk cId="494535748" sldId="592"/>
        </pc:sldMkLst>
      </pc:sldChg>
      <pc:sldChg chg="addSp delSp modSp add mod">
        <pc:chgData name="Deepika Vatsa" userId="f7100972-27fe-4ee6-8fb4-ec9b7931b409" providerId="ADAL" clId="{43FC3250-EE2F-489E-970D-AD8C57589867}" dt="2025-07-31T04:12:34.873" v="5155" actId="478"/>
        <pc:sldMkLst>
          <pc:docMk/>
          <pc:sldMk cId="2432536662" sldId="592"/>
        </pc:sldMkLst>
        <pc:spChg chg="mod">
          <ac:chgData name="Deepika Vatsa" userId="f7100972-27fe-4ee6-8fb4-ec9b7931b409" providerId="ADAL" clId="{43FC3250-EE2F-489E-970D-AD8C57589867}" dt="2025-07-23T11:05:59.483" v="86" actId="20577"/>
          <ac:spMkLst>
            <pc:docMk/>
            <pc:sldMk cId="2432536662" sldId="592"/>
            <ac:spMk id="2" creationId="{00000000-0000-0000-0000-000000000000}"/>
          </ac:spMkLst>
        </pc:spChg>
        <pc:spChg chg="mod">
          <ac:chgData name="Deepika Vatsa" userId="f7100972-27fe-4ee6-8fb4-ec9b7931b409" providerId="ADAL" clId="{43FC3250-EE2F-489E-970D-AD8C57589867}" dt="2025-07-23T11:06:35.616" v="97"/>
          <ac:spMkLst>
            <pc:docMk/>
            <pc:sldMk cId="2432536662" sldId="592"/>
            <ac:spMk id="11" creationId="{06381CCD-359B-D8A2-1997-A5B56A02FD41}"/>
          </ac:spMkLst>
        </pc:spChg>
        <pc:inkChg chg="add del">
          <ac:chgData name="Deepika Vatsa" userId="f7100972-27fe-4ee6-8fb4-ec9b7931b409" providerId="ADAL" clId="{43FC3250-EE2F-489E-970D-AD8C57589867}" dt="2025-07-31T04:12:34.873" v="5155" actId="478"/>
          <ac:inkMkLst>
            <pc:docMk/>
            <pc:sldMk cId="2432536662" sldId="592"/>
            <ac:inkMk id="4" creationId="{A364DE06-1238-648C-3CB4-BD520B86393F}"/>
          </ac:inkMkLst>
        </pc:inkChg>
      </pc:sldChg>
      <pc:sldChg chg="addSp delSp modSp add mod">
        <pc:chgData name="Deepika Vatsa" userId="f7100972-27fe-4ee6-8fb4-ec9b7931b409" providerId="ADAL" clId="{43FC3250-EE2F-489E-970D-AD8C57589867}" dt="2025-07-31T03:19:29.401" v="5125" actId="478"/>
        <pc:sldMkLst>
          <pc:docMk/>
          <pc:sldMk cId="3198423911" sldId="593"/>
        </pc:sldMkLst>
        <pc:spChg chg="mod">
          <ac:chgData name="Deepika Vatsa" userId="f7100972-27fe-4ee6-8fb4-ec9b7931b409" providerId="ADAL" clId="{43FC3250-EE2F-489E-970D-AD8C57589867}" dt="2025-07-30T10:53:23.472" v="4795" actId="20577"/>
          <ac:spMkLst>
            <pc:docMk/>
            <pc:sldMk cId="3198423911" sldId="593"/>
            <ac:spMk id="11" creationId="{06381CCD-359B-D8A2-1997-A5B56A02FD41}"/>
          </ac:spMkLst>
        </pc:spChg>
        <pc:inkChg chg="add del">
          <ac:chgData name="Deepika Vatsa" userId="f7100972-27fe-4ee6-8fb4-ec9b7931b409" providerId="ADAL" clId="{43FC3250-EE2F-489E-970D-AD8C57589867}" dt="2025-07-31T03:19:29.401" v="5125" actId="478"/>
          <ac:inkMkLst>
            <pc:docMk/>
            <pc:sldMk cId="3198423911" sldId="593"/>
            <ac:inkMk id="4" creationId="{B799786D-6A20-6E7A-5142-4B7207D36D6F}"/>
          </ac:inkMkLst>
        </pc:inkChg>
        <pc:inkChg chg="add del">
          <ac:chgData name="Deepika Vatsa" userId="f7100972-27fe-4ee6-8fb4-ec9b7931b409" providerId="ADAL" clId="{43FC3250-EE2F-489E-970D-AD8C57589867}" dt="2025-07-31T03:19:29.401" v="5125" actId="478"/>
          <ac:inkMkLst>
            <pc:docMk/>
            <pc:sldMk cId="3198423911" sldId="593"/>
            <ac:inkMk id="5" creationId="{2148F28B-36BD-62CA-5BEB-869A041F88C3}"/>
          </ac:inkMkLst>
        </pc:inkChg>
        <pc:inkChg chg="add del">
          <ac:chgData name="Deepika Vatsa" userId="f7100972-27fe-4ee6-8fb4-ec9b7931b409" providerId="ADAL" clId="{43FC3250-EE2F-489E-970D-AD8C57589867}" dt="2025-07-31T03:19:29.401" v="5125" actId="478"/>
          <ac:inkMkLst>
            <pc:docMk/>
            <pc:sldMk cId="3198423911" sldId="593"/>
            <ac:inkMk id="6" creationId="{BE41BFAD-0CCD-E755-EB2A-3964B7EA02BE}"/>
          </ac:inkMkLst>
        </pc:inkChg>
        <pc:inkChg chg="add del">
          <ac:chgData name="Deepika Vatsa" userId="f7100972-27fe-4ee6-8fb4-ec9b7931b409" providerId="ADAL" clId="{43FC3250-EE2F-489E-970D-AD8C57589867}" dt="2025-07-31T03:19:29.401" v="5125" actId="478"/>
          <ac:inkMkLst>
            <pc:docMk/>
            <pc:sldMk cId="3198423911" sldId="593"/>
            <ac:inkMk id="7" creationId="{EBD33831-D62D-3D1A-A8D1-14BA50E7BBF2}"/>
          </ac:inkMkLst>
        </pc:inkChg>
        <pc:inkChg chg="add del">
          <ac:chgData name="Deepika Vatsa" userId="f7100972-27fe-4ee6-8fb4-ec9b7931b409" providerId="ADAL" clId="{43FC3250-EE2F-489E-970D-AD8C57589867}" dt="2025-07-31T03:19:29.401" v="5125" actId="478"/>
          <ac:inkMkLst>
            <pc:docMk/>
            <pc:sldMk cId="3198423911" sldId="593"/>
            <ac:inkMk id="8" creationId="{0CAB3322-00CB-2908-B9AC-36E821B60B02}"/>
          </ac:inkMkLst>
        </pc:inkChg>
        <pc:inkChg chg="add del">
          <ac:chgData name="Deepika Vatsa" userId="f7100972-27fe-4ee6-8fb4-ec9b7931b409" providerId="ADAL" clId="{43FC3250-EE2F-489E-970D-AD8C57589867}" dt="2025-07-31T03:19:29.401" v="5125" actId="478"/>
          <ac:inkMkLst>
            <pc:docMk/>
            <pc:sldMk cId="3198423911" sldId="593"/>
            <ac:inkMk id="9" creationId="{4246602E-3469-E998-6154-A1BBABCC8B77}"/>
          </ac:inkMkLst>
        </pc:inkChg>
        <pc:inkChg chg="add del">
          <ac:chgData name="Deepika Vatsa" userId="f7100972-27fe-4ee6-8fb4-ec9b7931b409" providerId="ADAL" clId="{43FC3250-EE2F-489E-970D-AD8C57589867}" dt="2025-07-31T03:19:29.401" v="5125" actId="478"/>
          <ac:inkMkLst>
            <pc:docMk/>
            <pc:sldMk cId="3198423911" sldId="593"/>
            <ac:inkMk id="10" creationId="{EBD11572-9FE6-7547-06B8-E669B1E2FF41}"/>
          </ac:inkMkLst>
        </pc:inkChg>
        <pc:inkChg chg="add del">
          <ac:chgData name="Deepika Vatsa" userId="f7100972-27fe-4ee6-8fb4-ec9b7931b409" providerId="ADAL" clId="{43FC3250-EE2F-489E-970D-AD8C57589867}" dt="2025-07-31T03:19:29.401" v="5125" actId="478"/>
          <ac:inkMkLst>
            <pc:docMk/>
            <pc:sldMk cId="3198423911" sldId="593"/>
            <ac:inkMk id="12" creationId="{708D7DD2-80E0-723C-3B27-D041F102AD6E}"/>
          </ac:inkMkLst>
        </pc:inkChg>
      </pc:sldChg>
      <pc:sldChg chg="del">
        <pc:chgData name="Deepika Vatsa" userId="f7100972-27fe-4ee6-8fb4-ec9b7931b409" providerId="ADAL" clId="{43FC3250-EE2F-489E-970D-AD8C57589867}" dt="2025-07-23T11:05:11.946" v="73" actId="47"/>
        <pc:sldMkLst>
          <pc:docMk/>
          <pc:sldMk cId="3539443453" sldId="593"/>
        </pc:sldMkLst>
      </pc:sldChg>
      <pc:sldChg chg="addSp modSp add del mod">
        <pc:chgData name="Deepika Vatsa" userId="f7100972-27fe-4ee6-8fb4-ec9b7931b409" providerId="ADAL" clId="{43FC3250-EE2F-489E-970D-AD8C57589867}" dt="2025-07-24T08:34:45.342" v="1025" actId="2696"/>
        <pc:sldMkLst>
          <pc:docMk/>
          <pc:sldMk cId="48978311" sldId="594"/>
        </pc:sldMkLst>
        <pc:spChg chg="add mod">
          <ac:chgData name="Deepika Vatsa" userId="f7100972-27fe-4ee6-8fb4-ec9b7931b409" providerId="ADAL" clId="{43FC3250-EE2F-489E-970D-AD8C57589867}" dt="2025-07-24T08:22:49.480" v="841" actId="1076"/>
          <ac:spMkLst>
            <pc:docMk/>
            <pc:sldMk cId="48978311" sldId="594"/>
            <ac:spMk id="4" creationId="{9D01F8F6-E974-C5E7-0FB9-FA776F6EAD03}"/>
          </ac:spMkLst>
        </pc:spChg>
        <pc:spChg chg="mod">
          <ac:chgData name="Deepika Vatsa" userId="f7100972-27fe-4ee6-8fb4-ec9b7931b409" providerId="ADAL" clId="{43FC3250-EE2F-489E-970D-AD8C57589867}" dt="2025-07-24T08:18:11.348" v="809" actId="20577"/>
          <ac:spMkLst>
            <pc:docMk/>
            <pc:sldMk cId="48978311" sldId="594"/>
            <ac:spMk id="11" creationId="{06381CCD-359B-D8A2-1997-A5B56A02FD41}"/>
          </ac:spMkLst>
        </pc:spChg>
        <pc:picChg chg="add mod">
          <ac:chgData name="Deepika Vatsa" userId="f7100972-27fe-4ee6-8fb4-ec9b7931b409" providerId="ADAL" clId="{43FC3250-EE2F-489E-970D-AD8C57589867}" dt="2025-07-24T08:22:20.930" v="818" actId="1076"/>
          <ac:picMkLst>
            <pc:docMk/>
            <pc:sldMk cId="48978311" sldId="594"/>
            <ac:picMk id="1026" creationId="{A07EB3EA-E52A-11AF-3888-F41C75FA848D}"/>
          </ac:picMkLst>
        </pc:picChg>
      </pc:sldChg>
      <pc:sldChg chg="del">
        <pc:chgData name="Deepika Vatsa" userId="f7100972-27fe-4ee6-8fb4-ec9b7931b409" providerId="ADAL" clId="{43FC3250-EE2F-489E-970D-AD8C57589867}" dt="2025-07-23T11:05:11.946" v="73" actId="47"/>
        <pc:sldMkLst>
          <pc:docMk/>
          <pc:sldMk cId="2249137657" sldId="594"/>
        </pc:sldMkLst>
      </pc:sldChg>
      <pc:sldChg chg="addSp delSp modSp add mod">
        <pc:chgData name="Deepika Vatsa" userId="f7100972-27fe-4ee6-8fb4-ec9b7931b409" providerId="ADAL" clId="{43FC3250-EE2F-489E-970D-AD8C57589867}" dt="2025-07-31T03:19:48.639" v="5127" actId="478"/>
        <pc:sldMkLst>
          <pc:docMk/>
          <pc:sldMk cId="815781673" sldId="595"/>
        </pc:sldMkLst>
        <pc:spChg chg="mod">
          <ac:chgData name="Deepika Vatsa" userId="f7100972-27fe-4ee6-8fb4-ec9b7931b409" providerId="ADAL" clId="{43FC3250-EE2F-489E-970D-AD8C57589867}" dt="2025-07-24T08:37:05.303" v="1251" actId="20577"/>
          <ac:spMkLst>
            <pc:docMk/>
            <pc:sldMk cId="815781673" sldId="595"/>
            <ac:spMk id="2" creationId="{00000000-0000-0000-0000-000000000000}"/>
          </ac:spMkLst>
        </pc:spChg>
        <pc:spChg chg="del">
          <ac:chgData name="Deepika Vatsa" userId="f7100972-27fe-4ee6-8fb4-ec9b7931b409" providerId="ADAL" clId="{43FC3250-EE2F-489E-970D-AD8C57589867}" dt="2025-07-24T08:32:14.278" v="865" actId="478"/>
          <ac:spMkLst>
            <pc:docMk/>
            <pc:sldMk cId="815781673" sldId="595"/>
            <ac:spMk id="4" creationId="{9D01F8F6-E974-C5E7-0FB9-FA776F6EAD03}"/>
          </ac:spMkLst>
        </pc:spChg>
        <pc:spChg chg="add mod">
          <ac:chgData name="Deepika Vatsa" userId="f7100972-27fe-4ee6-8fb4-ec9b7931b409" providerId="ADAL" clId="{43FC3250-EE2F-489E-970D-AD8C57589867}" dt="2025-07-24T08:40:38.696" v="1330" actId="403"/>
          <ac:spMkLst>
            <pc:docMk/>
            <pc:sldMk cId="815781673" sldId="595"/>
            <ac:spMk id="7" creationId="{BCBAFA03-3862-AA92-2365-76BF8A47DE8D}"/>
          </ac:spMkLst>
        </pc:spChg>
        <pc:spChg chg="mod">
          <ac:chgData name="Deepika Vatsa" userId="f7100972-27fe-4ee6-8fb4-ec9b7931b409" providerId="ADAL" clId="{43FC3250-EE2F-489E-970D-AD8C57589867}" dt="2025-07-24T08:39:06.013" v="1293" actId="6549"/>
          <ac:spMkLst>
            <pc:docMk/>
            <pc:sldMk cId="815781673" sldId="595"/>
            <ac:spMk id="11" creationId="{06381CCD-359B-D8A2-1997-A5B56A02FD41}"/>
          </ac:spMkLst>
        </pc:spChg>
        <pc:grpChg chg="del mod">
          <ac:chgData name="Deepika Vatsa" userId="f7100972-27fe-4ee6-8fb4-ec9b7931b409" providerId="ADAL" clId="{43FC3250-EE2F-489E-970D-AD8C57589867}" dt="2025-07-30T11:13:15.432" v="4906"/>
          <ac:grpSpMkLst>
            <pc:docMk/>
            <pc:sldMk cId="815781673" sldId="595"/>
            <ac:grpSpMk id="19" creationId="{3C1DA0E4-D11A-2BE9-C192-D6F0BC0FF255}"/>
          </ac:grpSpMkLst>
        </pc:grpChg>
        <pc:grpChg chg="del mod">
          <ac:chgData name="Deepika Vatsa" userId="f7100972-27fe-4ee6-8fb4-ec9b7931b409" providerId="ADAL" clId="{43FC3250-EE2F-489E-970D-AD8C57589867}" dt="2025-07-30T11:13:19.546" v="4908"/>
          <ac:grpSpMkLst>
            <pc:docMk/>
            <pc:sldMk cId="815781673" sldId="595"/>
            <ac:grpSpMk id="21" creationId="{8C9F124E-DB40-DAD2-C83A-121001926ED4}"/>
          </ac:grpSpMkLst>
        </pc:grpChg>
        <pc:grpChg chg="del mod">
          <ac:chgData name="Deepika Vatsa" userId="f7100972-27fe-4ee6-8fb4-ec9b7931b409" providerId="ADAL" clId="{43FC3250-EE2F-489E-970D-AD8C57589867}" dt="2025-07-30T11:13:22.839" v="4911"/>
          <ac:grpSpMkLst>
            <pc:docMk/>
            <pc:sldMk cId="815781673" sldId="595"/>
            <ac:grpSpMk id="23" creationId="{DE86DEFD-69AB-7AE6-BD3E-1BA7D61DF24D}"/>
          </ac:grpSpMkLst>
        </pc:grpChg>
        <pc:grpChg chg="del mod">
          <ac:chgData name="Deepika Vatsa" userId="f7100972-27fe-4ee6-8fb4-ec9b7931b409" providerId="ADAL" clId="{43FC3250-EE2F-489E-970D-AD8C57589867}" dt="2025-07-30T11:13:33.341" v="4915"/>
          <ac:grpSpMkLst>
            <pc:docMk/>
            <pc:sldMk cId="815781673" sldId="595"/>
            <ac:grpSpMk id="26" creationId="{FDF50693-1D53-4326-0417-3C5FFD7FA4EC}"/>
          </ac:grpSpMkLst>
        </pc:grpChg>
        <pc:grpChg chg="del mod">
          <ac:chgData name="Deepika Vatsa" userId="f7100972-27fe-4ee6-8fb4-ec9b7931b409" providerId="ADAL" clId="{43FC3250-EE2F-489E-970D-AD8C57589867}" dt="2025-07-30T11:13:40.875" v="4917"/>
          <ac:grpSpMkLst>
            <pc:docMk/>
            <pc:sldMk cId="815781673" sldId="595"/>
            <ac:grpSpMk id="30" creationId="{095FD8D9-6142-7FB0-AA65-2C7315886F71}"/>
          </ac:grpSpMkLst>
        </pc:grpChg>
        <pc:grpChg chg="del mod">
          <ac:chgData name="Deepika Vatsa" userId="f7100972-27fe-4ee6-8fb4-ec9b7931b409" providerId="ADAL" clId="{43FC3250-EE2F-489E-970D-AD8C57589867}" dt="2025-07-30T11:13:45.075" v="4920"/>
          <ac:grpSpMkLst>
            <pc:docMk/>
            <pc:sldMk cId="815781673" sldId="595"/>
            <ac:grpSpMk id="32" creationId="{A1527D73-3B78-69B9-8898-C5CA5786FE74}"/>
          </ac:grpSpMkLst>
        </pc:grpChg>
        <pc:grpChg chg="del mod">
          <ac:chgData name="Deepika Vatsa" userId="f7100972-27fe-4ee6-8fb4-ec9b7931b409" providerId="ADAL" clId="{43FC3250-EE2F-489E-970D-AD8C57589867}" dt="2025-07-31T03:19:48.639" v="5127" actId="478"/>
          <ac:grpSpMkLst>
            <pc:docMk/>
            <pc:sldMk cId="815781673" sldId="595"/>
            <ac:grpSpMk id="35" creationId="{FB3340CE-15F7-EBE9-BF2E-3E8AAFC42BBB}"/>
          </ac:grpSpMkLst>
        </pc:grpChg>
        <pc:picChg chg="add del mod">
          <ac:chgData name="Deepika Vatsa" userId="f7100972-27fe-4ee6-8fb4-ec9b7931b409" providerId="ADAL" clId="{43FC3250-EE2F-489E-970D-AD8C57589867}" dt="2025-07-24T08:39:13.843" v="1295" actId="478"/>
          <ac:picMkLst>
            <pc:docMk/>
            <pc:sldMk cId="815781673" sldId="595"/>
            <ac:picMk id="6" creationId="{06CDD532-FD42-2A67-1E0A-4C898A463CCC}"/>
          </ac:picMkLst>
        </pc:picChg>
        <pc:picChg chg="del">
          <ac:chgData name="Deepika Vatsa" userId="f7100972-27fe-4ee6-8fb4-ec9b7931b409" providerId="ADAL" clId="{43FC3250-EE2F-489E-970D-AD8C57589867}" dt="2025-07-24T08:32:11.817" v="864" actId="478"/>
          <ac:picMkLst>
            <pc:docMk/>
            <pc:sldMk cId="815781673" sldId="595"/>
            <ac:picMk id="1026" creationId="{A07EB3EA-E52A-11AF-3888-F41C75FA848D}"/>
          </ac:picMkLst>
        </pc:picChg>
        <pc:picChg chg="add mod">
          <ac:chgData name="Deepika Vatsa" userId="f7100972-27fe-4ee6-8fb4-ec9b7931b409" providerId="ADAL" clId="{43FC3250-EE2F-489E-970D-AD8C57589867}" dt="2025-07-24T08:39:36.667" v="1301" actId="1076"/>
          <ac:picMkLst>
            <pc:docMk/>
            <pc:sldMk cId="815781673" sldId="595"/>
            <ac:picMk id="2050" creationId="{0B7501EB-9B8B-1F43-B280-F1F29C89922A}"/>
          </ac:picMkLst>
        </pc:picChg>
        <pc:inkChg chg="add del">
          <ac:chgData name="Deepika Vatsa" userId="f7100972-27fe-4ee6-8fb4-ec9b7931b409" providerId="ADAL" clId="{43FC3250-EE2F-489E-970D-AD8C57589867}" dt="2025-07-31T03:19:45.741" v="5126" actId="478"/>
          <ac:inkMkLst>
            <pc:docMk/>
            <pc:sldMk cId="815781673" sldId="595"/>
            <ac:inkMk id="4" creationId="{62800112-A9D4-C752-A45C-955B82029571}"/>
          </ac:inkMkLst>
        </pc:inkChg>
        <pc:inkChg chg="add del">
          <ac:chgData name="Deepika Vatsa" userId="f7100972-27fe-4ee6-8fb4-ec9b7931b409" providerId="ADAL" clId="{43FC3250-EE2F-489E-970D-AD8C57589867}" dt="2025-07-31T03:19:45.741" v="5126" actId="478"/>
          <ac:inkMkLst>
            <pc:docMk/>
            <pc:sldMk cId="815781673" sldId="595"/>
            <ac:inkMk id="5" creationId="{FF5D786E-AD0A-98B2-5F3F-141BC9C6FF5E}"/>
          </ac:inkMkLst>
        </pc:inkChg>
        <pc:inkChg chg="add del">
          <ac:chgData name="Deepika Vatsa" userId="f7100972-27fe-4ee6-8fb4-ec9b7931b409" providerId="ADAL" clId="{43FC3250-EE2F-489E-970D-AD8C57589867}" dt="2025-07-31T03:19:45.741" v="5126" actId="478"/>
          <ac:inkMkLst>
            <pc:docMk/>
            <pc:sldMk cId="815781673" sldId="595"/>
            <ac:inkMk id="6" creationId="{B9741922-A1E1-A8CF-CEB0-8CACF16AB1B0}"/>
          </ac:inkMkLst>
        </pc:inkChg>
        <pc:inkChg chg="add">
          <ac:chgData name="Deepika Vatsa" userId="f7100972-27fe-4ee6-8fb4-ec9b7931b409" providerId="ADAL" clId="{43FC3250-EE2F-489E-970D-AD8C57589867}" dt="2025-07-30T11:12:50.664" v="4894" actId="9405"/>
          <ac:inkMkLst>
            <pc:docMk/>
            <pc:sldMk cId="815781673" sldId="595"/>
            <ac:inkMk id="8" creationId="{EEACF910-633C-AE8B-0642-C71E5B84C041}"/>
          </ac:inkMkLst>
        </pc:inkChg>
        <pc:inkChg chg="add">
          <ac:chgData name="Deepika Vatsa" userId="f7100972-27fe-4ee6-8fb4-ec9b7931b409" providerId="ADAL" clId="{43FC3250-EE2F-489E-970D-AD8C57589867}" dt="2025-07-30T11:12:54.368" v="4895" actId="9405"/>
          <ac:inkMkLst>
            <pc:docMk/>
            <pc:sldMk cId="815781673" sldId="595"/>
            <ac:inkMk id="9" creationId="{C39F76D6-5DCC-CD24-131E-897F8204AFE4}"/>
          </ac:inkMkLst>
        </pc:inkChg>
        <pc:inkChg chg="add">
          <ac:chgData name="Deepika Vatsa" userId="f7100972-27fe-4ee6-8fb4-ec9b7931b409" providerId="ADAL" clId="{43FC3250-EE2F-489E-970D-AD8C57589867}" dt="2025-07-30T11:12:55.413" v="4896" actId="9405"/>
          <ac:inkMkLst>
            <pc:docMk/>
            <pc:sldMk cId="815781673" sldId="595"/>
            <ac:inkMk id="10" creationId="{2BFED832-E34E-9A8D-7B76-1D5566960974}"/>
          </ac:inkMkLst>
        </pc:inkChg>
        <pc:inkChg chg="add">
          <ac:chgData name="Deepika Vatsa" userId="f7100972-27fe-4ee6-8fb4-ec9b7931b409" providerId="ADAL" clId="{43FC3250-EE2F-489E-970D-AD8C57589867}" dt="2025-07-30T11:12:57.306" v="4897" actId="9405"/>
          <ac:inkMkLst>
            <pc:docMk/>
            <pc:sldMk cId="815781673" sldId="595"/>
            <ac:inkMk id="12" creationId="{CD91F783-8135-9CCE-7DBA-385AF0289E46}"/>
          </ac:inkMkLst>
        </pc:inkChg>
        <pc:inkChg chg="add">
          <ac:chgData name="Deepika Vatsa" userId="f7100972-27fe-4ee6-8fb4-ec9b7931b409" providerId="ADAL" clId="{43FC3250-EE2F-489E-970D-AD8C57589867}" dt="2025-07-30T11:13:04.529" v="4898" actId="9405"/>
          <ac:inkMkLst>
            <pc:docMk/>
            <pc:sldMk cId="815781673" sldId="595"/>
            <ac:inkMk id="13" creationId="{20D17564-0F72-D4C2-BF4A-7D9EDF592976}"/>
          </ac:inkMkLst>
        </pc:inkChg>
        <pc:inkChg chg="add mod">
          <ac:chgData name="Deepika Vatsa" userId="f7100972-27fe-4ee6-8fb4-ec9b7931b409" providerId="ADAL" clId="{43FC3250-EE2F-489E-970D-AD8C57589867}" dt="2025-07-30T11:13:45.075" v="4920"/>
          <ac:inkMkLst>
            <pc:docMk/>
            <pc:sldMk cId="815781673" sldId="595"/>
            <ac:inkMk id="14" creationId="{BF0FB1BF-6672-A09D-C8BF-ED96E5A813FA}"/>
          </ac:inkMkLst>
        </pc:inkChg>
        <pc:inkChg chg="add mod">
          <ac:chgData name="Deepika Vatsa" userId="f7100972-27fe-4ee6-8fb4-ec9b7931b409" providerId="ADAL" clId="{43FC3250-EE2F-489E-970D-AD8C57589867}" dt="2025-07-30T11:13:45.075" v="4920"/>
          <ac:inkMkLst>
            <pc:docMk/>
            <pc:sldMk cId="815781673" sldId="595"/>
            <ac:inkMk id="15" creationId="{0278F548-5B7B-E4B3-08EB-475D19578604}"/>
          </ac:inkMkLst>
        </pc:inkChg>
        <pc:inkChg chg="add mod">
          <ac:chgData name="Deepika Vatsa" userId="f7100972-27fe-4ee6-8fb4-ec9b7931b409" providerId="ADAL" clId="{43FC3250-EE2F-489E-970D-AD8C57589867}" dt="2025-07-30T11:13:45.075" v="4920"/>
          <ac:inkMkLst>
            <pc:docMk/>
            <pc:sldMk cId="815781673" sldId="595"/>
            <ac:inkMk id="16" creationId="{4FEAB99A-C6B3-51B7-DF61-34E315783C82}"/>
          </ac:inkMkLst>
        </pc:inkChg>
        <pc:inkChg chg="add mod">
          <ac:chgData name="Deepika Vatsa" userId="f7100972-27fe-4ee6-8fb4-ec9b7931b409" providerId="ADAL" clId="{43FC3250-EE2F-489E-970D-AD8C57589867}" dt="2025-07-30T11:13:45.075" v="4920"/>
          <ac:inkMkLst>
            <pc:docMk/>
            <pc:sldMk cId="815781673" sldId="595"/>
            <ac:inkMk id="17" creationId="{6DAB6236-C481-B03A-0733-4BCE02EA7857}"/>
          </ac:inkMkLst>
        </pc:inkChg>
        <pc:inkChg chg="add mod">
          <ac:chgData name="Deepika Vatsa" userId="f7100972-27fe-4ee6-8fb4-ec9b7931b409" providerId="ADAL" clId="{43FC3250-EE2F-489E-970D-AD8C57589867}" dt="2025-07-30T11:13:45.075" v="4920"/>
          <ac:inkMkLst>
            <pc:docMk/>
            <pc:sldMk cId="815781673" sldId="595"/>
            <ac:inkMk id="18" creationId="{E575BA2F-0107-B035-CE32-6573CBBBEDB9}"/>
          </ac:inkMkLst>
        </pc:inkChg>
        <pc:inkChg chg="add mod">
          <ac:chgData name="Deepika Vatsa" userId="f7100972-27fe-4ee6-8fb4-ec9b7931b409" providerId="ADAL" clId="{43FC3250-EE2F-489E-970D-AD8C57589867}" dt="2025-07-30T11:13:45.075" v="4920"/>
          <ac:inkMkLst>
            <pc:docMk/>
            <pc:sldMk cId="815781673" sldId="595"/>
            <ac:inkMk id="20" creationId="{4F26A695-6666-9B76-E329-3E22823C64C2}"/>
          </ac:inkMkLst>
        </pc:inkChg>
        <pc:inkChg chg="add mod">
          <ac:chgData name="Deepika Vatsa" userId="f7100972-27fe-4ee6-8fb4-ec9b7931b409" providerId="ADAL" clId="{43FC3250-EE2F-489E-970D-AD8C57589867}" dt="2025-07-30T11:13:45.075" v="4920"/>
          <ac:inkMkLst>
            <pc:docMk/>
            <pc:sldMk cId="815781673" sldId="595"/>
            <ac:inkMk id="22" creationId="{0411668C-F121-9B95-6EE9-A5A60806149A}"/>
          </ac:inkMkLst>
        </pc:inkChg>
        <pc:inkChg chg="add mod">
          <ac:chgData name="Deepika Vatsa" userId="f7100972-27fe-4ee6-8fb4-ec9b7931b409" providerId="ADAL" clId="{43FC3250-EE2F-489E-970D-AD8C57589867}" dt="2025-07-30T11:13:45.075" v="4920"/>
          <ac:inkMkLst>
            <pc:docMk/>
            <pc:sldMk cId="815781673" sldId="595"/>
            <ac:inkMk id="24" creationId="{7B9548A8-2E09-F900-F574-51BDCDC93A5B}"/>
          </ac:inkMkLst>
        </pc:inkChg>
        <pc:inkChg chg="add mod">
          <ac:chgData name="Deepika Vatsa" userId="f7100972-27fe-4ee6-8fb4-ec9b7931b409" providerId="ADAL" clId="{43FC3250-EE2F-489E-970D-AD8C57589867}" dt="2025-07-30T11:13:45.075" v="4920"/>
          <ac:inkMkLst>
            <pc:docMk/>
            <pc:sldMk cId="815781673" sldId="595"/>
            <ac:inkMk id="25" creationId="{8427FA7C-FFC2-A54D-1800-41C485422DA4}"/>
          </ac:inkMkLst>
        </pc:inkChg>
        <pc:inkChg chg="add mod">
          <ac:chgData name="Deepika Vatsa" userId="f7100972-27fe-4ee6-8fb4-ec9b7931b409" providerId="ADAL" clId="{43FC3250-EE2F-489E-970D-AD8C57589867}" dt="2025-07-30T11:13:45.075" v="4920"/>
          <ac:inkMkLst>
            <pc:docMk/>
            <pc:sldMk cId="815781673" sldId="595"/>
            <ac:inkMk id="27" creationId="{08313E9B-A8C1-E1F4-626F-D66F69DDC567}"/>
          </ac:inkMkLst>
        </pc:inkChg>
        <pc:inkChg chg="add mod">
          <ac:chgData name="Deepika Vatsa" userId="f7100972-27fe-4ee6-8fb4-ec9b7931b409" providerId="ADAL" clId="{43FC3250-EE2F-489E-970D-AD8C57589867}" dt="2025-07-30T11:13:45.075" v="4920"/>
          <ac:inkMkLst>
            <pc:docMk/>
            <pc:sldMk cId="815781673" sldId="595"/>
            <ac:inkMk id="28" creationId="{EA9F5BEC-A998-3854-B749-3A0510FBFCE4}"/>
          </ac:inkMkLst>
        </pc:inkChg>
        <pc:inkChg chg="add mod">
          <ac:chgData name="Deepika Vatsa" userId="f7100972-27fe-4ee6-8fb4-ec9b7931b409" providerId="ADAL" clId="{43FC3250-EE2F-489E-970D-AD8C57589867}" dt="2025-07-30T11:13:45.075" v="4920"/>
          <ac:inkMkLst>
            <pc:docMk/>
            <pc:sldMk cId="815781673" sldId="595"/>
            <ac:inkMk id="29" creationId="{36800E10-7045-C26E-65FF-B8E8FB824212}"/>
          </ac:inkMkLst>
        </pc:inkChg>
        <pc:inkChg chg="add del mod">
          <ac:chgData name="Deepika Vatsa" userId="f7100972-27fe-4ee6-8fb4-ec9b7931b409" providerId="ADAL" clId="{43FC3250-EE2F-489E-970D-AD8C57589867}" dt="2025-07-31T03:19:48.639" v="5127" actId="478"/>
          <ac:inkMkLst>
            <pc:docMk/>
            <pc:sldMk cId="815781673" sldId="595"/>
            <ac:inkMk id="31" creationId="{41F0F6EA-74DF-D407-8184-6363BC58D3B8}"/>
          </ac:inkMkLst>
        </pc:inkChg>
        <pc:inkChg chg="add mod">
          <ac:chgData name="Deepika Vatsa" userId="f7100972-27fe-4ee6-8fb4-ec9b7931b409" providerId="ADAL" clId="{43FC3250-EE2F-489E-970D-AD8C57589867}" dt="2025-07-30T11:13:45.075" v="4920"/>
          <ac:inkMkLst>
            <pc:docMk/>
            <pc:sldMk cId="815781673" sldId="595"/>
            <ac:inkMk id="33" creationId="{36BDD940-2F76-5EF4-D3B2-4C692FF43FB3}"/>
          </ac:inkMkLst>
        </pc:inkChg>
        <pc:inkChg chg="add mod">
          <ac:chgData name="Deepika Vatsa" userId="f7100972-27fe-4ee6-8fb4-ec9b7931b409" providerId="ADAL" clId="{43FC3250-EE2F-489E-970D-AD8C57589867}" dt="2025-07-30T11:13:45.075" v="4920"/>
          <ac:inkMkLst>
            <pc:docMk/>
            <pc:sldMk cId="815781673" sldId="595"/>
            <ac:inkMk id="34" creationId="{EEBFAEFE-31B8-C959-6F75-0F3E25C0956B}"/>
          </ac:inkMkLst>
        </pc:inkChg>
      </pc:sldChg>
      <pc:sldChg chg="del">
        <pc:chgData name="Deepika Vatsa" userId="f7100972-27fe-4ee6-8fb4-ec9b7931b409" providerId="ADAL" clId="{43FC3250-EE2F-489E-970D-AD8C57589867}" dt="2025-07-23T11:05:11.946" v="73" actId="47"/>
        <pc:sldMkLst>
          <pc:docMk/>
          <pc:sldMk cId="2043304788" sldId="595"/>
        </pc:sldMkLst>
      </pc:sldChg>
      <pc:sldChg chg="del">
        <pc:chgData name="Deepika Vatsa" userId="f7100972-27fe-4ee6-8fb4-ec9b7931b409" providerId="ADAL" clId="{43FC3250-EE2F-489E-970D-AD8C57589867}" dt="2025-07-23T11:05:11.946" v="73" actId="47"/>
        <pc:sldMkLst>
          <pc:docMk/>
          <pc:sldMk cId="2365471124" sldId="596"/>
        </pc:sldMkLst>
      </pc:sldChg>
      <pc:sldChg chg="addSp delSp modSp add mod">
        <pc:chgData name="Deepika Vatsa" userId="f7100972-27fe-4ee6-8fb4-ec9b7931b409" providerId="ADAL" clId="{43FC3250-EE2F-489E-970D-AD8C57589867}" dt="2025-07-31T03:20:03.516" v="5129" actId="478"/>
        <pc:sldMkLst>
          <pc:docMk/>
          <pc:sldMk cId="2532030908" sldId="596"/>
        </pc:sldMkLst>
        <pc:spChg chg="add mod">
          <ac:chgData name="Deepika Vatsa" userId="f7100972-27fe-4ee6-8fb4-ec9b7931b409" providerId="ADAL" clId="{43FC3250-EE2F-489E-970D-AD8C57589867}" dt="2025-07-24T08:41:15.866" v="1336"/>
          <ac:spMkLst>
            <pc:docMk/>
            <pc:sldMk cId="2532030908" sldId="596"/>
            <ac:spMk id="4" creationId="{D5F2722A-AC7A-5522-5F87-F46E0F06E45B}"/>
          </ac:spMkLst>
        </pc:spChg>
        <pc:spChg chg="add mod">
          <ac:chgData name="Deepika Vatsa" userId="f7100972-27fe-4ee6-8fb4-ec9b7931b409" providerId="ADAL" clId="{43FC3250-EE2F-489E-970D-AD8C57589867}" dt="2025-07-24T08:41:20.226" v="1340"/>
          <ac:spMkLst>
            <pc:docMk/>
            <pc:sldMk cId="2532030908" sldId="596"/>
            <ac:spMk id="7" creationId="{D5F2722A-AC7A-5522-5F87-F46E0F06E45B}"/>
          </ac:spMkLst>
        </pc:spChg>
        <pc:spChg chg="add del mod">
          <ac:chgData name="Deepika Vatsa" userId="f7100972-27fe-4ee6-8fb4-ec9b7931b409" providerId="ADAL" clId="{43FC3250-EE2F-489E-970D-AD8C57589867}" dt="2025-07-24T08:41:24.986" v="1342" actId="478"/>
          <ac:spMkLst>
            <pc:docMk/>
            <pc:sldMk cId="2532030908" sldId="596"/>
            <ac:spMk id="8" creationId="{D5F2722A-AC7A-5522-5F87-F46E0F06E45B}"/>
          </ac:spMkLst>
        </pc:spChg>
        <pc:spChg chg="add del mod ord">
          <ac:chgData name="Deepika Vatsa" userId="f7100972-27fe-4ee6-8fb4-ec9b7931b409" providerId="ADAL" clId="{43FC3250-EE2F-489E-970D-AD8C57589867}" dt="2025-07-31T03:19:55.785" v="5128" actId="478"/>
          <ac:spMkLst>
            <pc:docMk/>
            <pc:sldMk cId="2532030908" sldId="596"/>
            <ac:spMk id="9" creationId="{201B0A84-744C-23F6-4528-9945FC0EFECC}"/>
          </ac:spMkLst>
        </pc:spChg>
        <pc:spChg chg="add del mod">
          <ac:chgData name="Deepika Vatsa" userId="f7100972-27fe-4ee6-8fb4-ec9b7931b409" providerId="ADAL" clId="{43FC3250-EE2F-489E-970D-AD8C57589867}" dt="2025-07-24T09:04:57.952" v="2074" actId="478"/>
          <ac:spMkLst>
            <pc:docMk/>
            <pc:sldMk cId="2532030908" sldId="596"/>
            <ac:spMk id="10" creationId="{F18DCF59-2D3F-A81C-CBA3-6B10A9A86DE5}"/>
          </ac:spMkLst>
        </pc:spChg>
        <pc:spChg chg="mod">
          <ac:chgData name="Deepika Vatsa" userId="f7100972-27fe-4ee6-8fb4-ec9b7931b409" providerId="ADAL" clId="{43FC3250-EE2F-489E-970D-AD8C57589867}" dt="2025-07-24T08:44:31.133" v="1423" actId="20577"/>
          <ac:spMkLst>
            <pc:docMk/>
            <pc:sldMk cId="2532030908" sldId="596"/>
            <ac:spMk id="11" creationId="{06381CCD-359B-D8A2-1997-A5B56A02FD41}"/>
          </ac:spMkLst>
        </pc:spChg>
        <pc:spChg chg="add del mod">
          <ac:chgData name="Deepika Vatsa" userId="f7100972-27fe-4ee6-8fb4-ec9b7931b409" providerId="ADAL" clId="{43FC3250-EE2F-489E-970D-AD8C57589867}" dt="2025-07-24T09:05:02.995" v="2075" actId="1076"/>
          <ac:spMkLst>
            <pc:docMk/>
            <pc:sldMk cId="2532030908" sldId="596"/>
            <ac:spMk id="12" creationId="{054E186B-0053-1ADA-9448-E99069A759EF}"/>
          </ac:spMkLst>
        </pc:spChg>
        <pc:grpChg chg="del mod">
          <ac:chgData name="Deepika Vatsa" userId="f7100972-27fe-4ee6-8fb4-ec9b7931b409" providerId="ADAL" clId="{43FC3250-EE2F-489E-970D-AD8C57589867}" dt="2025-07-31T03:20:03.516" v="5129" actId="478"/>
          <ac:grpSpMkLst>
            <pc:docMk/>
            <pc:sldMk cId="2532030908" sldId="596"/>
            <ac:grpSpMk id="15" creationId="{4A103530-BACA-816B-4CBE-A0207BAB39B7}"/>
          </ac:grpSpMkLst>
        </pc:grpChg>
        <pc:grpChg chg="del mod">
          <ac:chgData name="Deepika Vatsa" userId="f7100972-27fe-4ee6-8fb4-ec9b7931b409" providerId="ADAL" clId="{43FC3250-EE2F-489E-970D-AD8C57589867}" dt="2025-07-30T11:15:53.623" v="4942"/>
          <ac:grpSpMkLst>
            <pc:docMk/>
            <pc:sldMk cId="2532030908" sldId="596"/>
            <ac:grpSpMk id="27" creationId="{93C68A5C-E0E9-8654-8062-34A20133655C}"/>
          </ac:grpSpMkLst>
        </pc:grpChg>
        <pc:grpChg chg="del mod">
          <ac:chgData name="Deepika Vatsa" userId="f7100972-27fe-4ee6-8fb4-ec9b7931b409" providerId="ADAL" clId="{43FC3250-EE2F-489E-970D-AD8C57589867}" dt="2025-07-30T11:15:55.544" v="4946"/>
          <ac:grpSpMkLst>
            <pc:docMk/>
            <pc:sldMk cId="2532030908" sldId="596"/>
            <ac:grpSpMk id="29" creationId="{40EEEC29-DEBD-46BD-CEB4-A1F8FFA071AC}"/>
          </ac:grpSpMkLst>
        </pc:grpChg>
        <pc:grpChg chg="del mod">
          <ac:chgData name="Deepika Vatsa" userId="f7100972-27fe-4ee6-8fb4-ec9b7931b409" providerId="ADAL" clId="{43FC3250-EE2F-489E-970D-AD8C57589867}" dt="2025-07-31T03:20:03.516" v="5129" actId="478"/>
          <ac:grpSpMkLst>
            <pc:docMk/>
            <pc:sldMk cId="2532030908" sldId="596"/>
            <ac:grpSpMk id="33" creationId="{94AC4CAD-ABA6-4A1B-8CB5-5EF7BFF292F7}"/>
          </ac:grpSpMkLst>
        </pc:grpChg>
        <pc:grpChg chg="del mod">
          <ac:chgData name="Deepika Vatsa" userId="f7100972-27fe-4ee6-8fb4-ec9b7931b409" providerId="ADAL" clId="{43FC3250-EE2F-489E-970D-AD8C57589867}" dt="2025-07-31T03:20:03.516" v="5129" actId="478"/>
          <ac:grpSpMkLst>
            <pc:docMk/>
            <pc:sldMk cId="2532030908" sldId="596"/>
            <ac:grpSpMk id="38" creationId="{9049384C-553B-F830-2EF4-29690621E7AF}"/>
          </ac:grpSpMkLst>
        </pc:grpChg>
        <pc:grpChg chg="del mod">
          <ac:chgData name="Deepika Vatsa" userId="f7100972-27fe-4ee6-8fb4-ec9b7931b409" providerId="ADAL" clId="{43FC3250-EE2F-489E-970D-AD8C57589867}" dt="2025-07-31T03:20:03.516" v="5129" actId="478"/>
          <ac:grpSpMkLst>
            <pc:docMk/>
            <pc:sldMk cId="2532030908" sldId="596"/>
            <ac:grpSpMk id="46" creationId="{05410D5A-8BC4-DE30-7319-F20BBF28C9D9}"/>
          </ac:grpSpMkLst>
        </pc:grpChg>
        <pc:grpChg chg="del mod">
          <ac:chgData name="Deepika Vatsa" userId="f7100972-27fe-4ee6-8fb4-ec9b7931b409" providerId="ADAL" clId="{43FC3250-EE2F-489E-970D-AD8C57589867}" dt="2025-07-31T03:20:03.516" v="5129" actId="478"/>
          <ac:grpSpMkLst>
            <pc:docMk/>
            <pc:sldMk cId="2532030908" sldId="596"/>
            <ac:grpSpMk id="47" creationId="{9CF44EBE-3E61-0ECE-5406-E1258B3A6CF2}"/>
          </ac:grpSpMkLst>
        </pc:grpChg>
        <pc:grpChg chg="del mod">
          <ac:chgData name="Deepika Vatsa" userId="f7100972-27fe-4ee6-8fb4-ec9b7931b409" providerId="ADAL" clId="{43FC3250-EE2F-489E-970D-AD8C57589867}" dt="2025-07-31T03:19:55.785" v="5128" actId="478"/>
          <ac:grpSpMkLst>
            <pc:docMk/>
            <pc:sldMk cId="2532030908" sldId="596"/>
            <ac:grpSpMk id="53" creationId="{C3CA9B47-E57F-198C-F289-F1340CF10A9A}"/>
          </ac:grpSpMkLst>
        </pc:grpChg>
        <pc:graphicFrameChg chg="add del">
          <ac:chgData name="Deepika Vatsa" userId="f7100972-27fe-4ee6-8fb4-ec9b7931b409" providerId="ADAL" clId="{43FC3250-EE2F-489E-970D-AD8C57589867}" dt="2025-07-24T09:04:52.788" v="2073" actId="26606"/>
          <ac:graphicFrameMkLst>
            <pc:docMk/>
            <pc:sldMk cId="2532030908" sldId="596"/>
            <ac:graphicFrameMk id="15" creationId="{6CFDDA4F-D95F-67BC-99D8-585C9530E5D3}"/>
          </ac:graphicFrameMkLst>
        </pc:graphicFrameChg>
        <pc:picChg chg="add del">
          <ac:chgData name="Deepika Vatsa" userId="f7100972-27fe-4ee6-8fb4-ec9b7931b409" providerId="ADAL" clId="{43FC3250-EE2F-489E-970D-AD8C57589867}" dt="2025-07-24T08:41:18.314" v="1338"/>
          <ac:picMkLst>
            <pc:docMk/>
            <pc:sldMk cId="2532030908" sldId="596"/>
            <ac:picMk id="5" creationId="{CAD75397-8298-4658-F474-42286115F8BF}"/>
          </ac:picMkLst>
        </pc:picChg>
        <pc:picChg chg="del mod">
          <ac:chgData name="Deepika Vatsa" userId="f7100972-27fe-4ee6-8fb4-ec9b7931b409" providerId="ADAL" clId="{43FC3250-EE2F-489E-970D-AD8C57589867}" dt="2025-07-24T08:42:40.373" v="1364" actId="478"/>
          <ac:picMkLst>
            <pc:docMk/>
            <pc:sldMk cId="2532030908" sldId="596"/>
            <ac:picMk id="6" creationId="{06CDD532-FD42-2A67-1E0A-4C898A463CCC}"/>
          </ac:picMkLst>
        </pc:picChg>
        <pc:picChg chg="add mod">
          <ac:chgData name="Deepika Vatsa" userId="f7100972-27fe-4ee6-8fb4-ec9b7931b409" providerId="ADAL" clId="{43FC3250-EE2F-489E-970D-AD8C57589867}" dt="2025-07-24T09:04:49.283" v="2071" actId="1076"/>
          <ac:picMkLst>
            <pc:docMk/>
            <pc:sldMk cId="2532030908" sldId="596"/>
            <ac:picMk id="13" creationId="{5AB04AA3-C013-8EAC-2039-79F8E810ADD7}"/>
          </ac:picMkLst>
        </pc:picChg>
        <pc:picChg chg="del">
          <ac:chgData name="Deepika Vatsa" userId="f7100972-27fe-4ee6-8fb4-ec9b7931b409" providerId="ADAL" clId="{43FC3250-EE2F-489E-970D-AD8C57589867}" dt="2025-07-24T08:38:51.487" v="1289" actId="478"/>
          <ac:picMkLst>
            <pc:docMk/>
            <pc:sldMk cId="2532030908" sldId="596"/>
            <ac:picMk id="2050" creationId="{0B7501EB-9B8B-1F43-B280-F1F29C89922A}"/>
          </ac:picMkLst>
        </pc:picChg>
        <pc:inkChg chg="add del">
          <ac:chgData name="Deepika Vatsa" userId="f7100972-27fe-4ee6-8fb4-ec9b7931b409" providerId="ADAL" clId="{43FC3250-EE2F-489E-970D-AD8C57589867}" dt="2025-07-31T03:19:55.785" v="5128" actId="478"/>
          <ac:inkMkLst>
            <pc:docMk/>
            <pc:sldMk cId="2532030908" sldId="596"/>
            <ac:inkMk id="4" creationId="{88B8B8E3-DA3B-EE8E-8DA8-422C56013049}"/>
          </ac:inkMkLst>
        </pc:inkChg>
        <pc:inkChg chg="add mod">
          <ac:chgData name="Deepika Vatsa" userId="f7100972-27fe-4ee6-8fb4-ec9b7931b409" providerId="ADAL" clId="{43FC3250-EE2F-489E-970D-AD8C57589867}" dt="2025-07-30T11:15:06.162" v="4928"/>
          <ac:inkMkLst>
            <pc:docMk/>
            <pc:sldMk cId="2532030908" sldId="596"/>
            <ac:inkMk id="5" creationId="{9CBA7F43-E72A-7281-4516-69C983FB24F0}"/>
          </ac:inkMkLst>
        </pc:inkChg>
        <pc:inkChg chg="add mod">
          <ac:chgData name="Deepika Vatsa" userId="f7100972-27fe-4ee6-8fb4-ec9b7931b409" providerId="ADAL" clId="{43FC3250-EE2F-489E-970D-AD8C57589867}" dt="2025-07-30T11:15:06.162" v="4928"/>
          <ac:inkMkLst>
            <pc:docMk/>
            <pc:sldMk cId="2532030908" sldId="596"/>
            <ac:inkMk id="6" creationId="{24307FDE-4C9C-86FB-5366-7E118AD4AA03}"/>
          </ac:inkMkLst>
        </pc:inkChg>
        <pc:inkChg chg="add mod">
          <ac:chgData name="Deepika Vatsa" userId="f7100972-27fe-4ee6-8fb4-ec9b7931b409" providerId="ADAL" clId="{43FC3250-EE2F-489E-970D-AD8C57589867}" dt="2025-07-30T11:15:06.162" v="4928"/>
          <ac:inkMkLst>
            <pc:docMk/>
            <pc:sldMk cId="2532030908" sldId="596"/>
            <ac:inkMk id="7" creationId="{7B04A9E6-333B-43E3-4D80-CF154610806F}"/>
          </ac:inkMkLst>
        </pc:inkChg>
        <pc:inkChg chg="add mod">
          <ac:chgData name="Deepika Vatsa" userId="f7100972-27fe-4ee6-8fb4-ec9b7931b409" providerId="ADAL" clId="{43FC3250-EE2F-489E-970D-AD8C57589867}" dt="2025-07-30T11:15:06.162" v="4928"/>
          <ac:inkMkLst>
            <pc:docMk/>
            <pc:sldMk cId="2532030908" sldId="596"/>
            <ac:inkMk id="8" creationId="{3570D878-EE74-BF8E-4A55-416FEBD1583E}"/>
          </ac:inkMkLst>
        </pc:inkChg>
        <pc:inkChg chg="add mod">
          <ac:chgData name="Deepika Vatsa" userId="f7100972-27fe-4ee6-8fb4-ec9b7931b409" providerId="ADAL" clId="{43FC3250-EE2F-489E-970D-AD8C57589867}" dt="2025-07-30T11:15:06.162" v="4928"/>
          <ac:inkMkLst>
            <pc:docMk/>
            <pc:sldMk cId="2532030908" sldId="596"/>
            <ac:inkMk id="10" creationId="{1FD16809-5891-7573-BCDC-CBF2E3DF518D}"/>
          </ac:inkMkLst>
        </pc:inkChg>
        <pc:inkChg chg="add mod">
          <ac:chgData name="Deepika Vatsa" userId="f7100972-27fe-4ee6-8fb4-ec9b7931b409" providerId="ADAL" clId="{43FC3250-EE2F-489E-970D-AD8C57589867}" dt="2025-07-30T11:15:06.162" v="4928"/>
          <ac:inkMkLst>
            <pc:docMk/>
            <pc:sldMk cId="2532030908" sldId="596"/>
            <ac:inkMk id="14" creationId="{638074A3-275B-B13C-AD8F-7937834D2F27}"/>
          </ac:inkMkLst>
        </pc:inkChg>
        <pc:inkChg chg="add del">
          <ac:chgData name="Deepika Vatsa" userId="f7100972-27fe-4ee6-8fb4-ec9b7931b409" providerId="ADAL" clId="{43FC3250-EE2F-489E-970D-AD8C57589867}" dt="2025-07-31T03:19:55.785" v="5128" actId="478"/>
          <ac:inkMkLst>
            <pc:docMk/>
            <pc:sldMk cId="2532030908" sldId="596"/>
            <ac:inkMk id="16" creationId="{FD8B3306-3590-4B9D-B54E-F5FA6ADB8E5F}"/>
          </ac:inkMkLst>
        </pc:inkChg>
        <pc:inkChg chg="add del">
          <ac:chgData name="Deepika Vatsa" userId="f7100972-27fe-4ee6-8fb4-ec9b7931b409" providerId="ADAL" clId="{43FC3250-EE2F-489E-970D-AD8C57589867}" dt="2025-07-31T03:19:55.785" v="5128" actId="478"/>
          <ac:inkMkLst>
            <pc:docMk/>
            <pc:sldMk cId="2532030908" sldId="596"/>
            <ac:inkMk id="17" creationId="{4FA37EAD-7CA9-0812-2AA6-007F6AF3CF35}"/>
          </ac:inkMkLst>
        </pc:inkChg>
        <pc:inkChg chg="add del">
          <ac:chgData name="Deepika Vatsa" userId="f7100972-27fe-4ee6-8fb4-ec9b7931b409" providerId="ADAL" clId="{43FC3250-EE2F-489E-970D-AD8C57589867}" dt="2025-07-31T03:19:55.785" v="5128" actId="478"/>
          <ac:inkMkLst>
            <pc:docMk/>
            <pc:sldMk cId="2532030908" sldId="596"/>
            <ac:inkMk id="18" creationId="{FD724568-A393-C882-F883-DFA674DED7E9}"/>
          </ac:inkMkLst>
        </pc:inkChg>
        <pc:inkChg chg="add del">
          <ac:chgData name="Deepika Vatsa" userId="f7100972-27fe-4ee6-8fb4-ec9b7931b409" providerId="ADAL" clId="{43FC3250-EE2F-489E-970D-AD8C57589867}" dt="2025-07-31T03:19:55.785" v="5128" actId="478"/>
          <ac:inkMkLst>
            <pc:docMk/>
            <pc:sldMk cId="2532030908" sldId="596"/>
            <ac:inkMk id="19" creationId="{DC0E876A-CE60-5AEC-D27B-5A67E6862B82}"/>
          </ac:inkMkLst>
        </pc:inkChg>
        <pc:inkChg chg="add del">
          <ac:chgData name="Deepika Vatsa" userId="f7100972-27fe-4ee6-8fb4-ec9b7931b409" providerId="ADAL" clId="{43FC3250-EE2F-489E-970D-AD8C57589867}" dt="2025-07-31T03:19:55.785" v="5128" actId="478"/>
          <ac:inkMkLst>
            <pc:docMk/>
            <pc:sldMk cId="2532030908" sldId="596"/>
            <ac:inkMk id="20" creationId="{82B82D16-DEE8-66CA-D3D5-6B8ECF344BB1}"/>
          </ac:inkMkLst>
        </pc:inkChg>
        <pc:inkChg chg="add del">
          <ac:chgData name="Deepika Vatsa" userId="f7100972-27fe-4ee6-8fb4-ec9b7931b409" providerId="ADAL" clId="{43FC3250-EE2F-489E-970D-AD8C57589867}" dt="2025-07-31T03:20:03.516" v="5129" actId="478"/>
          <ac:inkMkLst>
            <pc:docMk/>
            <pc:sldMk cId="2532030908" sldId="596"/>
            <ac:inkMk id="21" creationId="{6BEFAB12-5590-7F06-7B25-8B9CCA70BD5D}"/>
          </ac:inkMkLst>
        </pc:inkChg>
        <pc:inkChg chg="add mod">
          <ac:chgData name="Deepika Vatsa" userId="f7100972-27fe-4ee6-8fb4-ec9b7931b409" providerId="ADAL" clId="{43FC3250-EE2F-489E-970D-AD8C57589867}" dt="2025-07-30T11:15:55.544" v="4946"/>
          <ac:inkMkLst>
            <pc:docMk/>
            <pc:sldMk cId="2532030908" sldId="596"/>
            <ac:inkMk id="22" creationId="{3DF19026-066D-02A0-C382-DBDEB1C7E1D0}"/>
          </ac:inkMkLst>
        </pc:inkChg>
        <pc:inkChg chg="add mod">
          <ac:chgData name="Deepika Vatsa" userId="f7100972-27fe-4ee6-8fb4-ec9b7931b409" providerId="ADAL" clId="{43FC3250-EE2F-489E-970D-AD8C57589867}" dt="2025-07-30T11:15:55.544" v="4946"/>
          <ac:inkMkLst>
            <pc:docMk/>
            <pc:sldMk cId="2532030908" sldId="596"/>
            <ac:inkMk id="23" creationId="{D6BE9C7C-E612-8826-80B1-6D9958BC7220}"/>
          </ac:inkMkLst>
        </pc:inkChg>
        <pc:inkChg chg="add mod">
          <ac:chgData name="Deepika Vatsa" userId="f7100972-27fe-4ee6-8fb4-ec9b7931b409" providerId="ADAL" clId="{43FC3250-EE2F-489E-970D-AD8C57589867}" dt="2025-07-30T11:15:55.544" v="4946"/>
          <ac:inkMkLst>
            <pc:docMk/>
            <pc:sldMk cId="2532030908" sldId="596"/>
            <ac:inkMk id="24" creationId="{6A066C8A-5E3C-5B66-25E0-82887BACB9F4}"/>
          </ac:inkMkLst>
        </pc:inkChg>
        <pc:inkChg chg="add mod">
          <ac:chgData name="Deepika Vatsa" userId="f7100972-27fe-4ee6-8fb4-ec9b7931b409" providerId="ADAL" clId="{43FC3250-EE2F-489E-970D-AD8C57589867}" dt="2025-07-30T11:15:55.544" v="4946"/>
          <ac:inkMkLst>
            <pc:docMk/>
            <pc:sldMk cId="2532030908" sldId="596"/>
            <ac:inkMk id="25" creationId="{814606A0-B2E1-BE7C-CAD3-22F1C0E5E1B7}"/>
          </ac:inkMkLst>
        </pc:inkChg>
        <pc:inkChg chg="add mod">
          <ac:chgData name="Deepika Vatsa" userId="f7100972-27fe-4ee6-8fb4-ec9b7931b409" providerId="ADAL" clId="{43FC3250-EE2F-489E-970D-AD8C57589867}" dt="2025-07-30T11:15:55.544" v="4946"/>
          <ac:inkMkLst>
            <pc:docMk/>
            <pc:sldMk cId="2532030908" sldId="596"/>
            <ac:inkMk id="26" creationId="{0ED57A37-39FB-A980-BB74-93D2F94B566E}"/>
          </ac:inkMkLst>
        </pc:inkChg>
        <pc:inkChg chg="add mod">
          <ac:chgData name="Deepika Vatsa" userId="f7100972-27fe-4ee6-8fb4-ec9b7931b409" providerId="ADAL" clId="{43FC3250-EE2F-489E-970D-AD8C57589867}" dt="2025-07-30T11:15:55.544" v="4946"/>
          <ac:inkMkLst>
            <pc:docMk/>
            <pc:sldMk cId="2532030908" sldId="596"/>
            <ac:inkMk id="28" creationId="{2AF07CE3-852F-ACE8-F399-66F9DF879B24}"/>
          </ac:inkMkLst>
        </pc:inkChg>
        <pc:inkChg chg="add mod">
          <ac:chgData name="Deepika Vatsa" userId="f7100972-27fe-4ee6-8fb4-ec9b7931b409" providerId="ADAL" clId="{43FC3250-EE2F-489E-970D-AD8C57589867}" dt="2025-07-30T11:15:55.544" v="4946"/>
          <ac:inkMkLst>
            <pc:docMk/>
            <pc:sldMk cId="2532030908" sldId="596"/>
            <ac:inkMk id="30" creationId="{2F62BCAB-CBAE-0C39-F5E3-9799BD3C169D}"/>
          </ac:inkMkLst>
        </pc:inkChg>
        <pc:inkChg chg="add mod">
          <ac:chgData name="Deepika Vatsa" userId="f7100972-27fe-4ee6-8fb4-ec9b7931b409" providerId="ADAL" clId="{43FC3250-EE2F-489E-970D-AD8C57589867}" dt="2025-07-30T11:15:55.544" v="4946"/>
          <ac:inkMkLst>
            <pc:docMk/>
            <pc:sldMk cId="2532030908" sldId="596"/>
            <ac:inkMk id="31" creationId="{BD6B7FD5-D0A3-DFA4-B7C7-D5B0E8EFB46C}"/>
          </ac:inkMkLst>
        </pc:inkChg>
        <pc:inkChg chg="add mod">
          <ac:chgData name="Deepika Vatsa" userId="f7100972-27fe-4ee6-8fb4-ec9b7931b409" providerId="ADAL" clId="{43FC3250-EE2F-489E-970D-AD8C57589867}" dt="2025-07-30T11:15:55.544" v="4946"/>
          <ac:inkMkLst>
            <pc:docMk/>
            <pc:sldMk cId="2532030908" sldId="596"/>
            <ac:inkMk id="32" creationId="{2E6E19DA-278D-256E-F9E2-BCCAAEB04261}"/>
          </ac:inkMkLst>
        </pc:inkChg>
        <pc:inkChg chg="add mod">
          <ac:chgData name="Deepika Vatsa" userId="f7100972-27fe-4ee6-8fb4-ec9b7931b409" providerId="ADAL" clId="{43FC3250-EE2F-489E-970D-AD8C57589867}" dt="2025-07-30T11:15:59.017" v="4951"/>
          <ac:inkMkLst>
            <pc:docMk/>
            <pc:sldMk cId="2532030908" sldId="596"/>
            <ac:inkMk id="34" creationId="{F17ACEF0-72FA-321A-CD3D-E082D7B59059}"/>
          </ac:inkMkLst>
        </pc:inkChg>
        <pc:inkChg chg="add mod">
          <ac:chgData name="Deepika Vatsa" userId="f7100972-27fe-4ee6-8fb4-ec9b7931b409" providerId="ADAL" clId="{43FC3250-EE2F-489E-970D-AD8C57589867}" dt="2025-07-30T11:15:59.017" v="4951"/>
          <ac:inkMkLst>
            <pc:docMk/>
            <pc:sldMk cId="2532030908" sldId="596"/>
            <ac:inkMk id="35" creationId="{B50E9606-004A-F61A-5BDA-D8D7534E0EC4}"/>
          </ac:inkMkLst>
        </pc:inkChg>
        <pc:inkChg chg="add mod">
          <ac:chgData name="Deepika Vatsa" userId="f7100972-27fe-4ee6-8fb4-ec9b7931b409" providerId="ADAL" clId="{43FC3250-EE2F-489E-970D-AD8C57589867}" dt="2025-07-30T11:15:59.017" v="4951"/>
          <ac:inkMkLst>
            <pc:docMk/>
            <pc:sldMk cId="2532030908" sldId="596"/>
            <ac:inkMk id="36" creationId="{050455ED-C390-BFA9-A9B4-A3B41A5E8AEB}"/>
          </ac:inkMkLst>
        </pc:inkChg>
        <pc:inkChg chg="add mod">
          <ac:chgData name="Deepika Vatsa" userId="f7100972-27fe-4ee6-8fb4-ec9b7931b409" providerId="ADAL" clId="{43FC3250-EE2F-489E-970D-AD8C57589867}" dt="2025-07-30T11:15:59.017" v="4951"/>
          <ac:inkMkLst>
            <pc:docMk/>
            <pc:sldMk cId="2532030908" sldId="596"/>
            <ac:inkMk id="37" creationId="{4DF8C8C8-5D58-1DCE-7491-623572C539F5}"/>
          </ac:inkMkLst>
        </pc:inkChg>
        <pc:inkChg chg="add del">
          <ac:chgData name="Deepika Vatsa" userId="f7100972-27fe-4ee6-8fb4-ec9b7931b409" providerId="ADAL" clId="{43FC3250-EE2F-489E-970D-AD8C57589867}" dt="2025-07-31T03:20:03.516" v="5129" actId="478"/>
          <ac:inkMkLst>
            <pc:docMk/>
            <pc:sldMk cId="2532030908" sldId="596"/>
            <ac:inkMk id="39" creationId="{FE09A62C-DECB-44C1-967F-7B314A16BB46}"/>
          </ac:inkMkLst>
        </pc:inkChg>
        <pc:inkChg chg="add mod">
          <ac:chgData name="Deepika Vatsa" userId="f7100972-27fe-4ee6-8fb4-ec9b7931b409" providerId="ADAL" clId="{43FC3250-EE2F-489E-970D-AD8C57589867}" dt="2025-07-30T11:16:12.987" v="4959"/>
          <ac:inkMkLst>
            <pc:docMk/>
            <pc:sldMk cId="2532030908" sldId="596"/>
            <ac:inkMk id="40" creationId="{7AC53162-5FE8-7761-5332-7D80C8DDC312}"/>
          </ac:inkMkLst>
        </pc:inkChg>
        <pc:inkChg chg="add mod">
          <ac:chgData name="Deepika Vatsa" userId="f7100972-27fe-4ee6-8fb4-ec9b7931b409" providerId="ADAL" clId="{43FC3250-EE2F-489E-970D-AD8C57589867}" dt="2025-07-30T11:16:12.987" v="4959"/>
          <ac:inkMkLst>
            <pc:docMk/>
            <pc:sldMk cId="2532030908" sldId="596"/>
            <ac:inkMk id="41" creationId="{C3E175DA-FA37-4A39-5887-2D43EA06F1A3}"/>
          </ac:inkMkLst>
        </pc:inkChg>
        <pc:inkChg chg="add mod">
          <ac:chgData name="Deepika Vatsa" userId="f7100972-27fe-4ee6-8fb4-ec9b7931b409" providerId="ADAL" clId="{43FC3250-EE2F-489E-970D-AD8C57589867}" dt="2025-07-30T11:16:12.987" v="4959"/>
          <ac:inkMkLst>
            <pc:docMk/>
            <pc:sldMk cId="2532030908" sldId="596"/>
            <ac:inkMk id="42" creationId="{C93CDB0D-902F-4DAC-542E-CD7856545CBA}"/>
          </ac:inkMkLst>
        </pc:inkChg>
        <pc:inkChg chg="add mod">
          <ac:chgData name="Deepika Vatsa" userId="f7100972-27fe-4ee6-8fb4-ec9b7931b409" providerId="ADAL" clId="{43FC3250-EE2F-489E-970D-AD8C57589867}" dt="2025-07-30T11:16:12.987" v="4959"/>
          <ac:inkMkLst>
            <pc:docMk/>
            <pc:sldMk cId="2532030908" sldId="596"/>
            <ac:inkMk id="43" creationId="{34A54093-00DF-2606-7948-24AFA7BDE8E8}"/>
          </ac:inkMkLst>
        </pc:inkChg>
        <pc:inkChg chg="add mod">
          <ac:chgData name="Deepika Vatsa" userId="f7100972-27fe-4ee6-8fb4-ec9b7931b409" providerId="ADAL" clId="{43FC3250-EE2F-489E-970D-AD8C57589867}" dt="2025-07-30T11:16:12.987" v="4959"/>
          <ac:inkMkLst>
            <pc:docMk/>
            <pc:sldMk cId="2532030908" sldId="596"/>
            <ac:inkMk id="44" creationId="{AF6B3135-3D23-B14A-EE3A-0438FA826E5A}"/>
          </ac:inkMkLst>
        </pc:inkChg>
        <pc:inkChg chg="add mod">
          <ac:chgData name="Deepika Vatsa" userId="f7100972-27fe-4ee6-8fb4-ec9b7931b409" providerId="ADAL" clId="{43FC3250-EE2F-489E-970D-AD8C57589867}" dt="2025-07-30T11:16:12.987" v="4959"/>
          <ac:inkMkLst>
            <pc:docMk/>
            <pc:sldMk cId="2532030908" sldId="596"/>
            <ac:inkMk id="45" creationId="{10127614-7D82-759D-C69F-7F81509E63D8}"/>
          </ac:inkMkLst>
        </pc:inkChg>
        <pc:inkChg chg="add del">
          <ac:chgData name="Deepika Vatsa" userId="f7100972-27fe-4ee6-8fb4-ec9b7931b409" providerId="ADAL" clId="{43FC3250-EE2F-489E-970D-AD8C57589867}" dt="2025-07-31T03:19:55.785" v="5128" actId="478"/>
          <ac:inkMkLst>
            <pc:docMk/>
            <pc:sldMk cId="2532030908" sldId="596"/>
            <ac:inkMk id="48" creationId="{6C3D8949-3295-D523-B194-146A672CB68B}"/>
          </ac:inkMkLst>
        </pc:inkChg>
        <pc:inkChg chg="add del">
          <ac:chgData name="Deepika Vatsa" userId="f7100972-27fe-4ee6-8fb4-ec9b7931b409" providerId="ADAL" clId="{43FC3250-EE2F-489E-970D-AD8C57589867}" dt="2025-07-31T03:20:03.516" v="5129" actId="478"/>
          <ac:inkMkLst>
            <pc:docMk/>
            <pc:sldMk cId="2532030908" sldId="596"/>
            <ac:inkMk id="49" creationId="{6CB31BCF-E3B4-98A5-D05E-75969C687A31}"/>
          </ac:inkMkLst>
        </pc:inkChg>
        <pc:inkChg chg="add del">
          <ac:chgData name="Deepika Vatsa" userId="f7100972-27fe-4ee6-8fb4-ec9b7931b409" providerId="ADAL" clId="{43FC3250-EE2F-489E-970D-AD8C57589867}" dt="2025-07-31T03:19:55.785" v="5128" actId="478"/>
          <ac:inkMkLst>
            <pc:docMk/>
            <pc:sldMk cId="2532030908" sldId="596"/>
            <ac:inkMk id="50" creationId="{9F644C68-5272-E707-EB3E-3EE1AF593258}"/>
          </ac:inkMkLst>
        </pc:inkChg>
        <pc:inkChg chg="add mod">
          <ac:chgData name="Deepika Vatsa" userId="f7100972-27fe-4ee6-8fb4-ec9b7931b409" providerId="ADAL" clId="{43FC3250-EE2F-489E-970D-AD8C57589867}" dt="2025-07-30T11:16:26.344" v="4965"/>
          <ac:inkMkLst>
            <pc:docMk/>
            <pc:sldMk cId="2532030908" sldId="596"/>
            <ac:inkMk id="51" creationId="{102E9271-8E6E-9A94-BBE6-9CB6939AD904}"/>
          </ac:inkMkLst>
        </pc:inkChg>
        <pc:inkChg chg="add mod">
          <ac:chgData name="Deepika Vatsa" userId="f7100972-27fe-4ee6-8fb4-ec9b7931b409" providerId="ADAL" clId="{43FC3250-EE2F-489E-970D-AD8C57589867}" dt="2025-07-30T11:16:26.344" v="4965"/>
          <ac:inkMkLst>
            <pc:docMk/>
            <pc:sldMk cId="2532030908" sldId="596"/>
            <ac:inkMk id="52" creationId="{492EE3C8-136B-3F72-415F-B56C36D301D2}"/>
          </ac:inkMkLst>
        </pc:inkChg>
        <pc:inkChg chg="add del">
          <ac:chgData name="Deepika Vatsa" userId="f7100972-27fe-4ee6-8fb4-ec9b7931b409" providerId="ADAL" clId="{43FC3250-EE2F-489E-970D-AD8C57589867}" dt="2025-07-31T03:19:55.785" v="5128" actId="478"/>
          <ac:inkMkLst>
            <pc:docMk/>
            <pc:sldMk cId="2532030908" sldId="596"/>
            <ac:inkMk id="54" creationId="{913B29BD-D233-DD99-1331-5ECCF0662FD5}"/>
          </ac:inkMkLst>
        </pc:inkChg>
      </pc:sldChg>
      <pc:sldChg chg="del">
        <pc:chgData name="Deepika Vatsa" userId="f7100972-27fe-4ee6-8fb4-ec9b7931b409" providerId="ADAL" clId="{43FC3250-EE2F-489E-970D-AD8C57589867}" dt="2025-07-23T11:05:11.946" v="73" actId="47"/>
        <pc:sldMkLst>
          <pc:docMk/>
          <pc:sldMk cId="3613863550" sldId="597"/>
        </pc:sldMkLst>
      </pc:sldChg>
      <pc:sldChg chg="addSp delSp modSp add mod">
        <pc:chgData name="Deepika Vatsa" userId="f7100972-27fe-4ee6-8fb4-ec9b7931b409" providerId="ADAL" clId="{43FC3250-EE2F-489E-970D-AD8C57589867}" dt="2025-07-31T03:20:39.266" v="5137" actId="478"/>
        <pc:sldMkLst>
          <pc:docMk/>
          <pc:sldMk cId="3825282558" sldId="597"/>
        </pc:sldMkLst>
        <pc:spChg chg="add mod">
          <ac:chgData name="Deepika Vatsa" userId="f7100972-27fe-4ee6-8fb4-ec9b7931b409" providerId="ADAL" clId="{43FC3250-EE2F-489E-970D-AD8C57589867}" dt="2025-07-24T09:13:49.188" v="2128" actId="1036"/>
          <ac:spMkLst>
            <pc:docMk/>
            <pc:sldMk cId="3825282558" sldId="597"/>
            <ac:spMk id="4" creationId="{4D157D1B-7F8A-9A8B-D14E-A8A739CD19A9}"/>
          </ac:spMkLst>
        </pc:spChg>
        <pc:spChg chg="add del mod">
          <ac:chgData name="Deepika Vatsa" userId="f7100972-27fe-4ee6-8fb4-ec9b7931b409" providerId="ADAL" clId="{43FC3250-EE2F-489E-970D-AD8C57589867}" dt="2025-07-31T03:20:27.430" v="5133" actId="478"/>
          <ac:spMkLst>
            <pc:docMk/>
            <pc:sldMk cId="3825282558" sldId="597"/>
            <ac:spMk id="5" creationId="{68009DD6-B443-C5DB-F60A-21FC1529A21C}"/>
          </ac:spMkLst>
        </pc:spChg>
        <pc:spChg chg="add del mod">
          <ac:chgData name="Deepika Vatsa" userId="f7100972-27fe-4ee6-8fb4-ec9b7931b409" providerId="ADAL" clId="{43FC3250-EE2F-489E-970D-AD8C57589867}" dt="2025-07-24T09:13:41.392" v="2107" actId="478"/>
          <ac:spMkLst>
            <pc:docMk/>
            <pc:sldMk cId="3825282558" sldId="597"/>
            <ac:spMk id="6" creationId="{E4445506-10DA-6C8E-B875-EB21FB0E8E0C}"/>
          </ac:spMkLst>
        </pc:spChg>
        <pc:spChg chg="add del mod">
          <ac:chgData name="Deepika Vatsa" userId="f7100972-27fe-4ee6-8fb4-ec9b7931b409" providerId="ADAL" clId="{43FC3250-EE2F-489E-970D-AD8C57589867}" dt="2025-07-24T09:13:38.721" v="2106" actId="478"/>
          <ac:spMkLst>
            <pc:docMk/>
            <pc:sldMk cId="3825282558" sldId="597"/>
            <ac:spMk id="7" creationId="{17E1BA5B-066B-4677-2290-A7CE14E52D1D}"/>
          </ac:spMkLst>
        </pc:spChg>
        <pc:spChg chg="mod">
          <ac:chgData name="Deepika Vatsa" userId="f7100972-27fe-4ee6-8fb4-ec9b7931b409" providerId="ADAL" clId="{43FC3250-EE2F-489E-970D-AD8C57589867}" dt="2025-07-24T09:04:02.549" v="2060" actId="1076"/>
          <ac:spMkLst>
            <pc:docMk/>
            <pc:sldMk cId="3825282558" sldId="597"/>
            <ac:spMk id="9" creationId="{201B0A84-744C-23F6-4528-9945FC0EFECC}"/>
          </ac:spMkLst>
        </pc:spChg>
        <pc:spChg chg="mod">
          <ac:chgData name="Deepika Vatsa" userId="f7100972-27fe-4ee6-8fb4-ec9b7931b409" providerId="ADAL" clId="{43FC3250-EE2F-489E-970D-AD8C57589867}" dt="2025-07-24T09:03:59.228" v="2059" actId="14100"/>
          <ac:spMkLst>
            <pc:docMk/>
            <pc:sldMk cId="3825282558" sldId="597"/>
            <ac:spMk id="10" creationId="{F18DCF59-2D3F-A81C-CBA3-6B10A9A86DE5}"/>
          </ac:spMkLst>
        </pc:spChg>
        <pc:spChg chg="del">
          <ac:chgData name="Deepika Vatsa" userId="f7100972-27fe-4ee6-8fb4-ec9b7931b409" providerId="ADAL" clId="{43FC3250-EE2F-489E-970D-AD8C57589867}" dt="2025-07-24T08:49:11.071" v="1579" actId="478"/>
          <ac:spMkLst>
            <pc:docMk/>
            <pc:sldMk cId="3825282558" sldId="597"/>
            <ac:spMk id="11" creationId="{06381CCD-359B-D8A2-1997-A5B56A02FD41}"/>
          </ac:spMkLst>
        </pc:spChg>
        <pc:spChg chg="del">
          <ac:chgData name="Deepika Vatsa" userId="f7100972-27fe-4ee6-8fb4-ec9b7931b409" providerId="ADAL" clId="{43FC3250-EE2F-489E-970D-AD8C57589867}" dt="2025-07-24T08:48:12.464" v="1578" actId="478"/>
          <ac:spMkLst>
            <pc:docMk/>
            <pc:sldMk cId="3825282558" sldId="597"/>
            <ac:spMk id="12" creationId="{054E186B-0053-1ADA-9448-E99069A759EF}"/>
          </ac:spMkLst>
        </pc:spChg>
        <pc:picChg chg="add del mod">
          <ac:chgData name="Deepika Vatsa" userId="f7100972-27fe-4ee6-8fb4-ec9b7931b409" providerId="ADAL" clId="{43FC3250-EE2F-489E-970D-AD8C57589867}" dt="2025-07-24T09:05:12.136" v="2078" actId="478"/>
          <ac:picMkLst>
            <pc:docMk/>
            <pc:sldMk cId="3825282558" sldId="597"/>
            <ac:picMk id="8" creationId="{C104A89E-73F1-AA4B-A2A5-CBD2CE60339C}"/>
          </ac:picMkLst>
        </pc:picChg>
        <pc:picChg chg="add del mod">
          <ac:chgData name="Deepika Vatsa" userId="f7100972-27fe-4ee6-8fb4-ec9b7931b409" providerId="ADAL" clId="{43FC3250-EE2F-489E-970D-AD8C57589867}" dt="2025-07-24T09:04:44.148" v="2069" actId="21"/>
          <ac:picMkLst>
            <pc:docMk/>
            <pc:sldMk cId="3825282558" sldId="597"/>
            <ac:picMk id="3074" creationId="{B5DD1E7F-B07A-CCFA-C5FC-5F4DAD97F7CD}"/>
          </ac:picMkLst>
        </pc:picChg>
        <pc:picChg chg="add mod">
          <ac:chgData name="Deepika Vatsa" userId="f7100972-27fe-4ee6-8fb4-ec9b7931b409" providerId="ADAL" clId="{43FC3250-EE2F-489E-970D-AD8C57589867}" dt="2025-07-24T09:13:54.523" v="2130" actId="1076"/>
          <ac:picMkLst>
            <pc:docMk/>
            <pc:sldMk cId="3825282558" sldId="597"/>
            <ac:picMk id="3076" creationId="{80DDF492-098F-EB7B-7E26-A66FD8A4540E}"/>
          </ac:picMkLst>
        </pc:picChg>
        <pc:picChg chg="add mod">
          <ac:chgData name="Deepika Vatsa" userId="f7100972-27fe-4ee6-8fb4-ec9b7931b409" providerId="ADAL" clId="{43FC3250-EE2F-489E-970D-AD8C57589867}" dt="2025-07-24T09:14:04.564" v="2133" actId="1076"/>
          <ac:picMkLst>
            <pc:docMk/>
            <pc:sldMk cId="3825282558" sldId="597"/>
            <ac:picMk id="3078" creationId="{BCA46BE0-3C05-716C-D675-114ECEF84416}"/>
          </ac:picMkLst>
        </pc:picChg>
        <pc:picChg chg="add del mod">
          <ac:chgData name="Deepika Vatsa" userId="f7100972-27fe-4ee6-8fb4-ec9b7931b409" providerId="ADAL" clId="{43FC3250-EE2F-489E-970D-AD8C57589867}" dt="2025-07-24T09:13:42.976" v="2108" actId="478"/>
          <ac:picMkLst>
            <pc:docMk/>
            <pc:sldMk cId="3825282558" sldId="597"/>
            <ac:picMk id="3080" creationId="{1A6E8503-1601-E61F-B38C-39D893FE2DC7}"/>
          </ac:picMkLst>
        </pc:picChg>
        <pc:inkChg chg="add del">
          <ac:chgData name="Deepika Vatsa" userId="f7100972-27fe-4ee6-8fb4-ec9b7931b409" providerId="ADAL" clId="{43FC3250-EE2F-489E-970D-AD8C57589867}" dt="2025-07-31T03:20:23.271" v="5132" actId="478"/>
          <ac:inkMkLst>
            <pc:docMk/>
            <pc:sldMk cId="3825282558" sldId="597"/>
            <ac:inkMk id="6" creationId="{999200CD-978C-E2F6-1CA1-7EF516E1897D}"/>
          </ac:inkMkLst>
        </pc:inkChg>
        <pc:inkChg chg="add del">
          <ac:chgData name="Deepika Vatsa" userId="f7100972-27fe-4ee6-8fb4-ec9b7931b409" providerId="ADAL" clId="{43FC3250-EE2F-489E-970D-AD8C57589867}" dt="2025-07-31T03:20:23.271" v="5132" actId="478"/>
          <ac:inkMkLst>
            <pc:docMk/>
            <pc:sldMk cId="3825282558" sldId="597"/>
            <ac:inkMk id="7" creationId="{A07BEA58-C8E9-7B1A-D1B3-5893CD9D989C}"/>
          </ac:inkMkLst>
        </pc:inkChg>
        <pc:inkChg chg="add del">
          <ac:chgData name="Deepika Vatsa" userId="f7100972-27fe-4ee6-8fb4-ec9b7931b409" providerId="ADAL" clId="{43FC3250-EE2F-489E-970D-AD8C57589867}" dt="2025-07-31T03:20:35.165" v="5135" actId="478"/>
          <ac:inkMkLst>
            <pc:docMk/>
            <pc:sldMk cId="3825282558" sldId="597"/>
            <ac:inkMk id="8" creationId="{310DD96E-FCDF-F076-16AA-5EA3391BE485}"/>
          </ac:inkMkLst>
        </pc:inkChg>
        <pc:inkChg chg="add del">
          <ac:chgData name="Deepika Vatsa" userId="f7100972-27fe-4ee6-8fb4-ec9b7931b409" providerId="ADAL" clId="{43FC3250-EE2F-489E-970D-AD8C57589867}" dt="2025-07-31T03:20:39.266" v="5137" actId="478"/>
          <ac:inkMkLst>
            <pc:docMk/>
            <pc:sldMk cId="3825282558" sldId="597"/>
            <ac:inkMk id="11" creationId="{6D38D8B6-F907-29F6-E38A-5763CF45E596}"/>
          </ac:inkMkLst>
        </pc:inkChg>
        <pc:inkChg chg="add del">
          <ac:chgData name="Deepika Vatsa" userId="f7100972-27fe-4ee6-8fb4-ec9b7931b409" providerId="ADAL" clId="{43FC3250-EE2F-489E-970D-AD8C57589867}" dt="2025-07-31T03:20:32.283" v="5134" actId="478"/>
          <ac:inkMkLst>
            <pc:docMk/>
            <pc:sldMk cId="3825282558" sldId="597"/>
            <ac:inkMk id="12" creationId="{EFD82AA0-1443-9158-C0FE-E9728BBE9C06}"/>
          </ac:inkMkLst>
        </pc:inkChg>
        <pc:inkChg chg="add del">
          <ac:chgData name="Deepika Vatsa" userId="f7100972-27fe-4ee6-8fb4-ec9b7931b409" providerId="ADAL" clId="{43FC3250-EE2F-489E-970D-AD8C57589867}" dt="2025-07-31T03:20:32.283" v="5134" actId="478"/>
          <ac:inkMkLst>
            <pc:docMk/>
            <pc:sldMk cId="3825282558" sldId="597"/>
            <ac:inkMk id="13" creationId="{3AF1140C-C15E-5B04-196C-B51336B95A0C}"/>
          </ac:inkMkLst>
        </pc:inkChg>
        <pc:inkChg chg="add del">
          <ac:chgData name="Deepika Vatsa" userId="f7100972-27fe-4ee6-8fb4-ec9b7931b409" providerId="ADAL" clId="{43FC3250-EE2F-489E-970D-AD8C57589867}" dt="2025-07-31T03:20:32.283" v="5134" actId="478"/>
          <ac:inkMkLst>
            <pc:docMk/>
            <pc:sldMk cId="3825282558" sldId="597"/>
            <ac:inkMk id="14" creationId="{8C12726E-40EA-2B3D-1368-0091B1CD799C}"/>
          </ac:inkMkLst>
        </pc:inkChg>
        <pc:inkChg chg="add del">
          <ac:chgData name="Deepika Vatsa" userId="f7100972-27fe-4ee6-8fb4-ec9b7931b409" providerId="ADAL" clId="{43FC3250-EE2F-489E-970D-AD8C57589867}" dt="2025-07-31T03:20:32.283" v="5134" actId="478"/>
          <ac:inkMkLst>
            <pc:docMk/>
            <pc:sldMk cId="3825282558" sldId="597"/>
            <ac:inkMk id="15" creationId="{46A73556-14AB-10C2-AE39-3687A2DF415D}"/>
          </ac:inkMkLst>
        </pc:inkChg>
        <pc:inkChg chg="add del">
          <ac:chgData name="Deepika Vatsa" userId="f7100972-27fe-4ee6-8fb4-ec9b7931b409" providerId="ADAL" clId="{43FC3250-EE2F-489E-970D-AD8C57589867}" dt="2025-07-31T03:20:32.283" v="5134" actId="478"/>
          <ac:inkMkLst>
            <pc:docMk/>
            <pc:sldMk cId="3825282558" sldId="597"/>
            <ac:inkMk id="16" creationId="{2C6B9FC8-5BEC-0A20-E5AF-C5F10C9C8A49}"/>
          </ac:inkMkLst>
        </pc:inkChg>
        <pc:inkChg chg="add del">
          <ac:chgData name="Deepika Vatsa" userId="f7100972-27fe-4ee6-8fb4-ec9b7931b409" providerId="ADAL" clId="{43FC3250-EE2F-489E-970D-AD8C57589867}" dt="2025-07-31T03:20:32.283" v="5134" actId="478"/>
          <ac:inkMkLst>
            <pc:docMk/>
            <pc:sldMk cId="3825282558" sldId="597"/>
            <ac:inkMk id="17" creationId="{A34E1CC3-3041-3C44-0A63-43E80C7574C9}"/>
          </ac:inkMkLst>
        </pc:inkChg>
        <pc:inkChg chg="add del">
          <ac:chgData name="Deepika Vatsa" userId="f7100972-27fe-4ee6-8fb4-ec9b7931b409" providerId="ADAL" clId="{43FC3250-EE2F-489E-970D-AD8C57589867}" dt="2025-07-31T03:20:37.434" v="5136" actId="478"/>
          <ac:inkMkLst>
            <pc:docMk/>
            <pc:sldMk cId="3825282558" sldId="597"/>
            <ac:inkMk id="18" creationId="{D1E10D15-1BBB-4BAA-E930-8DB7FC7E22BF}"/>
          </ac:inkMkLst>
        </pc:inkChg>
        <pc:inkChg chg="add del">
          <ac:chgData name="Deepika Vatsa" userId="f7100972-27fe-4ee6-8fb4-ec9b7931b409" providerId="ADAL" clId="{43FC3250-EE2F-489E-970D-AD8C57589867}" dt="2025-07-31T03:20:32.283" v="5134" actId="478"/>
          <ac:inkMkLst>
            <pc:docMk/>
            <pc:sldMk cId="3825282558" sldId="597"/>
            <ac:inkMk id="19" creationId="{CDF3216D-E2AE-7B18-D8ED-4ED6B4930E77}"/>
          </ac:inkMkLst>
        </pc:inkChg>
        <pc:inkChg chg="add del">
          <ac:chgData name="Deepika Vatsa" userId="f7100972-27fe-4ee6-8fb4-ec9b7931b409" providerId="ADAL" clId="{43FC3250-EE2F-489E-970D-AD8C57589867}" dt="2025-07-31T03:20:32.283" v="5134" actId="478"/>
          <ac:inkMkLst>
            <pc:docMk/>
            <pc:sldMk cId="3825282558" sldId="597"/>
            <ac:inkMk id="20" creationId="{876ED603-470D-6FC2-6EC9-5EE979905F6C}"/>
          </ac:inkMkLst>
        </pc:inkChg>
        <pc:inkChg chg="add del">
          <ac:chgData name="Deepika Vatsa" userId="f7100972-27fe-4ee6-8fb4-ec9b7931b409" providerId="ADAL" clId="{43FC3250-EE2F-489E-970D-AD8C57589867}" dt="2025-07-31T03:20:35.165" v="5135" actId="478"/>
          <ac:inkMkLst>
            <pc:docMk/>
            <pc:sldMk cId="3825282558" sldId="597"/>
            <ac:inkMk id="21" creationId="{10432B06-8F85-5BAC-7F1A-0274E186B66D}"/>
          </ac:inkMkLst>
        </pc:inkChg>
        <pc:inkChg chg="add del">
          <ac:chgData name="Deepika Vatsa" userId="f7100972-27fe-4ee6-8fb4-ec9b7931b409" providerId="ADAL" clId="{43FC3250-EE2F-489E-970D-AD8C57589867}" dt="2025-07-31T03:20:35.165" v="5135" actId="478"/>
          <ac:inkMkLst>
            <pc:docMk/>
            <pc:sldMk cId="3825282558" sldId="597"/>
            <ac:inkMk id="22" creationId="{FC8308A0-D516-EAA1-45F5-639D95C99A3C}"/>
          </ac:inkMkLst>
        </pc:inkChg>
        <pc:inkChg chg="add del">
          <ac:chgData name="Deepika Vatsa" userId="f7100972-27fe-4ee6-8fb4-ec9b7931b409" providerId="ADAL" clId="{43FC3250-EE2F-489E-970D-AD8C57589867}" dt="2025-07-31T03:20:32.283" v="5134" actId="478"/>
          <ac:inkMkLst>
            <pc:docMk/>
            <pc:sldMk cId="3825282558" sldId="597"/>
            <ac:inkMk id="23" creationId="{EE4C7723-97EE-2288-770E-E828AEBAC14E}"/>
          </ac:inkMkLst>
        </pc:inkChg>
      </pc:sldChg>
      <pc:sldChg chg="addSp delSp modSp add mod">
        <pc:chgData name="Deepika Vatsa" userId="f7100972-27fe-4ee6-8fb4-ec9b7931b409" providerId="ADAL" clId="{43FC3250-EE2F-489E-970D-AD8C57589867}" dt="2025-07-30T11:18:53.748" v="4983" actId="9405"/>
        <pc:sldMkLst>
          <pc:docMk/>
          <pc:sldMk cId="1827776172" sldId="598"/>
        </pc:sldMkLst>
        <pc:spChg chg="del">
          <ac:chgData name="Deepika Vatsa" userId="f7100972-27fe-4ee6-8fb4-ec9b7931b409" providerId="ADAL" clId="{43FC3250-EE2F-489E-970D-AD8C57589867}" dt="2025-07-24T09:14:13.047" v="2135" actId="478"/>
          <ac:spMkLst>
            <pc:docMk/>
            <pc:sldMk cId="1827776172" sldId="598"/>
            <ac:spMk id="4" creationId="{4D157D1B-7F8A-9A8B-D14E-A8A739CD19A9}"/>
          </ac:spMkLst>
        </pc:spChg>
        <pc:spChg chg="del">
          <ac:chgData name="Deepika Vatsa" userId="f7100972-27fe-4ee6-8fb4-ec9b7931b409" providerId="ADAL" clId="{43FC3250-EE2F-489E-970D-AD8C57589867}" dt="2025-07-24T09:14:10.996" v="2134" actId="478"/>
          <ac:spMkLst>
            <pc:docMk/>
            <pc:sldMk cId="1827776172" sldId="598"/>
            <ac:spMk id="5" creationId="{68009DD6-B443-C5DB-F60A-21FC1529A21C}"/>
          </ac:spMkLst>
        </pc:spChg>
        <pc:spChg chg="mod">
          <ac:chgData name="Deepika Vatsa" userId="f7100972-27fe-4ee6-8fb4-ec9b7931b409" providerId="ADAL" clId="{43FC3250-EE2F-489E-970D-AD8C57589867}" dt="2025-07-30T10:57:17.523" v="4841" actId="113"/>
          <ac:spMkLst>
            <pc:docMk/>
            <pc:sldMk cId="1827776172" sldId="598"/>
            <ac:spMk id="6" creationId="{E4445506-10DA-6C8E-B875-EB21FB0E8E0C}"/>
          </ac:spMkLst>
        </pc:spChg>
        <pc:spChg chg="mod">
          <ac:chgData name="Deepika Vatsa" userId="f7100972-27fe-4ee6-8fb4-ec9b7931b409" providerId="ADAL" clId="{43FC3250-EE2F-489E-970D-AD8C57589867}" dt="2025-07-24T09:14:58.360" v="2206" actId="1076"/>
          <ac:spMkLst>
            <pc:docMk/>
            <pc:sldMk cId="1827776172" sldId="598"/>
            <ac:spMk id="7" creationId="{17E1BA5B-066B-4677-2290-A7CE14E52D1D}"/>
          </ac:spMkLst>
        </pc:spChg>
        <pc:spChg chg="del">
          <ac:chgData name="Deepika Vatsa" userId="f7100972-27fe-4ee6-8fb4-ec9b7931b409" providerId="ADAL" clId="{43FC3250-EE2F-489E-970D-AD8C57589867}" dt="2025-07-24T09:14:14.640" v="2136" actId="478"/>
          <ac:spMkLst>
            <pc:docMk/>
            <pc:sldMk cId="1827776172" sldId="598"/>
            <ac:spMk id="9" creationId="{201B0A84-744C-23F6-4528-9945FC0EFECC}"/>
          </ac:spMkLst>
        </pc:spChg>
        <pc:spChg chg="del">
          <ac:chgData name="Deepika Vatsa" userId="f7100972-27fe-4ee6-8fb4-ec9b7931b409" providerId="ADAL" clId="{43FC3250-EE2F-489E-970D-AD8C57589867}" dt="2025-07-24T09:14:16.720" v="2137" actId="478"/>
          <ac:spMkLst>
            <pc:docMk/>
            <pc:sldMk cId="1827776172" sldId="598"/>
            <ac:spMk id="10" creationId="{F18DCF59-2D3F-A81C-CBA3-6B10A9A86DE5}"/>
          </ac:spMkLst>
        </pc:spChg>
        <pc:graphicFrameChg chg="add del mod">
          <ac:chgData name="Deepika Vatsa" userId="f7100972-27fe-4ee6-8fb4-ec9b7931b409" providerId="ADAL" clId="{43FC3250-EE2F-489E-970D-AD8C57589867}" dt="2025-07-24T10:08:22.316" v="2237"/>
          <ac:graphicFrameMkLst>
            <pc:docMk/>
            <pc:sldMk cId="1827776172" sldId="598"/>
            <ac:graphicFrameMk id="8" creationId="{E356FF6A-B294-E281-97B6-2D36BACF6538}"/>
          </ac:graphicFrameMkLst>
        </pc:graphicFrameChg>
        <pc:picChg chg="del">
          <ac:chgData name="Deepika Vatsa" userId="f7100972-27fe-4ee6-8fb4-ec9b7931b409" providerId="ADAL" clId="{43FC3250-EE2F-489E-970D-AD8C57589867}" dt="2025-07-24T09:14:20.172" v="2139" actId="478"/>
          <ac:picMkLst>
            <pc:docMk/>
            <pc:sldMk cId="1827776172" sldId="598"/>
            <ac:picMk id="3076" creationId="{80DDF492-098F-EB7B-7E26-A66FD8A4540E}"/>
          </ac:picMkLst>
        </pc:picChg>
        <pc:picChg chg="del">
          <ac:chgData name="Deepika Vatsa" userId="f7100972-27fe-4ee6-8fb4-ec9b7931b409" providerId="ADAL" clId="{43FC3250-EE2F-489E-970D-AD8C57589867}" dt="2025-07-24T09:14:18.273" v="2138" actId="478"/>
          <ac:picMkLst>
            <pc:docMk/>
            <pc:sldMk cId="1827776172" sldId="598"/>
            <ac:picMk id="3078" creationId="{BCA46BE0-3C05-716C-D675-114ECEF84416}"/>
          </ac:picMkLst>
        </pc:picChg>
        <pc:picChg chg="mod">
          <ac:chgData name="Deepika Vatsa" userId="f7100972-27fe-4ee6-8fb4-ec9b7931b409" providerId="ADAL" clId="{43FC3250-EE2F-489E-970D-AD8C57589867}" dt="2025-07-24T09:15:01.091" v="2207" actId="1076"/>
          <ac:picMkLst>
            <pc:docMk/>
            <pc:sldMk cId="1827776172" sldId="598"/>
            <ac:picMk id="3080" creationId="{1A6E8503-1601-E61F-B38C-39D893FE2DC7}"/>
          </ac:picMkLst>
        </pc:picChg>
        <pc:inkChg chg="add">
          <ac:chgData name="Deepika Vatsa" userId="f7100972-27fe-4ee6-8fb4-ec9b7931b409" providerId="ADAL" clId="{43FC3250-EE2F-489E-970D-AD8C57589867}" dt="2025-07-30T11:18:53.748" v="4983" actId="9405"/>
          <ac:inkMkLst>
            <pc:docMk/>
            <pc:sldMk cId="1827776172" sldId="598"/>
            <ac:inkMk id="4" creationId="{EC4B8F28-29C4-817B-4659-5F543CC7866D}"/>
          </ac:inkMkLst>
        </pc:inkChg>
      </pc:sldChg>
      <pc:sldChg chg="del">
        <pc:chgData name="Deepika Vatsa" userId="f7100972-27fe-4ee6-8fb4-ec9b7931b409" providerId="ADAL" clId="{43FC3250-EE2F-489E-970D-AD8C57589867}" dt="2025-07-23T11:05:11.946" v="73" actId="47"/>
        <pc:sldMkLst>
          <pc:docMk/>
          <pc:sldMk cId="4006034928" sldId="598"/>
        </pc:sldMkLst>
      </pc:sldChg>
      <pc:sldChg chg="del">
        <pc:chgData name="Deepika Vatsa" userId="f7100972-27fe-4ee6-8fb4-ec9b7931b409" providerId="ADAL" clId="{43FC3250-EE2F-489E-970D-AD8C57589867}" dt="2025-07-23T11:05:11.946" v="73" actId="47"/>
        <pc:sldMkLst>
          <pc:docMk/>
          <pc:sldMk cId="2158759759" sldId="599"/>
        </pc:sldMkLst>
      </pc:sldChg>
      <pc:sldChg chg="addSp delSp modSp add mod">
        <pc:chgData name="Deepika Vatsa" userId="f7100972-27fe-4ee6-8fb4-ec9b7931b409" providerId="ADAL" clId="{43FC3250-EE2F-489E-970D-AD8C57589867}" dt="2025-07-31T03:20:49.462" v="5138" actId="478"/>
        <pc:sldMkLst>
          <pc:docMk/>
          <pc:sldMk cId="3105522451" sldId="599"/>
        </pc:sldMkLst>
        <pc:spChg chg="add del mod">
          <ac:chgData name="Deepika Vatsa" userId="f7100972-27fe-4ee6-8fb4-ec9b7931b409" providerId="ADAL" clId="{43FC3250-EE2F-489E-970D-AD8C57589867}" dt="2025-07-24T10:16:50.783" v="2596" actId="478"/>
          <ac:spMkLst>
            <pc:docMk/>
            <pc:sldMk cId="3105522451" sldId="599"/>
            <ac:spMk id="4" creationId="{5C722B7B-45D8-F737-2062-6EFF58819A4B}"/>
          </ac:spMkLst>
        </pc:spChg>
        <pc:spChg chg="mod">
          <ac:chgData name="Deepika Vatsa" userId="f7100972-27fe-4ee6-8fb4-ec9b7931b409" providerId="ADAL" clId="{43FC3250-EE2F-489E-970D-AD8C57589867}" dt="2025-07-24T10:16:48.325" v="2595" actId="6549"/>
          <ac:spMkLst>
            <pc:docMk/>
            <pc:sldMk cId="3105522451" sldId="599"/>
            <ac:spMk id="11" creationId="{06381CCD-359B-D8A2-1997-A5B56A02FD41}"/>
          </ac:spMkLst>
        </pc:spChg>
        <pc:grpChg chg="del mod">
          <ac:chgData name="Deepika Vatsa" userId="f7100972-27fe-4ee6-8fb4-ec9b7931b409" providerId="ADAL" clId="{43FC3250-EE2F-489E-970D-AD8C57589867}" dt="2025-07-30T11:20:37.040" v="5029"/>
          <ac:grpSpMkLst>
            <pc:docMk/>
            <pc:sldMk cId="3105522451" sldId="599"/>
            <ac:grpSpMk id="20" creationId="{284B770F-47B1-681C-B0D9-FB4909D358B4}"/>
          </ac:grpSpMkLst>
        </pc:grpChg>
        <pc:grpChg chg="del mod">
          <ac:chgData name="Deepika Vatsa" userId="f7100972-27fe-4ee6-8fb4-ec9b7931b409" providerId="ADAL" clId="{43FC3250-EE2F-489E-970D-AD8C57589867}" dt="2025-07-30T11:19:50.513" v="5015"/>
          <ac:grpSpMkLst>
            <pc:docMk/>
            <pc:sldMk cId="3105522451" sldId="599"/>
            <ac:grpSpMk id="36" creationId="{3B465D9F-F600-5251-1BB9-14A183D2ABF7}"/>
          </ac:grpSpMkLst>
        </pc:grpChg>
        <pc:grpChg chg="del mod">
          <ac:chgData name="Deepika Vatsa" userId="f7100972-27fe-4ee6-8fb4-ec9b7931b409" providerId="ADAL" clId="{43FC3250-EE2F-489E-970D-AD8C57589867}" dt="2025-07-30T11:19:50.513" v="5015"/>
          <ac:grpSpMkLst>
            <pc:docMk/>
            <pc:sldMk cId="3105522451" sldId="599"/>
            <ac:grpSpMk id="37" creationId="{020F0B03-19BF-1152-0769-067D8C327187}"/>
          </ac:grpSpMkLst>
        </pc:grpChg>
        <pc:grpChg chg="del mod">
          <ac:chgData name="Deepika Vatsa" userId="f7100972-27fe-4ee6-8fb4-ec9b7931b409" providerId="ADAL" clId="{43FC3250-EE2F-489E-970D-AD8C57589867}" dt="2025-07-30T11:19:58.527" v="5017"/>
          <ac:grpSpMkLst>
            <pc:docMk/>
            <pc:sldMk cId="3105522451" sldId="599"/>
            <ac:grpSpMk id="38" creationId="{AFAEB07E-D2DB-17EB-F288-7A6B2A18D45E}"/>
          </ac:grpSpMkLst>
        </pc:grpChg>
        <pc:grpChg chg="del mod">
          <ac:chgData name="Deepika Vatsa" userId="f7100972-27fe-4ee6-8fb4-ec9b7931b409" providerId="ADAL" clId="{43FC3250-EE2F-489E-970D-AD8C57589867}" dt="2025-07-30T11:20:04.241" v="5019"/>
          <ac:grpSpMkLst>
            <pc:docMk/>
            <pc:sldMk cId="3105522451" sldId="599"/>
            <ac:grpSpMk id="40" creationId="{C19E343C-CD15-101D-248D-16C868B15F2A}"/>
          </ac:grpSpMkLst>
        </pc:grpChg>
        <pc:grpChg chg="del mod">
          <ac:chgData name="Deepika Vatsa" userId="f7100972-27fe-4ee6-8fb4-ec9b7931b409" providerId="ADAL" clId="{43FC3250-EE2F-489E-970D-AD8C57589867}" dt="2025-07-30T11:20:11.834" v="5023"/>
          <ac:grpSpMkLst>
            <pc:docMk/>
            <pc:sldMk cId="3105522451" sldId="599"/>
            <ac:grpSpMk id="42" creationId="{CDE169BE-E1AA-50BF-EB38-ABFE78BFBABD}"/>
          </ac:grpSpMkLst>
        </pc:grpChg>
        <pc:grpChg chg="del mod">
          <ac:chgData name="Deepika Vatsa" userId="f7100972-27fe-4ee6-8fb4-ec9b7931b409" providerId="ADAL" clId="{43FC3250-EE2F-489E-970D-AD8C57589867}" dt="2025-07-31T03:20:49.462" v="5138" actId="478"/>
          <ac:grpSpMkLst>
            <pc:docMk/>
            <pc:sldMk cId="3105522451" sldId="599"/>
            <ac:grpSpMk id="46" creationId="{CB7E83CE-FBF9-F914-92F8-2E67EC587951}"/>
          </ac:grpSpMkLst>
        </pc:grpChg>
        <pc:grpChg chg="del mod">
          <ac:chgData name="Deepika Vatsa" userId="f7100972-27fe-4ee6-8fb4-ec9b7931b409" providerId="ADAL" clId="{43FC3250-EE2F-489E-970D-AD8C57589867}" dt="2025-07-31T03:20:49.462" v="5138" actId="478"/>
          <ac:grpSpMkLst>
            <pc:docMk/>
            <pc:sldMk cId="3105522451" sldId="599"/>
            <ac:grpSpMk id="52" creationId="{AC6AE8C3-F487-23B0-C556-A90964344A1B}"/>
          </ac:grpSpMkLst>
        </pc:grpChg>
        <pc:inkChg chg="add del">
          <ac:chgData name="Deepika Vatsa" userId="f7100972-27fe-4ee6-8fb4-ec9b7931b409" providerId="ADAL" clId="{43FC3250-EE2F-489E-970D-AD8C57589867}" dt="2025-07-31T03:20:49.462" v="5138" actId="478"/>
          <ac:inkMkLst>
            <pc:docMk/>
            <pc:sldMk cId="3105522451" sldId="599"/>
            <ac:inkMk id="4" creationId="{F1C285B7-D4F3-C355-86F8-02CB1C66E234}"/>
          </ac:inkMkLst>
        </pc:inkChg>
        <pc:inkChg chg="add del">
          <ac:chgData name="Deepika Vatsa" userId="f7100972-27fe-4ee6-8fb4-ec9b7931b409" providerId="ADAL" clId="{43FC3250-EE2F-489E-970D-AD8C57589867}" dt="2025-07-31T03:20:49.462" v="5138" actId="478"/>
          <ac:inkMkLst>
            <pc:docMk/>
            <pc:sldMk cId="3105522451" sldId="599"/>
            <ac:inkMk id="5" creationId="{5C9E8FFE-B9FC-03B2-C440-9BC4DDC79A94}"/>
          </ac:inkMkLst>
        </pc:inkChg>
        <pc:inkChg chg="add del">
          <ac:chgData name="Deepika Vatsa" userId="f7100972-27fe-4ee6-8fb4-ec9b7931b409" providerId="ADAL" clId="{43FC3250-EE2F-489E-970D-AD8C57589867}" dt="2025-07-31T03:20:49.462" v="5138" actId="478"/>
          <ac:inkMkLst>
            <pc:docMk/>
            <pc:sldMk cId="3105522451" sldId="599"/>
            <ac:inkMk id="6" creationId="{234F7554-F1AC-CF21-C72C-1239393ABA68}"/>
          </ac:inkMkLst>
        </pc:inkChg>
        <pc:inkChg chg="add del">
          <ac:chgData name="Deepika Vatsa" userId="f7100972-27fe-4ee6-8fb4-ec9b7931b409" providerId="ADAL" clId="{43FC3250-EE2F-489E-970D-AD8C57589867}" dt="2025-07-31T03:20:49.462" v="5138" actId="478"/>
          <ac:inkMkLst>
            <pc:docMk/>
            <pc:sldMk cId="3105522451" sldId="599"/>
            <ac:inkMk id="7" creationId="{A0A6DD59-251E-420A-D8DF-6826AF831365}"/>
          </ac:inkMkLst>
        </pc:inkChg>
        <pc:inkChg chg="add del">
          <ac:chgData name="Deepika Vatsa" userId="f7100972-27fe-4ee6-8fb4-ec9b7931b409" providerId="ADAL" clId="{43FC3250-EE2F-489E-970D-AD8C57589867}" dt="2025-07-31T03:20:49.462" v="5138" actId="478"/>
          <ac:inkMkLst>
            <pc:docMk/>
            <pc:sldMk cId="3105522451" sldId="599"/>
            <ac:inkMk id="8" creationId="{95770007-C3BF-1FCC-88D1-D41429B12E82}"/>
          </ac:inkMkLst>
        </pc:inkChg>
        <pc:inkChg chg="add mod">
          <ac:chgData name="Deepika Vatsa" userId="f7100972-27fe-4ee6-8fb4-ec9b7931b409" providerId="ADAL" clId="{43FC3250-EE2F-489E-970D-AD8C57589867}" dt="2025-07-30T11:20:37.040" v="5029"/>
          <ac:inkMkLst>
            <pc:docMk/>
            <pc:sldMk cId="3105522451" sldId="599"/>
            <ac:inkMk id="9" creationId="{CA17CDE4-33EA-5CD8-33EA-A3C5549FA482}"/>
          </ac:inkMkLst>
        </pc:inkChg>
        <pc:inkChg chg="add mod">
          <ac:chgData name="Deepika Vatsa" userId="f7100972-27fe-4ee6-8fb4-ec9b7931b409" providerId="ADAL" clId="{43FC3250-EE2F-489E-970D-AD8C57589867}" dt="2025-07-30T11:20:37.040" v="5029"/>
          <ac:inkMkLst>
            <pc:docMk/>
            <pc:sldMk cId="3105522451" sldId="599"/>
            <ac:inkMk id="10" creationId="{DB90DB2E-B25C-FC49-078C-E1102F9257F0}"/>
          </ac:inkMkLst>
        </pc:inkChg>
        <pc:inkChg chg="add mod">
          <ac:chgData name="Deepika Vatsa" userId="f7100972-27fe-4ee6-8fb4-ec9b7931b409" providerId="ADAL" clId="{43FC3250-EE2F-489E-970D-AD8C57589867}" dt="2025-07-30T11:20:37.040" v="5029"/>
          <ac:inkMkLst>
            <pc:docMk/>
            <pc:sldMk cId="3105522451" sldId="599"/>
            <ac:inkMk id="12" creationId="{2C5F0FB0-46EF-F23C-645F-59E5EFE486C7}"/>
          </ac:inkMkLst>
        </pc:inkChg>
        <pc:inkChg chg="add mod">
          <ac:chgData name="Deepika Vatsa" userId="f7100972-27fe-4ee6-8fb4-ec9b7931b409" providerId="ADAL" clId="{43FC3250-EE2F-489E-970D-AD8C57589867}" dt="2025-07-30T11:20:37.040" v="5029"/>
          <ac:inkMkLst>
            <pc:docMk/>
            <pc:sldMk cId="3105522451" sldId="599"/>
            <ac:inkMk id="13" creationId="{E11157EC-A25E-9304-11CD-B19FC92B8D79}"/>
          </ac:inkMkLst>
        </pc:inkChg>
        <pc:inkChg chg="add mod">
          <ac:chgData name="Deepika Vatsa" userId="f7100972-27fe-4ee6-8fb4-ec9b7931b409" providerId="ADAL" clId="{43FC3250-EE2F-489E-970D-AD8C57589867}" dt="2025-07-30T11:20:37.040" v="5029"/>
          <ac:inkMkLst>
            <pc:docMk/>
            <pc:sldMk cId="3105522451" sldId="599"/>
            <ac:inkMk id="14" creationId="{A928B8AC-042A-3EAE-8B06-4FE4709DE0E2}"/>
          </ac:inkMkLst>
        </pc:inkChg>
        <pc:inkChg chg="add mod">
          <ac:chgData name="Deepika Vatsa" userId="f7100972-27fe-4ee6-8fb4-ec9b7931b409" providerId="ADAL" clId="{43FC3250-EE2F-489E-970D-AD8C57589867}" dt="2025-07-30T11:20:37.040" v="5029"/>
          <ac:inkMkLst>
            <pc:docMk/>
            <pc:sldMk cId="3105522451" sldId="599"/>
            <ac:inkMk id="15" creationId="{9B648765-8054-5FBB-682E-FB5F85CFF2C6}"/>
          </ac:inkMkLst>
        </pc:inkChg>
        <pc:inkChg chg="add mod">
          <ac:chgData name="Deepika Vatsa" userId="f7100972-27fe-4ee6-8fb4-ec9b7931b409" providerId="ADAL" clId="{43FC3250-EE2F-489E-970D-AD8C57589867}" dt="2025-07-30T11:20:37.040" v="5029"/>
          <ac:inkMkLst>
            <pc:docMk/>
            <pc:sldMk cId="3105522451" sldId="599"/>
            <ac:inkMk id="16" creationId="{7EC0A28D-ECAA-27C8-5B88-B0FD4E4E3C3E}"/>
          </ac:inkMkLst>
        </pc:inkChg>
        <pc:inkChg chg="add mod">
          <ac:chgData name="Deepika Vatsa" userId="f7100972-27fe-4ee6-8fb4-ec9b7931b409" providerId="ADAL" clId="{43FC3250-EE2F-489E-970D-AD8C57589867}" dt="2025-07-30T11:20:37.040" v="5029"/>
          <ac:inkMkLst>
            <pc:docMk/>
            <pc:sldMk cId="3105522451" sldId="599"/>
            <ac:inkMk id="17" creationId="{15C226DE-4B7C-4E2F-AF2F-EE1EFA67C6FB}"/>
          </ac:inkMkLst>
        </pc:inkChg>
        <pc:inkChg chg="add mod">
          <ac:chgData name="Deepika Vatsa" userId="f7100972-27fe-4ee6-8fb4-ec9b7931b409" providerId="ADAL" clId="{43FC3250-EE2F-489E-970D-AD8C57589867}" dt="2025-07-30T11:20:37.040" v="5029"/>
          <ac:inkMkLst>
            <pc:docMk/>
            <pc:sldMk cId="3105522451" sldId="599"/>
            <ac:inkMk id="18" creationId="{5D170D60-FD50-71C5-0931-670FE5E46BD1}"/>
          </ac:inkMkLst>
        </pc:inkChg>
        <pc:inkChg chg="add mod">
          <ac:chgData name="Deepika Vatsa" userId="f7100972-27fe-4ee6-8fb4-ec9b7931b409" providerId="ADAL" clId="{43FC3250-EE2F-489E-970D-AD8C57589867}" dt="2025-07-30T11:20:37.040" v="5029"/>
          <ac:inkMkLst>
            <pc:docMk/>
            <pc:sldMk cId="3105522451" sldId="599"/>
            <ac:inkMk id="19" creationId="{73D1F84F-12AA-986C-D649-40C7E692FFE0}"/>
          </ac:inkMkLst>
        </pc:inkChg>
        <pc:inkChg chg="add mod">
          <ac:chgData name="Deepika Vatsa" userId="f7100972-27fe-4ee6-8fb4-ec9b7931b409" providerId="ADAL" clId="{43FC3250-EE2F-489E-970D-AD8C57589867}" dt="2025-07-30T11:20:11.834" v="5023"/>
          <ac:inkMkLst>
            <pc:docMk/>
            <pc:sldMk cId="3105522451" sldId="599"/>
            <ac:inkMk id="21" creationId="{AB3E0678-4EA1-C410-A008-6C6F68C58A4A}"/>
          </ac:inkMkLst>
        </pc:inkChg>
        <pc:inkChg chg="add mod">
          <ac:chgData name="Deepika Vatsa" userId="f7100972-27fe-4ee6-8fb4-ec9b7931b409" providerId="ADAL" clId="{43FC3250-EE2F-489E-970D-AD8C57589867}" dt="2025-07-30T11:20:11.834" v="5023"/>
          <ac:inkMkLst>
            <pc:docMk/>
            <pc:sldMk cId="3105522451" sldId="599"/>
            <ac:inkMk id="22" creationId="{E7E0B240-C491-5F6E-F631-00E7C9B109C3}"/>
          </ac:inkMkLst>
        </pc:inkChg>
        <pc:inkChg chg="add mod">
          <ac:chgData name="Deepika Vatsa" userId="f7100972-27fe-4ee6-8fb4-ec9b7931b409" providerId="ADAL" clId="{43FC3250-EE2F-489E-970D-AD8C57589867}" dt="2025-07-30T11:20:11.834" v="5023"/>
          <ac:inkMkLst>
            <pc:docMk/>
            <pc:sldMk cId="3105522451" sldId="599"/>
            <ac:inkMk id="23" creationId="{74C158E0-D26C-9CB9-311D-CA96FA37EAF0}"/>
          </ac:inkMkLst>
        </pc:inkChg>
        <pc:inkChg chg="add mod">
          <ac:chgData name="Deepika Vatsa" userId="f7100972-27fe-4ee6-8fb4-ec9b7931b409" providerId="ADAL" clId="{43FC3250-EE2F-489E-970D-AD8C57589867}" dt="2025-07-30T11:20:11.834" v="5023"/>
          <ac:inkMkLst>
            <pc:docMk/>
            <pc:sldMk cId="3105522451" sldId="599"/>
            <ac:inkMk id="24" creationId="{AE5CB2AD-6663-E407-184A-6DB8637E01D9}"/>
          </ac:inkMkLst>
        </pc:inkChg>
        <pc:inkChg chg="add mod">
          <ac:chgData name="Deepika Vatsa" userId="f7100972-27fe-4ee6-8fb4-ec9b7931b409" providerId="ADAL" clId="{43FC3250-EE2F-489E-970D-AD8C57589867}" dt="2025-07-30T11:20:11.834" v="5023"/>
          <ac:inkMkLst>
            <pc:docMk/>
            <pc:sldMk cId="3105522451" sldId="599"/>
            <ac:inkMk id="25" creationId="{C459A8BF-C796-0E7B-96EE-16D1CB530C39}"/>
          </ac:inkMkLst>
        </pc:inkChg>
        <pc:inkChg chg="add mod">
          <ac:chgData name="Deepika Vatsa" userId="f7100972-27fe-4ee6-8fb4-ec9b7931b409" providerId="ADAL" clId="{43FC3250-EE2F-489E-970D-AD8C57589867}" dt="2025-07-30T11:20:11.834" v="5023"/>
          <ac:inkMkLst>
            <pc:docMk/>
            <pc:sldMk cId="3105522451" sldId="599"/>
            <ac:inkMk id="26" creationId="{37FC827F-8731-D503-9FD4-B5CB1C34B06F}"/>
          </ac:inkMkLst>
        </pc:inkChg>
        <pc:inkChg chg="add mod">
          <ac:chgData name="Deepika Vatsa" userId="f7100972-27fe-4ee6-8fb4-ec9b7931b409" providerId="ADAL" clId="{43FC3250-EE2F-489E-970D-AD8C57589867}" dt="2025-07-30T11:20:11.834" v="5023"/>
          <ac:inkMkLst>
            <pc:docMk/>
            <pc:sldMk cId="3105522451" sldId="599"/>
            <ac:inkMk id="27" creationId="{2E95D460-A152-9DC2-67FA-999EE1F83D4A}"/>
          </ac:inkMkLst>
        </pc:inkChg>
        <pc:inkChg chg="add mod">
          <ac:chgData name="Deepika Vatsa" userId="f7100972-27fe-4ee6-8fb4-ec9b7931b409" providerId="ADAL" clId="{43FC3250-EE2F-489E-970D-AD8C57589867}" dt="2025-07-30T11:20:11.834" v="5023"/>
          <ac:inkMkLst>
            <pc:docMk/>
            <pc:sldMk cId="3105522451" sldId="599"/>
            <ac:inkMk id="28" creationId="{A7FAC3C3-B558-6638-D49D-673CE940F121}"/>
          </ac:inkMkLst>
        </pc:inkChg>
        <pc:inkChg chg="add mod">
          <ac:chgData name="Deepika Vatsa" userId="f7100972-27fe-4ee6-8fb4-ec9b7931b409" providerId="ADAL" clId="{43FC3250-EE2F-489E-970D-AD8C57589867}" dt="2025-07-30T11:20:11.834" v="5023"/>
          <ac:inkMkLst>
            <pc:docMk/>
            <pc:sldMk cId="3105522451" sldId="599"/>
            <ac:inkMk id="29" creationId="{0EE25888-87D1-5107-0044-83F868C801D8}"/>
          </ac:inkMkLst>
        </pc:inkChg>
        <pc:inkChg chg="add mod">
          <ac:chgData name="Deepika Vatsa" userId="f7100972-27fe-4ee6-8fb4-ec9b7931b409" providerId="ADAL" clId="{43FC3250-EE2F-489E-970D-AD8C57589867}" dt="2025-07-30T11:20:11.834" v="5023"/>
          <ac:inkMkLst>
            <pc:docMk/>
            <pc:sldMk cId="3105522451" sldId="599"/>
            <ac:inkMk id="30" creationId="{F8C48800-6796-7EBB-4483-9EA440826E67}"/>
          </ac:inkMkLst>
        </pc:inkChg>
        <pc:inkChg chg="add mod">
          <ac:chgData name="Deepika Vatsa" userId="f7100972-27fe-4ee6-8fb4-ec9b7931b409" providerId="ADAL" clId="{43FC3250-EE2F-489E-970D-AD8C57589867}" dt="2025-07-30T11:20:11.834" v="5023"/>
          <ac:inkMkLst>
            <pc:docMk/>
            <pc:sldMk cId="3105522451" sldId="599"/>
            <ac:inkMk id="31" creationId="{738ED591-29ED-9ED1-1713-1C407B374A6E}"/>
          </ac:inkMkLst>
        </pc:inkChg>
        <pc:inkChg chg="add mod">
          <ac:chgData name="Deepika Vatsa" userId="f7100972-27fe-4ee6-8fb4-ec9b7931b409" providerId="ADAL" clId="{43FC3250-EE2F-489E-970D-AD8C57589867}" dt="2025-07-30T11:20:11.834" v="5023"/>
          <ac:inkMkLst>
            <pc:docMk/>
            <pc:sldMk cId="3105522451" sldId="599"/>
            <ac:inkMk id="32" creationId="{D68C2328-5CC9-7C2A-4412-41200D3FC309}"/>
          </ac:inkMkLst>
        </pc:inkChg>
        <pc:inkChg chg="add mod">
          <ac:chgData name="Deepika Vatsa" userId="f7100972-27fe-4ee6-8fb4-ec9b7931b409" providerId="ADAL" clId="{43FC3250-EE2F-489E-970D-AD8C57589867}" dt="2025-07-30T11:20:11.834" v="5023"/>
          <ac:inkMkLst>
            <pc:docMk/>
            <pc:sldMk cId="3105522451" sldId="599"/>
            <ac:inkMk id="33" creationId="{BFA758BA-2E06-6B7E-5F96-F91150F4ACE0}"/>
          </ac:inkMkLst>
        </pc:inkChg>
        <pc:inkChg chg="add mod">
          <ac:chgData name="Deepika Vatsa" userId="f7100972-27fe-4ee6-8fb4-ec9b7931b409" providerId="ADAL" clId="{43FC3250-EE2F-489E-970D-AD8C57589867}" dt="2025-07-30T11:20:11.834" v="5023"/>
          <ac:inkMkLst>
            <pc:docMk/>
            <pc:sldMk cId="3105522451" sldId="599"/>
            <ac:inkMk id="34" creationId="{40995FC2-5F51-92F8-E8A2-2B638BAFF788}"/>
          </ac:inkMkLst>
        </pc:inkChg>
        <pc:inkChg chg="add mod">
          <ac:chgData name="Deepika Vatsa" userId="f7100972-27fe-4ee6-8fb4-ec9b7931b409" providerId="ADAL" clId="{43FC3250-EE2F-489E-970D-AD8C57589867}" dt="2025-07-30T11:20:11.834" v="5023"/>
          <ac:inkMkLst>
            <pc:docMk/>
            <pc:sldMk cId="3105522451" sldId="599"/>
            <ac:inkMk id="35" creationId="{C5A7F857-F0D9-239B-C587-9EE2E3820F75}"/>
          </ac:inkMkLst>
        </pc:inkChg>
        <pc:inkChg chg="add del mod">
          <ac:chgData name="Deepika Vatsa" userId="f7100972-27fe-4ee6-8fb4-ec9b7931b409" providerId="ADAL" clId="{43FC3250-EE2F-489E-970D-AD8C57589867}" dt="2025-07-31T03:20:49.462" v="5138" actId="478"/>
          <ac:inkMkLst>
            <pc:docMk/>
            <pc:sldMk cId="3105522451" sldId="599"/>
            <ac:inkMk id="39" creationId="{287A6455-BADF-D527-1ADF-F0F6C57B4000}"/>
          </ac:inkMkLst>
        </pc:inkChg>
        <pc:inkChg chg="add del mod">
          <ac:chgData name="Deepika Vatsa" userId="f7100972-27fe-4ee6-8fb4-ec9b7931b409" providerId="ADAL" clId="{43FC3250-EE2F-489E-970D-AD8C57589867}" dt="2025-07-31T03:20:49.462" v="5138" actId="478"/>
          <ac:inkMkLst>
            <pc:docMk/>
            <pc:sldMk cId="3105522451" sldId="599"/>
            <ac:inkMk id="41" creationId="{88EFCC5B-B72D-A027-0C48-F0486B1B73D6}"/>
          </ac:inkMkLst>
        </pc:inkChg>
        <pc:inkChg chg="add mod">
          <ac:chgData name="Deepika Vatsa" userId="f7100972-27fe-4ee6-8fb4-ec9b7931b409" providerId="ADAL" clId="{43FC3250-EE2F-489E-970D-AD8C57589867}" dt="2025-07-30T11:20:11.834" v="5023"/>
          <ac:inkMkLst>
            <pc:docMk/>
            <pc:sldMk cId="3105522451" sldId="599"/>
            <ac:inkMk id="43" creationId="{AAC772A9-2165-0C4E-88BB-C2E77D07D402}"/>
          </ac:inkMkLst>
        </pc:inkChg>
        <pc:inkChg chg="add mod">
          <ac:chgData name="Deepika Vatsa" userId="f7100972-27fe-4ee6-8fb4-ec9b7931b409" providerId="ADAL" clId="{43FC3250-EE2F-489E-970D-AD8C57589867}" dt="2025-07-30T11:20:11.834" v="5023"/>
          <ac:inkMkLst>
            <pc:docMk/>
            <pc:sldMk cId="3105522451" sldId="599"/>
            <ac:inkMk id="44" creationId="{54CABE5B-361A-2B4A-AD1A-9D15E8FF1C89}"/>
          </ac:inkMkLst>
        </pc:inkChg>
        <pc:inkChg chg="add mod">
          <ac:chgData name="Deepika Vatsa" userId="f7100972-27fe-4ee6-8fb4-ec9b7931b409" providerId="ADAL" clId="{43FC3250-EE2F-489E-970D-AD8C57589867}" dt="2025-07-30T11:20:11.834" v="5023"/>
          <ac:inkMkLst>
            <pc:docMk/>
            <pc:sldMk cId="3105522451" sldId="599"/>
            <ac:inkMk id="45" creationId="{A8E29502-0F9F-DBC9-F6C0-E1126867D8DD}"/>
          </ac:inkMkLst>
        </pc:inkChg>
        <pc:inkChg chg="add del">
          <ac:chgData name="Deepika Vatsa" userId="f7100972-27fe-4ee6-8fb4-ec9b7931b409" providerId="ADAL" clId="{43FC3250-EE2F-489E-970D-AD8C57589867}" dt="2025-07-31T03:20:49.462" v="5138" actId="478"/>
          <ac:inkMkLst>
            <pc:docMk/>
            <pc:sldMk cId="3105522451" sldId="599"/>
            <ac:inkMk id="47" creationId="{B8A50735-1B9B-889F-FDA6-186515852983}"/>
          </ac:inkMkLst>
        </pc:inkChg>
        <pc:inkChg chg="add del">
          <ac:chgData name="Deepika Vatsa" userId="f7100972-27fe-4ee6-8fb4-ec9b7931b409" providerId="ADAL" clId="{43FC3250-EE2F-489E-970D-AD8C57589867}" dt="2025-07-31T03:20:49.462" v="5138" actId="478"/>
          <ac:inkMkLst>
            <pc:docMk/>
            <pc:sldMk cId="3105522451" sldId="599"/>
            <ac:inkMk id="48" creationId="{6127F1CF-B0F6-B361-3ACE-2CD42D71D06F}"/>
          </ac:inkMkLst>
        </pc:inkChg>
        <pc:inkChg chg="add del">
          <ac:chgData name="Deepika Vatsa" userId="f7100972-27fe-4ee6-8fb4-ec9b7931b409" providerId="ADAL" clId="{43FC3250-EE2F-489E-970D-AD8C57589867}" dt="2025-07-31T03:20:49.462" v="5138" actId="478"/>
          <ac:inkMkLst>
            <pc:docMk/>
            <pc:sldMk cId="3105522451" sldId="599"/>
            <ac:inkMk id="49" creationId="{EE4A0F2D-BD99-1B14-4765-53247406ED99}"/>
          </ac:inkMkLst>
        </pc:inkChg>
        <pc:inkChg chg="add del">
          <ac:chgData name="Deepika Vatsa" userId="f7100972-27fe-4ee6-8fb4-ec9b7931b409" providerId="ADAL" clId="{43FC3250-EE2F-489E-970D-AD8C57589867}" dt="2025-07-31T03:20:49.462" v="5138" actId="478"/>
          <ac:inkMkLst>
            <pc:docMk/>
            <pc:sldMk cId="3105522451" sldId="599"/>
            <ac:inkMk id="50" creationId="{79093C57-6275-9169-0B34-E320614144A5}"/>
          </ac:inkMkLst>
        </pc:inkChg>
        <pc:inkChg chg="add mod">
          <ac:chgData name="Deepika Vatsa" userId="f7100972-27fe-4ee6-8fb4-ec9b7931b409" providerId="ADAL" clId="{43FC3250-EE2F-489E-970D-AD8C57589867}" dt="2025-07-30T11:20:37.040" v="5029"/>
          <ac:inkMkLst>
            <pc:docMk/>
            <pc:sldMk cId="3105522451" sldId="599"/>
            <ac:inkMk id="51" creationId="{FA3C1E58-125C-7E20-8111-5C347C6F6409}"/>
          </ac:inkMkLst>
        </pc:inkChg>
        <pc:inkChg chg="add del">
          <ac:chgData name="Deepika Vatsa" userId="f7100972-27fe-4ee6-8fb4-ec9b7931b409" providerId="ADAL" clId="{43FC3250-EE2F-489E-970D-AD8C57589867}" dt="2025-07-31T03:20:49.462" v="5138" actId="478"/>
          <ac:inkMkLst>
            <pc:docMk/>
            <pc:sldMk cId="3105522451" sldId="599"/>
            <ac:inkMk id="53" creationId="{9906CB26-66E7-149B-AEE5-C5D56D23BF23}"/>
          </ac:inkMkLst>
        </pc:inkChg>
      </pc:sldChg>
      <pc:sldChg chg="addSp delSp modSp add mod">
        <pc:chgData name="Deepika Vatsa" userId="f7100972-27fe-4ee6-8fb4-ec9b7931b409" providerId="ADAL" clId="{43FC3250-EE2F-489E-970D-AD8C57589867}" dt="2025-07-31T03:20:59.956" v="5142" actId="478"/>
        <pc:sldMkLst>
          <pc:docMk/>
          <pc:sldMk cId="1298333677" sldId="600"/>
        </pc:sldMkLst>
        <pc:spChg chg="mod">
          <ac:chgData name="Deepika Vatsa" userId="f7100972-27fe-4ee6-8fb4-ec9b7931b409" providerId="ADAL" clId="{43FC3250-EE2F-489E-970D-AD8C57589867}" dt="2025-07-24T10:38:34.676" v="2879"/>
          <ac:spMkLst>
            <pc:docMk/>
            <pc:sldMk cId="1298333677" sldId="600"/>
            <ac:spMk id="4" creationId="{5C722B7B-45D8-F737-2062-6EFF58819A4B}"/>
          </ac:spMkLst>
        </pc:spChg>
        <pc:spChg chg="add mod">
          <ac:chgData name="Deepika Vatsa" userId="f7100972-27fe-4ee6-8fb4-ec9b7931b409" providerId="ADAL" clId="{43FC3250-EE2F-489E-970D-AD8C57589867}" dt="2025-07-24T10:16:31.563" v="2592" actId="1076"/>
          <ac:spMkLst>
            <pc:docMk/>
            <pc:sldMk cId="1298333677" sldId="600"/>
            <ac:spMk id="5" creationId="{076FCB26-F3DF-4A0C-4391-0D8C0697F42E}"/>
          </ac:spMkLst>
        </pc:spChg>
        <pc:spChg chg="add del mod">
          <ac:chgData name="Deepika Vatsa" userId="f7100972-27fe-4ee6-8fb4-ec9b7931b409" providerId="ADAL" clId="{43FC3250-EE2F-489E-970D-AD8C57589867}" dt="2025-07-24T10:18:04.909" v="2630" actId="21"/>
          <ac:spMkLst>
            <pc:docMk/>
            <pc:sldMk cId="1298333677" sldId="600"/>
            <ac:spMk id="7" creationId="{C829D528-F908-BA66-0E41-6FD3B9A67A16}"/>
          </ac:spMkLst>
        </pc:spChg>
        <pc:spChg chg="mod">
          <ac:chgData name="Deepika Vatsa" userId="f7100972-27fe-4ee6-8fb4-ec9b7931b409" providerId="ADAL" clId="{43FC3250-EE2F-489E-970D-AD8C57589867}" dt="2025-07-24T10:13:49.702" v="2436" actId="6549"/>
          <ac:spMkLst>
            <pc:docMk/>
            <pc:sldMk cId="1298333677" sldId="600"/>
            <ac:spMk id="11" creationId="{06381CCD-359B-D8A2-1997-A5B56A02FD41}"/>
          </ac:spMkLst>
        </pc:spChg>
        <pc:grpChg chg="del mod">
          <ac:chgData name="Deepika Vatsa" userId="f7100972-27fe-4ee6-8fb4-ec9b7931b409" providerId="ADAL" clId="{43FC3250-EE2F-489E-970D-AD8C57589867}" dt="2025-07-31T03:20:53.510" v="5139" actId="478"/>
          <ac:grpSpMkLst>
            <pc:docMk/>
            <pc:sldMk cId="1298333677" sldId="600"/>
            <ac:grpSpMk id="12" creationId="{B7159BD2-EEAB-D706-7082-87CF8B4F6777}"/>
          </ac:grpSpMkLst>
        </pc:grpChg>
        <pc:grpChg chg="del mod">
          <ac:chgData name="Deepika Vatsa" userId="f7100972-27fe-4ee6-8fb4-ec9b7931b409" providerId="ADAL" clId="{43FC3250-EE2F-489E-970D-AD8C57589867}" dt="2025-07-31T03:20:53.510" v="5139" actId="478"/>
          <ac:grpSpMkLst>
            <pc:docMk/>
            <pc:sldMk cId="1298333677" sldId="600"/>
            <ac:grpSpMk id="21" creationId="{BC2900EE-11DA-43BF-042E-1CC056121D20}"/>
          </ac:grpSpMkLst>
        </pc:grpChg>
        <pc:inkChg chg="add del">
          <ac:chgData name="Deepika Vatsa" userId="f7100972-27fe-4ee6-8fb4-ec9b7931b409" providerId="ADAL" clId="{43FC3250-EE2F-489E-970D-AD8C57589867}" dt="2025-07-31T03:20:58.077" v="5141" actId="478"/>
          <ac:inkMkLst>
            <pc:docMk/>
            <pc:sldMk cId="1298333677" sldId="600"/>
            <ac:inkMk id="6" creationId="{C11BE904-865B-F6CC-CDDA-496CBE97A1D7}"/>
          </ac:inkMkLst>
        </pc:inkChg>
        <pc:inkChg chg="add mod">
          <ac:chgData name="Deepika Vatsa" userId="f7100972-27fe-4ee6-8fb4-ec9b7931b409" providerId="ADAL" clId="{43FC3250-EE2F-489E-970D-AD8C57589867}" dt="2025-07-30T11:21:26.448" v="5036"/>
          <ac:inkMkLst>
            <pc:docMk/>
            <pc:sldMk cId="1298333677" sldId="600"/>
            <ac:inkMk id="7" creationId="{8D85C4E3-7A1A-8069-C03A-85191545A3A0}"/>
          </ac:inkMkLst>
        </pc:inkChg>
        <pc:inkChg chg="add mod">
          <ac:chgData name="Deepika Vatsa" userId="f7100972-27fe-4ee6-8fb4-ec9b7931b409" providerId="ADAL" clId="{43FC3250-EE2F-489E-970D-AD8C57589867}" dt="2025-07-30T11:21:26.448" v="5036"/>
          <ac:inkMkLst>
            <pc:docMk/>
            <pc:sldMk cId="1298333677" sldId="600"/>
            <ac:inkMk id="8" creationId="{C0C06274-B730-4BD9-D0AC-E3568D8D1350}"/>
          </ac:inkMkLst>
        </pc:inkChg>
        <pc:inkChg chg="add mod">
          <ac:chgData name="Deepika Vatsa" userId="f7100972-27fe-4ee6-8fb4-ec9b7931b409" providerId="ADAL" clId="{43FC3250-EE2F-489E-970D-AD8C57589867}" dt="2025-07-30T11:21:26.448" v="5036"/>
          <ac:inkMkLst>
            <pc:docMk/>
            <pc:sldMk cId="1298333677" sldId="600"/>
            <ac:inkMk id="9" creationId="{0C21C965-798A-7368-4E80-5103B44E9F6C}"/>
          </ac:inkMkLst>
        </pc:inkChg>
        <pc:inkChg chg="add del">
          <ac:chgData name="Deepika Vatsa" userId="f7100972-27fe-4ee6-8fb4-ec9b7931b409" providerId="ADAL" clId="{43FC3250-EE2F-489E-970D-AD8C57589867}" dt="2025-07-31T03:20:53.510" v="5139" actId="478"/>
          <ac:inkMkLst>
            <pc:docMk/>
            <pc:sldMk cId="1298333677" sldId="600"/>
            <ac:inkMk id="10" creationId="{44E40ECE-1677-98AA-F5A3-0B9ED4EC0BDE}"/>
          </ac:inkMkLst>
        </pc:inkChg>
        <pc:inkChg chg="add del">
          <ac:chgData name="Deepika Vatsa" userId="f7100972-27fe-4ee6-8fb4-ec9b7931b409" providerId="ADAL" clId="{43FC3250-EE2F-489E-970D-AD8C57589867}" dt="2025-07-31T03:20:53.510" v="5139" actId="478"/>
          <ac:inkMkLst>
            <pc:docMk/>
            <pc:sldMk cId="1298333677" sldId="600"/>
            <ac:inkMk id="13" creationId="{C2BA873B-7D3F-64A4-D78B-7F25D1645616}"/>
          </ac:inkMkLst>
        </pc:inkChg>
        <pc:inkChg chg="add del">
          <ac:chgData name="Deepika Vatsa" userId="f7100972-27fe-4ee6-8fb4-ec9b7931b409" providerId="ADAL" clId="{43FC3250-EE2F-489E-970D-AD8C57589867}" dt="2025-07-31T03:20:53.510" v="5139" actId="478"/>
          <ac:inkMkLst>
            <pc:docMk/>
            <pc:sldMk cId="1298333677" sldId="600"/>
            <ac:inkMk id="14" creationId="{E4AA5845-3244-7746-EAE6-2A26846550EC}"/>
          </ac:inkMkLst>
        </pc:inkChg>
        <pc:inkChg chg="add del">
          <ac:chgData name="Deepika Vatsa" userId="f7100972-27fe-4ee6-8fb4-ec9b7931b409" providerId="ADAL" clId="{43FC3250-EE2F-489E-970D-AD8C57589867}" dt="2025-07-31T03:20:53.510" v="5139" actId="478"/>
          <ac:inkMkLst>
            <pc:docMk/>
            <pc:sldMk cId="1298333677" sldId="600"/>
            <ac:inkMk id="15" creationId="{A079FDBD-769B-1DF9-A5A6-C86173E28638}"/>
          </ac:inkMkLst>
        </pc:inkChg>
        <pc:inkChg chg="add del">
          <ac:chgData name="Deepika Vatsa" userId="f7100972-27fe-4ee6-8fb4-ec9b7931b409" providerId="ADAL" clId="{43FC3250-EE2F-489E-970D-AD8C57589867}" dt="2025-07-31T03:20:53.510" v="5139" actId="478"/>
          <ac:inkMkLst>
            <pc:docMk/>
            <pc:sldMk cId="1298333677" sldId="600"/>
            <ac:inkMk id="16" creationId="{C2E41533-8E23-6D8C-4917-9F587902B45B}"/>
          </ac:inkMkLst>
        </pc:inkChg>
        <pc:inkChg chg="add del">
          <ac:chgData name="Deepika Vatsa" userId="f7100972-27fe-4ee6-8fb4-ec9b7931b409" providerId="ADAL" clId="{43FC3250-EE2F-489E-970D-AD8C57589867}" dt="2025-07-31T03:20:53.510" v="5139" actId="478"/>
          <ac:inkMkLst>
            <pc:docMk/>
            <pc:sldMk cId="1298333677" sldId="600"/>
            <ac:inkMk id="17" creationId="{A52CD522-41AE-318D-91E8-17C7B47407FF}"/>
          </ac:inkMkLst>
        </pc:inkChg>
        <pc:inkChg chg="add del">
          <ac:chgData name="Deepika Vatsa" userId="f7100972-27fe-4ee6-8fb4-ec9b7931b409" providerId="ADAL" clId="{43FC3250-EE2F-489E-970D-AD8C57589867}" dt="2025-07-31T03:20:53.510" v="5139" actId="478"/>
          <ac:inkMkLst>
            <pc:docMk/>
            <pc:sldMk cId="1298333677" sldId="600"/>
            <ac:inkMk id="18" creationId="{242A4BFB-AF5B-EF22-9DB2-314E873A8EF7}"/>
          </ac:inkMkLst>
        </pc:inkChg>
        <pc:inkChg chg="add mod">
          <ac:chgData name="Deepika Vatsa" userId="f7100972-27fe-4ee6-8fb4-ec9b7931b409" providerId="ADAL" clId="{43FC3250-EE2F-489E-970D-AD8C57589867}" dt="2025-07-30T11:21:41.909" v="5045"/>
          <ac:inkMkLst>
            <pc:docMk/>
            <pc:sldMk cId="1298333677" sldId="600"/>
            <ac:inkMk id="19" creationId="{AACDE439-A57A-DFD2-7942-9E5162C57831}"/>
          </ac:inkMkLst>
        </pc:inkChg>
        <pc:inkChg chg="add mod">
          <ac:chgData name="Deepika Vatsa" userId="f7100972-27fe-4ee6-8fb4-ec9b7931b409" providerId="ADAL" clId="{43FC3250-EE2F-489E-970D-AD8C57589867}" dt="2025-07-30T11:21:41.909" v="5045"/>
          <ac:inkMkLst>
            <pc:docMk/>
            <pc:sldMk cId="1298333677" sldId="600"/>
            <ac:inkMk id="20" creationId="{B0851B7A-D5E9-417C-807F-E9D8D3B21C05}"/>
          </ac:inkMkLst>
        </pc:inkChg>
        <pc:inkChg chg="add">
          <ac:chgData name="Deepika Vatsa" userId="f7100972-27fe-4ee6-8fb4-ec9b7931b409" providerId="ADAL" clId="{43FC3250-EE2F-489E-970D-AD8C57589867}" dt="2025-07-30T11:22:00.812" v="5046" actId="9405"/>
          <ac:inkMkLst>
            <pc:docMk/>
            <pc:sldMk cId="1298333677" sldId="600"/>
            <ac:inkMk id="22" creationId="{F830007A-45E3-94D1-1107-EF9ADCB6EFE7}"/>
          </ac:inkMkLst>
        </pc:inkChg>
        <pc:inkChg chg="add">
          <ac:chgData name="Deepika Vatsa" userId="f7100972-27fe-4ee6-8fb4-ec9b7931b409" providerId="ADAL" clId="{43FC3250-EE2F-489E-970D-AD8C57589867}" dt="2025-07-30T11:22:01.216" v="5047" actId="9405"/>
          <ac:inkMkLst>
            <pc:docMk/>
            <pc:sldMk cId="1298333677" sldId="600"/>
            <ac:inkMk id="23" creationId="{051FD77A-1470-B5F5-BBEE-8BA362EF6342}"/>
          </ac:inkMkLst>
        </pc:inkChg>
        <pc:inkChg chg="add del">
          <ac:chgData name="Deepika Vatsa" userId="f7100972-27fe-4ee6-8fb4-ec9b7931b409" providerId="ADAL" clId="{43FC3250-EE2F-489E-970D-AD8C57589867}" dt="2025-07-31T03:20:59.956" v="5142" actId="478"/>
          <ac:inkMkLst>
            <pc:docMk/>
            <pc:sldMk cId="1298333677" sldId="600"/>
            <ac:inkMk id="24" creationId="{E9BDE784-9631-D040-27D7-085C4989FEE1}"/>
          </ac:inkMkLst>
        </pc:inkChg>
        <pc:inkChg chg="add del">
          <ac:chgData name="Deepika Vatsa" userId="f7100972-27fe-4ee6-8fb4-ec9b7931b409" providerId="ADAL" clId="{43FC3250-EE2F-489E-970D-AD8C57589867}" dt="2025-07-31T03:20:56.417" v="5140" actId="478"/>
          <ac:inkMkLst>
            <pc:docMk/>
            <pc:sldMk cId="1298333677" sldId="600"/>
            <ac:inkMk id="25" creationId="{61655763-B18B-429E-A152-62D1108A61E1}"/>
          </ac:inkMkLst>
        </pc:inkChg>
      </pc:sldChg>
      <pc:sldChg chg="del">
        <pc:chgData name="Deepika Vatsa" userId="f7100972-27fe-4ee6-8fb4-ec9b7931b409" providerId="ADAL" clId="{43FC3250-EE2F-489E-970D-AD8C57589867}" dt="2025-07-23T11:05:11.946" v="73" actId="47"/>
        <pc:sldMkLst>
          <pc:docMk/>
          <pc:sldMk cId="1407172059" sldId="600"/>
        </pc:sldMkLst>
      </pc:sldChg>
      <pc:sldChg chg="addSp delSp modSp add mod delAnim modAnim">
        <pc:chgData name="Deepika Vatsa" userId="f7100972-27fe-4ee6-8fb4-ec9b7931b409" providerId="ADAL" clId="{43FC3250-EE2F-489E-970D-AD8C57589867}" dt="2025-07-31T03:21:47.687" v="5144" actId="478"/>
        <pc:sldMkLst>
          <pc:docMk/>
          <pc:sldMk cId="2345028146" sldId="601"/>
        </pc:sldMkLst>
        <pc:spChg chg="del">
          <ac:chgData name="Deepika Vatsa" userId="f7100972-27fe-4ee6-8fb4-ec9b7931b409" providerId="ADAL" clId="{43FC3250-EE2F-489E-970D-AD8C57589867}" dt="2025-07-24T10:18:10.560" v="2632" actId="478"/>
          <ac:spMkLst>
            <pc:docMk/>
            <pc:sldMk cId="2345028146" sldId="601"/>
            <ac:spMk id="4" creationId="{5C722B7B-45D8-F737-2062-6EFF58819A4B}"/>
          </ac:spMkLst>
        </pc:spChg>
        <pc:spChg chg="del">
          <ac:chgData name="Deepika Vatsa" userId="f7100972-27fe-4ee6-8fb4-ec9b7931b409" providerId="ADAL" clId="{43FC3250-EE2F-489E-970D-AD8C57589867}" dt="2025-07-24T10:18:15.750" v="2634" actId="478"/>
          <ac:spMkLst>
            <pc:docMk/>
            <pc:sldMk cId="2345028146" sldId="601"/>
            <ac:spMk id="5" creationId="{076FCB26-F3DF-4A0C-4391-0D8C0697F42E}"/>
          </ac:spMkLst>
        </pc:spChg>
        <pc:spChg chg="add mod">
          <ac:chgData name="Deepika Vatsa" userId="f7100972-27fe-4ee6-8fb4-ec9b7931b409" providerId="ADAL" clId="{43FC3250-EE2F-489E-970D-AD8C57589867}" dt="2025-07-24T10:27:35.459" v="2829" actId="404"/>
          <ac:spMkLst>
            <pc:docMk/>
            <pc:sldMk cId="2345028146" sldId="601"/>
            <ac:spMk id="6" creationId="{1CEA8935-B2D0-3E5F-8357-3E29E96704C1}"/>
          </ac:spMkLst>
        </pc:spChg>
        <pc:spChg chg="add mod">
          <ac:chgData name="Deepika Vatsa" userId="f7100972-27fe-4ee6-8fb4-ec9b7931b409" providerId="ADAL" clId="{43FC3250-EE2F-489E-970D-AD8C57589867}" dt="2025-07-24T11:21:54.065" v="3292" actId="1076"/>
          <ac:spMkLst>
            <pc:docMk/>
            <pc:sldMk cId="2345028146" sldId="601"/>
            <ac:spMk id="7" creationId="{39BE2E7A-CD69-318B-C09C-711CA44B4A0B}"/>
          </ac:spMkLst>
        </pc:spChg>
        <pc:spChg chg="add mod">
          <ac:chgData name="Deepika Vatsa" userId="f7100972-27fe-4ee6-8fb4-ec9b7931b409" providerId="ADAL" clId="{43FC3250-EE2F-489E-970D-AD8C57589867}" dt="2025-07-24T11:21:35.313" v="3289" actId="20577"/>
          <ac:spMkLst>
            <pc:docMk/>
            <pc:sldMk cId="2345028146" sldId="601"/>
            <ac:spMk id="9" creationId="{0845D9B1-899B-55E5-A6D1-4AEEC958CFBC}"/>
          </ac:spMkLst>
        </pc:spChg>
        <pc:spChg chg="del">
          <ac:chgData name="Deepika Vatsa" userId="f7100972-27fe-4ee6-8fb4-ec9b7931b409" providerId="ADAL" clId="{43FC3250-EE2F-489E-970D-AD8C57589867}" dt="2025-07-24T10:18:19.726" v="2635" actId="478"/>
          <ac:spMkLst>
            <pc:docMk/>
            <pc:sldMk cId="2345028146" sldId="601"/>
            <ac:spMk id="11" creationId="{06381CCD-359B-D8A2-1997-A5B56A02FD41}"/>
          </ac:spMkLst>
        </pc:spChg>
        <pc:spChg chg="add mod">
          <ac:chgData name="Deepika Vatsa" userId="f7100972-27fe-4ee6-8fb4-ec9b7931b409" providerId="ADAL" clId="{43FC3250-EE2F-489E-970D-AD8C57589867}" dt="2025-07-24T11:21:44.591" v="3290" actId="1076"/>
          <ac:spMkLst>
            <pc:docMk/>
            <pc:sldMk cId="2345028146" sldId="601"/>
            <ac:spMk id="12" creationId="{306ACACD-7D5F-A652-89BC-479AE734681A}"/>
          </ac:spMkLst>
        </pc:spChg>
        <pc:spChg chg="add del mod">
          <ac:chgData name="Deepika Vatsa" userId="f7100972-27fe-4ee6-8fb4-ec9b7931b409" providerId="ADAL" clId="{43FC3250-EE2F-489E-970D-AD8C57589867}" dt="2025-07-24T10:45:28.493" v="2993" actId="478"/>
          <ac:spMkLst>
            <pc:docMk/>
            <pc:sldMk cId="2345028146" sldId="601"/>
            <ac:spMk id="14" creationId="{079250D1-8AC1-6400-4452-23FDE7B1E140}"/>
          </ac:spMkLst>
        </pc:spChg>
        <pc:grpChg chg="del mod">
          <ac:chgData name="Deepika Vatsa" userId="f7100972-27fe-4ee6-8fb4-ec9b7931b409" providerId="ADAL" clId="{43FC3250-EE2F-489E-970D-AD8C57589867}" dt="2025-07-31T03:21:36.567" v="5143" actId="478"/>
          <ac:grpSpMkLst>
            <pc:docMk/>
            <pc:sldMk cId="2345028146" sldId="601"/>
            <ac:grpSpMk id="19" creationId="{2868F3B0-82BB-5ABF-F02D-7AD10B060A26}"/>
          </ac:grpSpMkLst>
        </pc:grpChg>
        <pc:grpChg chg="del mod">
          <ac:chgData name="Deepika Vatsa" userId="f7100972-27fe-4ee6-8fb4-ec9b7931b409" providerId="ADAL" clId="{43FC3250-EE2F-489E-970D-AD8C57589867}" dt="2025-07-30T11:23:37.026" v="5067"/>
          <ac:grpSpMkLst>
            <pc:docMk/>
            <pc:sldMk cId="2345028146" sldId="601"/>
            <ac:grpSpMk id="23" creationId="{9F930B31-BE19-CE06-683C-E4BD0F149D73}"/>
          </ac:grpSpMkLst>
        </pc:grpChg>
        <pc:grpChg chg="del mod">
          <ac:chgData name="Deepika Vatsa" userId="f7100972-27fe-4ee6-8fb4-ec9b7931b409" providerId="ADAL" clId="{43FC3250-EE2F-489E-970D-AD8C57589867}" dt="2025-07-31T03:21:36.567" v="5143" actId="478"/>
          <ac:grpSpMkLst>
            <pc:docMk/>
            <pc:sldMk cId="2345028146" sldId="601"/>
            <ac:grpSpMk id="25" creationId="{92DBC0BC-3859-FB0C-EF3F-9D0F91C25FD3}"/>
          </ac:grpSpMkLst>
        </pc:grpChg>
        <pc:graphicFrameChg chg="add del mod">
          <ac:chgData name="Deepika Vatsa" userId="f7100972-27fe-4ee6-8fb4-ec9b7931b409" providerId="ADAL" clId="{43FC3250-EE2F-489E-970D-AD8C57589867}" dt="2025-07-24T10:45:31.107" v="2994" actId="478"/>
          <ac:graphicFrameMkLst>
            <pc:docMk/>
            <pc:sldMk cId="2345028146" sldId="601"/>
            <ac:graphicFrameMk id="10" creationId="{B37B5B77-07F8-EE65-399A-DBD323BE9ACE}"/>
          </ac:graphicFrameMkLst>
        </pc:graphicFrameChg>
        <pc:inkChg chg="add del">
          <ac:chgData name="Deepika Vatsa" userId="f7100972-27fe-4ee6-8fb4-ec9b7931b409" providerId="ADAL" clId="{43FC3250-EE2F-489E-970D-AD8C57589867}" dt="2025-07-31T03:21:36.567" v="5143" actId="478"/>
          <ac:inkMkLst>
            <pc:docMk/>
            <pc:sldMk cId="2345028146" sldId="601"/>
            <ac:inkMk id="4" creationId="{17E0AA1B-A00E-9939-FE0C-B4F97381E5B6}"/>
          </ac:inkMkLst>
        </pc:inkChg>
        <pc:inkChg chg="add del">
          <ac:chgData name="Deepika Vatsa" userId="f7100972-27fe-4ee6-8fb4-ec9b7931b409" providerId="ADAL" clId="{43FC3250-EE2F-489E-970D-AD8C57589867}" dt="2025-07-31T03:21:36.567" v="5143" actId="478"/>
          <ac:inkMkLst>
            <pc:docMk/>
            <pc:sldMk cId="2345028146" sldId="601"/>
            <ac:inkMk id="5" creationId="{050DC591-9626-1CBE-6BFD-3B2D6762F39A}"/>
          </ac:inkMkLst>
        </pc:inkChg>
        <pc:inkChg chg="add del">
          <ac:chgData name="Deepika Vatsa" userId="f7100972-27fe-4ee6-8fb4-ec9b7931b409" providerId="ADAL" clId="{43FC3250-EE2F-489E-970D-AD8C57589867}" dt="2025-07-31T03:21:36.567" v="5143" actId="478"/>
          <ac:inkMkLst>
            <pc:docMk/>
            <pc:sldMk cId="2345028146" sldId="601"/>
            <ac:inkMk id="8" creationId="{6777923C-A292-6DE5-9A9B-EAEFE10590F1}"/>
          </ac:inkMkLst>
        </pc:inkChg>
        <pc:inkChg chg="add mod">
          <ac:chgData name="Deepika Vatsa" userId="f7100972-27fe-4ee6-8fb4-ec9b7931b409" providerId="ADAL" clId="{43FC3250-EE2F-489E-970D-AD8C57589867}" dt="2025-07-30T11:23:28.122" v="5061"/>
          <ac:inkMkLst>
            <pc:docMk/>
            <pc:sldMk cId="2345028146" sldId="601"/>
            <ac:inkMk id="10" creationId="{EF195895-F360-0DA9-5255-151E46B2A359}"/>
          </ac:inkMkLst>
        </pc:inkChg>
        <pc:inkChg chg="add mod">
          <ac:chgData name="Deepika Vatsa" userId="f7100972-27fe-4ee6-8fb4-ec9b7931b409" providerId="ADAL" clId="{43FC3250-EE2F-489E-970D-AD8C57589867}" dt="2025-07-30T11:23:28.122" v="5061"/>
          <ac:inkMkLst>
            <pc:docMk/>
            <pc:sldMk cId="2345028146" sldId="601"/>
            <ac:inkMk id="11" creationId="{50288B3F-EEAE-2FA1-BB2B-C7C7D73A858B}"/>
          </ac:inkMkLst>
        </pc:inkChg>
        <pc:inkChg chg="add mod">
          <ac:chgData name="Deepika Vatsa" userId="f7100972-27fe-4ee6-8fb4-ec9b7931b409" providerId="ADAL" clId="{43FC3250-EE2F-489E-970D-AD8C57589867}" dt="2025-07-30T11:23:28.122" v="5061"/>
          <ac:inkMkLst>
            <pc:docMk/>
            <pc:sldMk cId="2345028146" sldId="601"/>
            <ac:inkMk id="13" creationId="{AF155DAD-AFEF-4DDF-C5AA-9176B5EE58FE}"/>
          </ac:inkMkLst>
        </pc:inkChg>
        <pc:inkChg chg="add mod">
          <ac:chgData name="Deepika Vatsa" userId="f7100972-27fe-4ee6-8fb4-ec9b7931b409" providerId="ADAL" clId="{43FC3250-EE2F-489E-970D-AD8C57589867}" dt="2025-07-30T11:23:28.122" v="5061"/>
          <ac:inkMkLst>
            <pc:docMk/>
            <pc:sldMk cId="2345028146" sldId="601"/>
            <ac:inkMk id="14" creationId="{FED45222-BDCB-53A1-7929-4EA5D0F61817}"/>
          </ac:inkMkLst>
        </pc:inkChg>
        <pc:inkChg chg="add mod">
          <ac:chgData name="Deepika Vatsa" userId="f7100972-27fe-4ee6-8fb4-ec9b7931b409" providerId="ADAL" clId="{43FC3250-EE2F-489E-970D-AD8C57589867}" dt="2025-07-30T11:23:28.122" v="5061"/>
          <ac:inkMkLst>
            <pc:docMk/>
            <pc:sldMk cId="2345028146" sldId="601"/>
            <ac:inkMk id="15" creationId="{A604115D-AC37-071B-3591-CB1024F26CBD}"/>
          </ac:inkMkLst>
        </pc:inkChg>
        <pc:inkChg chg="add mod">
          <ac:chgData name="Deepika Vatsa" userId="f7100972-27fe-4ee6-8fb4-ec9b7931b409" providerId="ADAL" clId="{43FC3250-EE2F-489E-970D-AD8C57589867}" dt="2025-07-30T11:23:28.122" v="5061"/>
          <ac:inkMkLst>
            <pc:docMk/>
            <pc:sldMk cId="2345028146" sldId="601"/>
            <ac:inkMk id="16" creationId="{D4061A2B-B78E-81C4-6E9B-DDC0AFC31A64}"/>
          </ac:inkMkLst>
        </pc:inkChg>
        <pc:inkChg chg="add mod">
          <ac:chgData name="Deepika Vatsa" userId="f7100972-27fe-4ee6-8fb4-ec9b7931b409" providerId="ADAL" clId="{43FC3250-EE2F-489E-970D-AD8C57589867}" dt="2025-07-30T11:23:28.122" v="5061"/>
          <ac:inkMkLst>
            <pc:docMk/>
            <pc:sldMk cId="2345028146" sldId="601"/>
            <ac:inkMk id="17" creationId="{5640C931-07BC-26E5-D427-959985B3393C}"/>
          </ac:inkMkLst>
        </pc:inkChg>
        <pc:inkChg chg="add mod">
          <ac:chgData name="Deepika Vatsa" userId="f7100972-27fe-4ee6-8fb4-ec9b7931b409" providerId="ADAL" clId="{43FC3250-EE2F-489E-970D-AD8C57589867}" dt="2025-07-30T11:23:28.122" v="5061"/>
          <ac:inkMkLst>
            <pc:docMk/>
            <pc:sldMk cId="2345028146" sldId="601"/>
            <ac:inkMk id="18" creationId="{BD47D964-5B9E-D281-9860-341536BD1BB1}"/>
          </ac:inkMkLst>
        </pc:inkChg>
        <pc:inkChg chg="add mod">
          <ac:chgData name="Deepika Vatsa" userId="f7100972-27fe-4ee6-8fb4-ec9b7931b409" providerId="ADAL" clId="{43FC3250-EE2F-489E-970D-AD8C57589867}" dt="2025-07-30T11:23:37.026" v="5067"/>
          <ac:inkMkLst>
            <pc:docMk/>
            <pc:sldMk cId="2345028146" sldId="601"/>
            <ac:inkMk id="20" creationId="{D1F4202E-EA34-0E02-952E-525D2454E5C9}"/>
          </ac:inkMkLst>
        </pc:inkChg>
        <pc:inkChg chg="add mod">
          <ac:chgData name="Deepika Vatsa" userId="f7100972-27fe-4ee6-8fb4-ec9b7931b409" providerId="ADAL" clId="{43FC3250-EE2F-489E-970D-AD8C57589867}" dt="2025-07-30T11:23:37.026" v="5067"/>
          <ac:inkMkLst>
            <pc:docMk/>
            <pc:sldMk cId="2345028146" sldId="601"/>
            <ac:inkMk id="21" creationId="{58453868-6D91-9F6F-F14E-3226E62987EE}"/>
          </ac:inkMkLst>
        </pc:inkChg>
        <pc:inkChg chg="add mod">
          <ac:chgData name="Deepika Vatsa" userId="f7100972-27fe-4ee6-8fb4-ec9b7931b409" providerId="ADAL" clId="{43FC3250-EE2F-489E-970D-AD8C57589867}" dt="2025-07-30T11:23:37.026" v="5067"/>
          <ac:inkMkLst>
            <pc:docMk/>
            <pc:sldMk cId="2345028146" sldId="601"/>
            <ac:inkMk id="22" creationId="{FCD14E34-F08C-93B7-CC28-817AB4EE9AC1}"/>
          </ac:inkMkLst>
        </pc:inkChg>
        <pc:inkChg chg="add mod">
          <ac:chgData name="Deepika Vatsa" userId="f7100972-27fe-4ee6-8fb4-ec9b7931b409" providerId="ADAL" clId="{43FC3250-EE2F-489E-970D-AD8C57589867}" dt="2025-07-30T11:23:37.026" v="5067"/>
          <ac:inkMkLst>
            <pc:docMk/>
            <pc:sldMk cId="2345028146" sldId="601"/>
            <ac:inkMk id="24" creationId="{ECAE878F-E40C-3A24-7BCE-2801FF76363F}"/>
          </ac:inkMkLst>
        </pc:inkChg>
        <pc:inkChg chg="add del">
          <ac:chgData name="Deepika Vatsa" userId="f7100972-27fe-4ee6-8fb4-ec9b7931b409" providerId="ADAL" clId="{43FC3250-EE2F-489E-970D-AD8C57589867}" dt="2025-07-31T03:21:36.567" v="5143" actId="478"/>
          <ac:inkMkLst>
            <pc:docMk/>
            <pc:sldMk cId="2345028146" sldId="601"/>
            <ac:inkMk id="26" creationId="{4D35CE20-BB6B-B42F-1755-67FB31D6461B}"/>
          </ac:inkMkLst>
        </pc:inkChg>
        <pc:inkChg chg="add del">
          <ac:chgData name="Deepika Vatsa" userId="f7100972-27fe-4ee6-8fb4-ec9b7931b409" providerId="ADAL" clId="{43FC3250-EE2F-489E-970D-AD8C57589867}" dt="2025-07-31T03:21:47.687" v="5144" actId="478"/>
          <ac:inkMkLst>
            <pc:docMk/>
            <pc:sldMk cId="2345028146" sldId="601"/>
            <ac:inkMk id="27" creationId="{314EF62E-D385-111A-5B5B-07EE0CCA285F}"/>
          </ac:inkMkLst>
        </pc:inkChg>
      </pc:sldChg>
      <pc:sldChg chg="del">
        <pc:chgData name="Deepika Vatsa" userId="f7100972-27fe-4ee6-8fb4-ec9b7931b409" providerId="ADAL" clId="{43FC3250-EE2F-489E-970D-AD8C57589867}" dt="2025-07-23T11:05:11.946" v="73" actId="47"/>
        <pc:sldMkLst>
          <pc:docMk/>
          <pc:sldMk cId="3854070128" sldId="601"/>
        </pc:sldMkLst>
      </pc:sldChg>
      <pc:sldChg chg="addSp delSp modSp add mod">
        <pc:chgData name="Deepika Vatsa" userId="f7100972-27fe-4ee6-8fb4-ec9b7931b409" providerId="ADAL" clId="{43FC3250-EE2F-489E-970D-AD8C57589867}" dt="2025-07-31T03:22:01.683" v="5147" actId="478"/>
        <pc:sldMkLst>
          <pc:docMk/>
          <pc:sldMk cId="886010047" sldId="602"/>
        </pc:sldMkLst>
        <pc:spChg chg="mod">
          <ac:chgData name="Deepika Vatsa" userId="f7100972-27fe-4ee6-8fb4-ec9b7931b409" providerId="ADAL" clId="{43FC3250-EE2F-489E-970D-AD8C57589867}" dt="2025-07-24T10:51:10.545" v="3021" actId="20577"/>
          <ac:spMkLst>
            <pc:docMk/>
            <pc:sldMk cId="886010047" sldId="602"/>
            <ac:spMk id="2" creationId="{00000000-0000-0000-0000-000000000000}"/>
          </ac:spMkLst>
        </pc:spChg>
        <pc:spChg chg="add mod">
          <ac:chgData name="Deepika Vatsa" userId="f7100972-27fe-4ee6-8fb4-ec9b7931b409" providerId="ADAL" clId="{43FC3250-EE2F-489E-970D-AD8C57589867}" dt="2025-07-25T06:46:25.396" v="4283" actId="20577"/>
          <ac:spMkLst>
            <pc:docMk/>
            <pc:sldMk cId="886010047" sldId="602"/>
            <ac:spMk id="5" creationId="{CC1083D5-B7AF-045F-7EAB-FD1411E3B290}"/>
          </ac:spMkLst>
        </pc:spChg>
        <pc:spChg chg="del">
          <ac:chgData name="Deepika Vatsa" userId="f7100972-27fe-4ee6-8fb4-ec9b7931b409" providerId="ADAL" clId="{43FC3250-EE2F-489E-970D-AD8C57589867}" dt="2025-07-24T10:50:47.777" v="3001" actId="478"/>
          <ac:spMkLst>
            <pc:docMk/>
            <pc:sldMk cId="886010047" sldId="602"/>
            <ac:spMk id="6" creationId="{1CEA8935-B2D0-3E5F-8357-3E29E96704C1}"/>
          </ac:spMkLst>
        </pc:spChg>
        <pc:spChg chg="add mod">
          <ac:chgData name="Deepika Vatsa" userId="f7100972-27fe-4ee6-8fb4-ec9b7931b409" providerId="ADAL" clId="{43FC3250-EE2F-489E-970D-AD8C57589867}" dt="2025-07-30T11:02:20.632" v="4852" actId="14100"/>
          <ac:spMkLst>
            <pc:docMk/>
            <pc:sldMk cId="886010047" sldId="602"/>
            <ac:spMk id="6" creationId="{6DB03E6E-EA1C-451F-4077-B842B37F02F6}"/>
          </ac:spMkLst>
        </pc:spChg>
        <pc:spChg chg="del">
          <ac:chgData name="Deepika Vatsa" userId="f7100972-27fe-4ee6-8fb4-ec9b7931b409" providerId="ADAL" clId="{43FC3250-EE2F-489E-970D-AD8C57589867}" dt="2025-07-24T10:50:45.305" v="3000" actId="478"/>
          <ac:spMkLst>
            <pc:docMk/>
            <pc:sldMk cId="886010047" sldId="602"/>
            <ac:spMk id="7" creationId="{39BE2E7A-CD69-318B-C09C-711CA44B4A0B}"/>
          </ac:spMkLst>
        </pc:spChg>
        <pc:spChg chg="del">
          <ac:chgData name="Deepika Vatsa" userId="f7100972-27fe-4ee6-8fb4-ec9b7931b409" providerId="ADAL" clId="{43FC3250-EE2F-489E-970D-AD8C57589867}" dt="2025-07-24T10:50:43.730" v="2999" actId="478"/>
          <ac:spMkLst>
            <pc:docMk/>
            <pc:sldMk cId="886010047" sldId="602"/>
            <ac:spMk id="9" creationId="{0845D9B1-899B-55E5-A6D1-4AEEC958CFBC}"/>
          </ac:spMkLst>
        </pc:spChg>
        <pc:spChg chg="del">
          <ac:chgData name="Deepika Vatsa" userId="f7100972-27fe-4ee6-8fb4-ec9b7931b409" providerId="ADAL" clId="{43FC3250-EE2F-489E-970D-AD8C57589867}" dt="2025-07-24T10:50:41.212" v="2998" actId="478"/>
          <ac:spMkLst>
            <pc:docMk/>
            <pc:sldMk cId="886010047" sldId="602"/>
            <ac:spMk id="12" creationId="{306ACACD-7D5F-A652-89BC-479AE734681A}"/>
          </ac:spMkLst>
        </pc:spChg>
        <pc:grpChg chg="del mod">
          <ac:chgData name="Deepika Vatsa" userId="f7100972-27fe-4ee6-8fb4-ec9b7931b409" providerId="ADAL" clId="{43FC3250-EE2F-489E-970D-AD8C57589867}" dt="2025-07-30T11:24:28.365" v="5080"/>
          <ac:grpSpMkLst>
            <pc:docMk/>
            <pc:sldMk cId="886010047" sldId="602"/>
            <ac:grpSpMk id="11" creationId="{737102C5-EF64-DDFE-3ACA-FB9F8874D89F}"/>
          </ac:grpSpMkLst>
        </pc:grpChg>
        <pc:grpChg chg="del mod">
          <ac:chgData name="Deepika Vatsa" userId="f7100972-27fe-4ee6-8fb4-ec9b7931b409" providerId="ADAL" clId="{43FC3250-EE2F-489E-970D-AD8C57589867}" dt="2025-07-31T03:21:58.456" v="5146" actId="478"/>
          <ac:grpSpMkLst>
            <pc:docMk/>
            <pc:sldMk cId="886010047" sldId="602"/>
            <ac:grpSpMk id="19" creationId="{57AD2E92-1B0B-C4C8-AF8E-2E9783CE6731}"/>
          </ac:grpSpMkLst>
        </pc:grpChg>
        <pc:grpChg chg="del mod">
          <ac:chgData name="Deepika Vatsa" userId="f7100972-27fe-4ee6-8fb4-ec9b7931b409" providerId="ADAL" clId="{43FC3250-EE2F-489E-970D-AD8C57589867}" dt="2025-07-31T03:21:58.456" v="5146" actId="478"/>
          <ac:grpSpMkLst>
            <pc:docMk/>
            <pc:sldMk cId="886010047" sldId="602"/>
            <ac:grpSpMk id="23" creationId="{C7135A48-2D13-6EDE-C944-C3CCD8EBF6A4}"/>
          </ac:grpSpMkLst>
        </pc:grpChg>
        <pc:grpChg chg="del mod">
          <ac:chgData name="Deepika Vatsa" userId="f7100972-27fe-4ee6-8fb4-ec9b7931b409" providerId="ADAL" clId="{43FC3250-EE2F-489E-970D-AD8C57589867}" dt="2025-07-30T11:24:43.654" v="5109"/>
          <ac:grpSpMkLst>
            <pc:docMk/>
            <pc:sldMk cId="886010047" sldId="602"/>
            <ac:grpSpMk id="48" creationId="{2AABFA85-755A-345B-520C-8883410498BF}"/>
          </ac:grpSpMkLst>
        </pc:grpChg>
        <pc:grpChg chg="del mod">
          <ac:chgData name="Deepika Vatsa" userId="f7100972-27fe-4ee6-8fb4-ec9b7931b409" providerId="ADAL" clId="{43FC3250-EE2F-489E-970D-AD8C57589867}" dt="2025-07-31T03:21:58.456" v="5146" actId="478"/>
          <ac:grpSpMkLst>
            <pc:docMk/>
            <pc:sldMk cId="886010047" sldId="602"/>
            <ac:grpSpMk id="49" creationId="{40F91D93-8F93-9FE6-A525-7C8DB7505EB6}"/>
          </ac:grpSpMkLst>
        </pc:grpChg>
        <pc:grpChg chg="del mod">
          <ac:chgData name="Deepika Vatsa" userId="f7100972-27fe-4ee6-8fb4-ec9b7931b409" providerId="ADAL" clId="{43FC3250-EE2F-489E-970D-AD8C57589867}" dt="2025-07-31T03:21:58.456" v="5146" actId="478"/>
          <ac:grpSpMkLst>
            <pc:docMk/>
            <pc:sldMk cId="886010047" sldId="602"/>
            <ac:grpSpMk id="50" creationId="{D2B7336C-F815-6E74-9FBD-CAAF5312B7A5}"/>
          </ac:grpSpMkLst>
        </pc:grpChg>
        <pc:grpChg chg="del mod">
          <ac:chgData name="Deepika Vatsa" userId="f7100972-27fe-4ee6-8fb4-ec9b7931b409" providerId="ADAL" clId="{43FC3250-EE2F-489E-970D-AD8C57589867}" dt="2025-07-31T03:21:58.456" v="5146" actId="478"/>
          <ac:grpSpMkLst>
            <pc:docMk/>
            <pc:sldMk cId="886010047" sldId="602"/>
            <ac:grpSpMk id="51" creationId="{08FCAA17-28B6-7E71-2ACC-54C4F42A50EC}"/>
          </ac:grpSpMkLst>
        </pc:grpChg>
        <pc:grpChg chg="del mod">
          <ac:chgData name="Deepika Vatsa" userId="f7100972-27fe-4ee6-8fb4-ec9b7931b409" providerId="ADAL" clId="{43FC3250-EE2F-489E-970D-AD8C57589867}" dt="2025-07-31T03:21:58.456" v="5146" actId="478"/>
          <ac:grpSpMkLst>
            <pc:docMk/>
            <pc:sldMk cId="886010047" sldId="602"/>
            <ac:grpSpMk id="52" creationId="{A54B38DB-BFDC-8083-126A-8F4B528C7286}"/>
          </ac:grpSpMkLst>
        </pc:grpChg>
        <pc:grpChg chg="del mod">
          <ac:chgData name="Deepika Vatsa" userId="f7100972-27fe-4ee6-8fb4-ec9b7931b409" providerId="ADAL" clId="{43FC3250-EE2F-489E-970D-AD8C57589867}" dt="2025-07-31T03:21:58.456" v="5146" actId="478"/>
          <ac:grpSpMkLst>
            <pc:docMk/>
            <pc:sldMk cId="886010047" sldId="602"/>
            <ac:grpSpMk id="53" creationId="{ED4BCEFD-121D-6D01-D014-9B1C08EF0B69}"/>
          </ac:grpSpMkLst>
        </pc:grpChg>
        <pc:grpChg chg="del mod">
          <ac:chgData name="Deepika Vatsa" userId="f7100972-27fe-4ee6-8fb4-ec9b7931b409" providerId="ADAL" clId="{43FC3250-EE2F-489E-970D-AD8C57589867}" dt="2025-07-31T03:21:58.456" v="5146" actId="478"/>
          <ac:grpSpMkLst>
            <pc:docMk/>
            <pc:sldMk cId="886010047" sldId="602"/>
            <ac:grpSpMk id="58" creationId="{98A069EE-A0D7-A5F3-0AF7-6CCBBCCD9F1B}"/>
          </ac:grpSpMkLst>
        </pc:grpChg>
        <pc:grpChg chg="del mod">
          <ac:chgData name="Deepika Vatsa" userId="f7100972-27fe-4ee6-8fb4-ec9b7931b409" providerId="ADAL" clId="{43FC3250-EE2F-489E-970D-AD8C57589867}" dt="2025-07-31T03:21:58.456" v="5146" actId="478"/>
          <ac:grpSpMkLst>
            <pc:docMk/>
            <pc:sldMk cId="886010047" sldId="602"/>
            <ac:grpSpMk id="65" creationId="{14A6B570-75DE-29DC-2893-3E7318ECD850}"/>
          </ac:grpSpMkLst>
        </pc:grpChg>
        <pc:picChg chg="add mod">
          <ac:chgData name="Deepika Vatsa" userId="f7100972-27fe-4ee6-8fb4-ec9b7931b409" providerId="ADAL" clId="{43FC3250-EE2F-489E-970D-AD8C57589867}" dt="2025-07-24T10:53:22.664" v="3084" actId="14100"/>
          <ac:picMkLst>
            <pc:docMk/>
            <pc:sldMk cId="886010047" sldId="602"/>
            <ac:picMk id="10" creationId="{2C8F8A8C-4CBE-F873-6787-5EB3002F5B68}"/>
          </ac:picMkLst>
        </pc:picChg>
        <pc:inkChg chg="add mod">
          <ac:chgData name="Deepika Vatsa" userId="f7100972-27fe-4ee6-8fb4-ec9b7931b409" providerId="ADAL" clId="{43FC3250-EE2F-489E-970D-AD8C57589867}" dt="2025-07-30T11:24:28.365" v="5080"/>
          <ac:inkMkLst>
            <pc:docMk/>
            <pc:sldMk cId="886010047" sldId="602"/>
            <ac:inkMk id="7" creationId="{77D1D47C-CE25-0C95-1A4A-F0090A00AC2F}"/>
          </ac:inkMkLst>
        </pc:inkChg>
        <pc:inkChg chg="add mod">
          <ac:chgData name="Deepika Vatsa" userId="f7100972-27fe-4ee6-8fb4-ec9b7931b409" providerId="ADAL" clId="{43FC3250-EE2F-489E-970D-AD8C57589867}" dt="2025-07-30T11:24:28.365" v="5080"/>
          <ac:inkMkLst>
            <pc:docMk/>
            <pc:sldMk cId="886010047" sldId="602"/>
            <ac:inkMk id="8" creationId="{FE679162-5C59-6FC5-C595-C65BAD04A524}"/>
          </ac:inkMkLst>
        </pc:inkChg>
        <pc:inkChg chg="add mod">
          <ac:chgData name="Deepika Vatsa" userId="f7100972-27fe-4ee6-8fb4-ec9b7931b409" providerId="ADAL" clId="{43FC3250-EE2F-489E-970D-AD8C57589867}" dt="2025-07-30T11:24:28.365" v="5080"/>
          <ac:inkMkLst>
            <pc:docMk/>
            <pc:sldMk cId="886010047" sldId="602"/>
            <ac:inkMk id="9" creationId="{A070C18D-DF9A-184E-C6AC-3C7FFCA14C65}"/>
          </ac:inkMkLst>
        </pc:inkChg>
        <pc:inkChg chg="add mod">
          <ac:chgData name="Deepika Vatsa" userId="f7100972-27fe-4ee6-8fb4-ec9b7931b409" providerId="ADAL" clId="{43FC3250-EE2F-489E-970D-AD8C57589867}" dt="2025-07-30T11:24:28.365" v="5080"/>
          <ac:inkMkLst>
            <pc:docMk/>
            <pc:sldMk cId="886010047" sldId="602"/>
            <ac:inkMk id="12" creationId="{80AF8BC1-F5A1-7375-9F2A-52845D4F1593}"/>
          </ac:inkMkLst>
        </pc:inkChg>
        <pc:inkChg chg="add mod">
          <ac:chgData name="Deepika Vatsa" userId="f7100972-27fe-4ee6-8fb4-ec9b7931b409" providerId="ADAL" clId="{43FC3250-EE2F-489E-970D-AD8C57589867}" dt="2025-07-30T11:24:43.654" v="5109"/>
          <ac:inkMkLst>
            <pc:docMk/>
            <pc:sldMk cId="886010047" sldId="602"/>
            <ac:inkMk id="13" creationId="{8BAFE205-9EC6-EFAC-4EAD-DA68895B64F0}"/>
          </ac:inkMkLst>
        </pc:inkChg>
        <pc:inkChg chg="add mod">
          <ac:chgData name="Deepika Vatsa" userId="f7100972-27fe-4ee6-8fb4-ec9b7931b409" providerId="ADAL" clId="{43FC3250-EE2F-489E-970D-AD8C57589867}" dt="2025-07-30T11:24:43.654" v="5109"/>
          <ac:inkMkLst>
            <pc:docMk/>
            <pc:sldMk cId="886010047" sldId="602"/>
            <ac:inkMk id="14" creationId="{53BE260A-26B5-5C57-AC1D-2E88D7B5008E}"/>
          </ac:inkMkLst>
        </pc:inkChg>
        <pc:inkChg chg="add mod">
          <ac:chgData name="Deepika Vatsa" userId="f7100972-27fe-4ee6-8fb4-ec9b7931b409" providerId="ADAL" clId="{43FC3250-EE2F-489E-970D-AD8C57589867}" dt="2025-07-30T11:24:43.654" v="5109"/>
          <ac:inkMkLst>
            <pc:docMk/>
            <pc:sldMk cId="886010047" sldId="602"/>
            <ac:inkMk id="15" creationId="{7F9D9B28-DB20-AE45-A6B0-8A79D27E96B2}"/>
          </ac:inkMkLst>
        </pc:inkChg>
        <pc:inkChg chg="add mod">
          <ac:chgData name="Deepika Vatsa" userId="f7100972-27fe-4ee6-8fb4-ec9b7931b409" providerId="ADAL" clId="{43FC3250-EE2F-489E-970D-AD8C57589867}" dt="2025-07-30T11:24:28.365" v="5080"/>
          <ac:inkMkLst>
            <pc:docMk/>
            <pc:sldMk cId="886010047" sldId="602"/>
            <ac:inkMk id="16" creationId="{CD3359BC-70E7-82A9-13AA-F66B7C0E93B7}"/>
          </ac:inkMkLst>
        </pc:inkChg>
        <pc:inkChg chg="add mod">
          <ac:chgData name="Deepika Vatsa" userId="f7100972-27fe-4ee6-8fb4-ec9b7931b409" providerId="ADAL" clId="{43FC3250-EE2F-489E-970D-AD8C57589867}" dt="2025-07-30T11:24:28.365" v="5080"/>
          <ac:inkMkLst>
            <pc:docMk/>
            <pc:sldMk cId="886010047" sldId="602"/>
            <ac:inkMk id="17" creationId="{D57FC0D9-24AA-F250-99F0-29CF581CAAED}"/>
          </ac:inkMkLst>
        </pc:inkChg>
        <pc:inkChg chg="add del">
          <ac:chgData name="Deepika Vatsa" userId="f7100972-27fe-4ee6-8fb4-ec9b7931b409" providerId="ADAL" clId="{43FC3250-EE2F-489E-970D-AD8C57589867}" dt="2025-07-31T03:21:58.456" v="5146" actId="478"/>
          <ac:inkMkLst>
            <pc:docMk/>
            <pc:sldMk cId="886010047" sldId="602"/>
            <ac:inkMk id="18" creationId="{C40CF86F-E017-AD7A-3C4A-E8FA1FD694A6}"/>
          </ac:inkMkLst>
        </pc:inkChg>
        <pc:inkChg chg="add mod">
          <ac:chgData name="Deepika Vatsa" userId="f7100972-27fe-4ee6-8fb4-ec9b7931b409" providerId="ADAL" clId="{43FC3250-EE2F-489E-970D-AD8C57589867}" dt="2025-07-30T11:24:30.348" v="5084"/>
          <ac:inkMkLst>
            <pc:docMk/>
            <pc:sldMk cId="886010047" sldId="602"/>
            <ac:inkMk id="20" creationId="{8DC9ACA1-897A-97C6-34C5-C756D90D8BEC}"/>
          </ac:inkMkLst>
        </pc:inkChg>
        <pc:inkChg chg="add del">
          <ac:chgData name="Deepika Vatsa" userId="f7100972-27fe-4ee6-8fb4-ec9b7931b409" providerId="ADAL" clId="{43FC3250-EE2F-489E-970D-AD8C57589867}" dt="2025-07-31T03:21:58.456" v="5146" actId="478"/>
          <ac:inkMkLst>
            <pc:docMk/>
            <pc:sldMk cId="886010047" sldId="602"/>
            <ac:inkMk id="21" creationId="{A209531D-BB15-BE98-81ED-903ADCAB5918}"/>
          </ac:inkMkLst>
        </pc:inkChg>
        <pc:inkChg chg="add mod">
          <ac:chgData name="Deepika Vatsa" userId="f7100972-27fe-4ee6-8fb4-ec9b7931b409" providerId="ADAL" clId="{43FC3250-EE2F-489E-970D-AD8C57589867}" dt="2025-07-30T11:24:30.348" v="5084"/>
          <ac:inkMkLst>
            <pc:docMk/>
            <pc:sldMk cId="886010047" sldId="602"/>
            <ac:inkMk id="22" creationId="{E22ED568-A691-7EB8-9165-7CFAAB46786B}"/>
          </ac:inkMkLst>
        </pc:inkChg>
        <pc:inkChg chg="add mod">
          <ac:chgData name="Deepika Vatsa" userId="f7100972-27fe-4ee6-8fb4-ec9b7931b409" providerId="ADAL" clId="{43FC3250-EE2F-489E-970D-AD8C57589867}" dt="2025-07-30T11:24:43.654" v="5109"/>
          <ac:inkMkLst>
            <pc:docMk/>
            <pc:sldMk cId="886010047" sldId="602"/>
            <ac:inkMk id="24" creationId="{DD5BCBFF-B6E2-0AB1-0A8F-342E8E2A2A99}"/>
          </ac:inkMkLst>
        </pc:inkChg>
        <pc:inkChg chg="add mod">
          <ac:chgData name="Deepika Vatsa" userId="f7100972-27fe-4ee6-8fb4-ec9b7931b409" providerId="ADAL" clId="{43FC3250-EE2F-489E-970D-AD8C57589867}" dt="2025-07-30T11:24:43.654" v="5109"/>
          <ac:inkMkLst>
            <pc:docMk/>
            <pc:sldMk cId="886010047" sldId="602"/>
            <ac:inkMk id="25" creationId="{ED65A6BC-72BE-DADB-4D48-A0D10FEC65A0}"/>
          </ac:inkMkLst>
        </pc:inkChg>
        <pc:inkChg chg="add mod">
          <ac:chgData name="Deepika Vatsa" userId="f7100972-27fe-4ee6-8fb4-ec9b7931b409" providerId="ADAL" clId="{43FC3250-EE2F-489E-970D-AD8C57589867}" dt="2025-07-30T11:24:43.654" v="5109"/>
          <ac:inkMkLst>
            <pc:docMk/>
            <pc:sldMk cId="886010047" sldId="602"/>
            <ac:inkMk id="26" creationId="{ADAE34F3-22F1-8A1B-312B-505E61953B27}"/>
          </ac:inkMkLst>
        </pc:inkChg>
        <pc:inkChg chg="add mod">
          <ac:chgData name="Deepika Vatsa" userId="f7100972-27fe-4ee6-8fb4-ec9b7931b409" providerId="ADAL" clId="{43FC3250-EE2F-489E-970D-AD8C57589867}" dt="2025-07-30T11:24:43.654" v="5109"/>
          <ac:inkMkLst>
            <pc:docMk/>
            <pc:sldMk cId="886010047" sldId="602"/>
            <ac:inkMk id="27" creationId="{B9BA2E96-0F59-D4AA-739F-5229C4B751F8}"/>
          </ac:inkMkLst>
        </pc:inkChg>
        <pc:inkChg chg="add mod">
          <ac:chgData name="Deepika Vatsa" userId="f7100972-27fe-4ee6-8fb4-ec9b7931b409" providerId="ADAL" clId="{43FC3250-EE2F-489E-970D-AD8C57589867}" dt="2025-07-30T11:24:43.654" v="5109"/>
          <ac:inkMkLst>
            <pc:docMk/>
            <pc:sldMk cId="886010047" sldId="602"/>
            <ac:inkMk id="28" creationId="{6365523F-C913-A39C-729D-38766D50FA07}"/>
          </ac:inkMkLst>
        </pc:inkChg>
        <pc:inkChg chg="add mod">
          <ac:chgData name="Deepika Vatsa" userId="f7100972-27fe-4ee6-8fb4-ec9b7931b409" providerId="ADAL" clId="{43FC3250-EE2F-489E-970D-AD8C57589867}" dt="2025-07-30T11:24:43.654" v="5109"/>
          <ac:inkMkLst>
            <pc:docMk/>
            <pc:sldMk cId="886010047" sldId="602"/>
            <ac:inkMk id="29" creationId="{B9AFED4D-6D8A-E1D3-C7A8-0C0957D40200}"/>
          </ac:inkMkLst>
        </pc:inkChg>
        <pc:inkChg chg="add mod">
          <ac:chgData name="Deepika Vatsa" userId="f7100972-27fe-4ee6-8fb4-ec9b7931b409" providerId="ADAL" clId="{43FC3250-EE2F-489E-970D-AD8C57589867}" dt="2025-07-30T11:24:43.654" v="5109"/>
          <ac:inkMkLst>
            <pc:docMk/>
            <pc:sldMk cId="886010047" sldId="602"/>
            <ac:inkMk id="30" creationId="{38DA219B-49AA-FB1A-FC60-F23D29D85DA5}"/>
          </ac:inkMkLst>
        </pc:inkChg>
        <pc:inkChg chg="add mod">
          <ac:chgData name="Deepika Vatsa" userId="f7100972-27fe-4ee6-8fb4-ec9b7931b409" providerId="ADAL" clId="{43FC3250-EE2F-489E-970D-AD8C57589867}" dt="2025-07-30T11:24:43.654" v="5109"/>
          <ac:inkMkLst>
            <pc:docMk/>
            <pc:sldMk cId="886010047" sldId="602"/>
            <ac:inkMk id="31" creationId="{F4B46658-4F39-55F3-22EC-B58047D316BF}"/>
          </ac:inkMkLst>
        </pc:inkChg>
        <pc:inkChg chg="add mod">
          <ac:chgData name="Deepika Vatsa" userId="f7100972-27fe-4ee6-8fb4-ec9b7931b409" providerId="ADAL" clId="{43FC3250-EE2F-489E-970D-AD8C57589867}" dt="2025-07-30T11:24:43.654" v="5109"/>
          <ac:inkMkLst>
            <pc:docMk/>
            <pc:sldMk cId="886010047" sldId="602"/>
            <ac:inkMk id="32" creationId="{29ADBD88-7BF5-3963-EB39-80D3596BCCBE}"/>
          </ac:inkMkLst>
        </pc:inkChg>
        <pc:inkChg chg="add mod">
          <ac:chgData name="Deepika Vatsa" userId="f7100972-27fe-4ee6-8fb4-ec9b7931b409" providerId="ADAL" clId="{43FC3250-EE2F-489E-970D-AD8C57589867}" dt="2025-07-30T11:24:43.654" v="5109"/>
          <ac:inkMkLst>
            <pc:docMk/>
            <pc:sldMk cId="886010047" sldId="602"/>
            <ac:inkMk id="33" creationId="{4E4252B8-1F19-6D56-621B-4C4AC04C63DB}"/>
          </ac:inkMkLst>
        </pc:inkChg>
        <pc:inkChg chg="add mod">
          <ac:chgData name="Deepika Vatsa" userId="f7100972-27fe-4ee6-8fb4-ec9b7931b409" providerId="ADAL" clId="{43FC3250-EE2F-489E-970D-AD8C57589867}" dt="2025-07-30T11:24:43.654" v="5109"/>
          <ac:inkMkLst>
            <pc:docMk/>
            <pc:sldMk cId="886010047" sldId="602"/>
            <ac:inkMk id="34" creationId="{5CA1F1A7-3610-7C4B-50D6-70D8D1841E61}"/>
          </ac:inkMkLst>
        </pc:inkChg>
        <pc:inkChg chg="add mod">
          <ac:chgData name="Deepika Vatsa" userId="f7100972-27fe-4ee6-8fb4-ec9b7931b409" providerId="ADAL" clId="{43FC3250-EE2F-489E-970D-AD8C57589867}" dt="2025-07-30T11:24:43.654" v="5109"/>
          <ac:inkMkLst>
            <pc:docMk/>
            <pc:sldMk cId="886010047" sldId="602"/>
            <ac:inkMk id="35" creationId="{B60F7734-7A1F-733E-B7EB-11092EC27D64}"/>
          </ac:inkMkLst>
        </pc:inkChg>
        <pc:inkChg chg="add mod">
          <ac:chgData name="Deepika Vatsa" userId="f7100972-27fe-4ee6-8fb4-ec9b7931b409" providerId="ADAL" clId="{43FC3250-EE2F-489E-970D-AD8C57589867}" dt="2025-07-30T11:24:43.654" v="5109"/>
          <ac:inkMkLst>
            <pc:docMk/>
            <pc:sldMk cId="886010047" sldId="602"/>
            <ac:inkMk id="36" creationId="{53AB7C3E-B660-5610-C7AC-0538CBEEEE6B}"/>
          </ac:inkMkLst>
        </pc:inkChg>
        <pc:inkChg chg="add mod">
          <ac:chgData name="Deepika Vatsa" userId="f7100972-27fe-4ee6-8fb4-ec9b7931b409" providerId="ADAL" clId="{43FC3250-EE2F-489E-970D-AD8C57589867}" dt="2025-07-30T11:24:43.654" v="5109"/>
          <ac:inkMkLst>
            <pc:docMk/>
            <pc:sldMk cId="886010047" sldId="602"/>
            <ac:inkMk id="37" creationId="{8173337F-8EB2-3F94-0D23-8AF9F43A374B}"/>
          </ac:inkMkLst>
        </pc:inkChg>
        <pc:inkChg chg="add mod">
          <ac:chgData name="Deepika Vatsa" userId="f7100972-27fe-4ee6-8fb4-ec9b7931b409" providerId="ADAL" clId="{43FC3250-EE2F-489E-970D-AD8C57589867}" dt="2025-07-30T11:24:43.654" v="5109"/>
          <ac:inkMkLst>
            <pc:docMk/>
            <pc:sldMk cId="886010047" sldId="602"/>
            <ac:inkMk id="38" creationId="{8ACE3C35-3E82-FEC5-4B2F-2878A7944C9C}"/>
          </ac:inkMkLst>
        </pc:inkChg>
        <pc:inkChg chg="add mod">
          <ac:chgData name="Deepika Vatsa" userId="f7100972-27fe-4ee6-8fb4-ec9b7931b409" providerId="ADAL" clId="{43FC3250-EE2F-489E-970D-AD8C57589867}" dt="2025-07-30T11:24:43.654" v="5109"/>
          <ac:inkMkLst>
            <pc:docMk/>
            <pc:sldMk cId="886010047" sldId="602"/>
            <ac:inkMk id="39" creationId="{08EB2709-F3E8-996D-580E-21BA0545FDAA}"/>
          </ac:inkMkLst>
        </pc:inkChg>
        <pc:inkChg chg="add mod">
          <ac:chgData name="Deepika Vatsa" userId="f7100972-27fe-4ee6-8fb4-ec9b7931b409" providerId="ADAL" clId="{43FC3250-EE2F-489E-970D-AD8C57589867}" dt="2025-07-30T11:24:43.654" v="5109"/>
          <ac:inkMkLst>
            <pc:docMk/>
            <pc:sldMk cId="886010047" sldId="602"/>
            <ac:inkMk id="40" creationId="{2CA79349-A185-63E0-CE35-7975D0330F95}"/>
          </ac:inkMkLst>
        </pc:inkChg>
        <pc:inkChg chg="add mod">
          <ac:chgData name="Deepika Vatsa" userId="f7100972-27fe-4ee6-8fb4-ec9b7931b409" providerId="ADAL" clId="{43FC3250-EE2F-489E-970D-AD8C57589867}" dt="2025-07-30T11:24:43.654" v="5109"/>
          <ac:inkMkLst>
            <pc:docMk/>
            <pc:sldMk cId="886010047" sldId="602"/>
            <ac:inkMk id="41" creationId="{733809BB-8EC1-C2DF-197A-E23243DFA498}"/>
          </ac:inkMkLst>
        </pc:inkChg>
        <pc:inkChg chg="add mod">
          <ac:chgData name="Deepika Vatsa" userId="f7100972-27fe-4ee6-8fb4-ec9b7931b409" providerId="ADAL" clId="{43FC3250-EE2F-489E-970D-AD8C57589867}" dt="2025-07-30T11:24:43.654" v="5109"/>
          <ac:inkMkLst>
            <pc:docMk/>
            <pc:sldMk cId="886010047" sldId="602"/>
            <ac:inkMk id="42" creationId="{60699C46-1D91-0053-A00E-BF8BDCD90B03}"/>
          </ac:inkMkLst>
        </pc:inkChg>
        <pc:inkChg chg="add mod">
          <ac:chgData name="Deepika Vatsa" userId="f7100972-27fe-4ee6-8fb4-ec9b7931b409" providerId="ADAL" clId="{43FC3250-EE2F-489E-970D-AD8C57589867}" dt="2025-07-30T11:24:43.654" v="5109"/>
          <ac:inkMkLst>
            <pc:docMk/>
            <pc:sldMk cId="886010047" sldId="602"/>
            <ac:inkMk id="43" creationId="{6782598E-FD65-876A-3824-404BF77DE9C5}"/>
          </ac:inkMkLst>
        </pc:inkChg>
        <pc:inkChg chg="add mod">
          <ac:chgData name="Deepika Vatsa" userId="f7100972-27fe-4ee6-8fb4-ec9b7931b409" providerId="ADAL" clId="{43FC3250-EE2F-489E-970D-AD8C57589867}" dt="2025-07-30T11:24:43.654" v="5109"/>
          <ac:inkMkLst>
            <pc:docMk/>
            <pc:sldMk cId="886010047" sldId="602"/>
            <ac:inkMk id="44" creationId="{BF7257EE-EE49-ED62-4634-F0AD201CA77A}"/>
          </ac:inkMkLst>
        </pc:inkChg>
        <pc:inkChg chg="add mod">
          <ac:chgData name="Deepika Vatsa" userId="f7100972-27fe-4ee6-8fb4-ec9b7931b409" providerId="ADAL" clId="{43FC3250-EE2F-489E-970D-AD8C57589867}" dt="2025-07-30T11:24:43.654" v="5109"/>
          <ac:inkMkLst>
            <pc:docMk/>
            <pc:sldMk cId="886010047" sldId="602"/>
            <ac:inkMk id="45" creationId="{93946685-08B6-CB78-B9B2-740B5BB02A86}"/>
          </ac:inkMkLst>
        </pc:inkChg>
        <pc:inkChg chg="add mod">
          <ac:chgData name="Deepika Vatsa" userId="f7100972-27fe-4ee6-8fb4-ec9b7931b409" providerId="ADAL" clId="{43FC3250-EE2F-489E-970D-AD8C57589867}" dt="2025-07-30T11:24:43.654" v="5109"/>
          <ac:inkMkLst>
            <pc:docMk/>
            <pc:sldMk cId="886010047" sldId="602"/>
            <ac:inkMk id="46" creationId="{A145CD41-4BAC-C341-F925-B3251ECE9D79}"/>
          </ac:inkMkLst>
        </pc:inkChg>
        <pc:inkChg chg="add mod">
          <ac:chgData name="Deepika Vatsa" userId="f7100972-27fe-4ee6-8fb4-ec9b7931b409" providerId="ADAL" clId="{43FC3250-EE2F-489E-970D-AD8C57589867}" dt="2025-07-30T11:24:43.654" v="5109"/>
          <ac:inkMkLst>
            <pc:docMk/>
            <pc:sldMk cId="886010047" sldId="602"/>
            <ac:inkMk id="47" creationId="{13EBBA59-AC09-37C9-F0AB-51DAA1037325}"/>
          </ac:inkMkLst>
        </pc:inkChg>
        <pc:inkChg chg="add mod">
          <ac:chgData name="Deepika Vatsa" userId="f7100972-27fe-4ee6-8fb4-ec9b7931b409" providerId="ADAL" clId="{43FC3250-EE2F-489E-970D-AD8C57589867}" dt="2025-07-30T11:24:45.793" v="5114"/>
          <ac:inkMkLst>
            <pc:docMk/>
            <pc:sldMk cId="886010047" sldId="602"/>
            <ac:inkMk id="54" creationId="{A594385C-1DC0-FE5D-7A25-548AA5D88FFB}"/>
          </ac:inkMkLst>
        </pc:inkChg>
        <pc:inkChg chg="add mod">
          <ac:chgData name="Deepika Vatsa" userId="f7100972-27fe-4ee6-8fb4-ec9b7931b409" providerId="ADAL" clId="{43FC3250-EE2F-489E-970D-AD8C57589867}" dt="2025-07-30T11:24:45.793" v="5114"/>
          <ac:inkMkLst>
            <pc:docMk/>
            <pc:sldMk cId="886010047" sldId="602"/>
            <ac:inkMk id="55" creationId="{E0639422-4B7E-6A64-6F67-92733F77D231}"/>
          </ac:inkMkLst>
        </pc:inkChg>
        <pc:inkChg chg="add mod">
          <ac:chgData name="Deepika Vatsa" userId="f7100972-27fe-4ee6-8fb4-ec9b7931b409" providerId="ADAL" clId="{43FC3250-EE2F-489E-970D-AD8C57589867}" dt="2025-07-30T11:24:45.793" v="5114"/>
          <ac:inkMkLst>
            <pc:docMk/>
            <pc:sldMk cId="886010047" sldId="602"/>
            <ac:inkMk id="56" creationId="{D3FAD631-5FCF-7F4D-9CEA-D0A3DB2F9AC5}"/>
          </ac:inkMkLst>
        </pc:inkChg>
        <pc:inkChg chg="add mod">
          <ac:chgData name="Deepika Vatsa" userId="f7100972-27fe-4ee6-8fb4-ec9b7931b409" providerId="ADAL" clId="{43FC3250-EE2F-489E-970D-AD8C57589867}" dt="2025-07-30T11:24:45.793" v="5114"/>
          <ac:inkMkLst>
            <pc:docMk/>
            <pc:sldMk cId="886010047" sldId="602"/>
            <ac:inkMk id="57" creationId="{EE3A3A6A-2B8F-4ABE-778F-82E977D0C616}"/>
          </ac:inkMkLst>
        </pc:inkChg>
        <pc:inkChg chg="add mod">
          <ac:chgData name="Deepika Vatsa" userId="f7100972-27fe-4ee6-8fb4-ec9b7931b409" providerId="ADAL" clId="{43FC3250-EE2F-489E-970D-AD8C57589867}" dt="2025-07-30T11:25:07.675" v="5121"/>
          <ac:inkMkLst>
            <pc:docMk/>
            <pc:sldMk cId="886010047" sldId="602"/>
            <ac:inkMk id="59" creationId="{073A5B15-6E25-301E-9F5C-DC6461BF6FC6}"/>
          </ac:inkMkLst>
        </pc:inkChg>
        <pc:inkChg chg="add mod">
          <ac:chgData name="Deepika Vatsa" userId="f7100972-27fe-4ee6-8fb4-ec9b7931b409" providerId="ADAL" clId="{43FC3250-EE2F-489E-970D-AD8C57589867}" dt="2025-07-30T11:25:07.675" v="5121"/>
          <ac:inkMkLst>
            <pc:docMk/>
            <pc:sldMk cId="886010047" sldId="602"/>
            <ac:inkMk id="60" creationId="{2AA6E4AD-39FE-9896-BFA1-391A730AB93E}"/>
          </ac:inkMkLst>
        </pc:inkChg>
        <pc:inkChg chg="add mod">
          <ac:chgData name="Deepika Vatsa" userId="f7100972-27fe-4ee6-8fb4-ec9b7931b409" providerId="ADAL" clId="{43FC3250-EE2F-489E-970D-AD8C57589867}" dt="2025-07-30T11:25:07.675" v="5121"/>
          <ac:inkMkLst>
            <pc:docMk/>
            <pc:sldMk cId="886010047" sldId="602"/>
            <ac:inkMk id="61" creationId="{EA7B69A7-F83E-5981-BFCB-C39A3413198B}"/>
          </ac:inkMkLst>
        </pc:inkChg>
        <pc:inkChg chg="add mod">
          <ac:chgData name="Deepika Vatsa" userId="f7100972-27fe-4ee6-8fb4-ec9b7931b409" providerId="ADAL" clId="{43FC3250-EE2F-489E-970D-AD8C57589867}" dt="2025-07-30T11:25:07.675" v="5121"/>
          <ac:inkMkLst>
            <pc:docMk/>
            <pc:sldMk cId="886010047" sldId="602"/>
            <ac:inkMk id="62" creationId="{19A1C645-2016-482C-303C-E640143464D0}"/>
          </ac:inkMkLst>
        </pc:inkChg>
        <pc:inkChg chg="add mod">
          <ac:chgData name="Deepika Vatsa" userId="f7100972-27fe-4ee6-8fb4-ec9b7931b409" providerId="ADAL" clId="{43FC3250-EE2F-489E-970D-AD8C57589867}" dt="2025-07-30T11:25:07.675" v="5121"/>
          <ac:inkMkLst>
            <pc:docMk/>
            <pc:sldMk cId="886010047" sldId="602"/>
            <ac:inkMk id="63" creationId="{538E2AE8-3A25-B752-D408-5E529DDA7B76}"/>
          </ac:inkMkLst>
        </pc:inkChg>
        <pc:inkChg chg="add mod">
          <ac:chgData name="Deepika Vatsa" userId="f7100972-27fe-4ee6-8fb4-ec9b7931b409" providerId="ADAL" clId="{43FC3250-EE2F-489E-970D-AD8C57589867}" dt="2025-07-30T11:25:07.675" v="5121"/>
          <ac:inkMkLst>
            <pc:docMk/>
            <pc:sldMk cId="886010047" sldId="602"/>
            <ac:inkMk id="64" creationId="{756F2833-E6E1-287C-80D6-B02A90F45EE1}"/>
          </ac:inkMkLst>
        </pc:inkChg>
        <pc:inkChg chg="add del">
          <ac:chgData name="Deepika Vatsa" userId="f7100972-27fe-4ee6-8fb4-ec9b7931b409" providerId="ADAL" clId="{43FC3250-EE2F-489E-970D-AD8C57589867}" dt="2025-07-31T03:21:54.415" v="5145" actId="478"/>
          <ac:inkMkLst>
            <pc:docMk/>
            <pc:sldMk cId="886010047" sldId="602"/>
            <ac:inkMk id="66" creationId="{6E958762-7A95-9562-3E5C-CC1F2380AA41}"/>
          </ac:inkMkLst>
        </pc:inkChg>
        <pc:inkChg chg="add del">
          <ac:chgData name="Deepika Vatsa" userId="f7100972-27fe-4ee6-8fb4-ec9b7931b409" providerId="ADAL" clId="{43FC3250-EE2F-489E-970D-AD8C57589867}" dt="2025-07-31T03:22:01.683" v="5147" actId="478"/>
          <ac:inkMkLst>
            <pc:docMk/>
            <pc:sldMk cId="886010047" sldId="602"/>
            <ac:inkMk id="67" creationId="{DD7A5BBF-E577-3B0F-0EB2-45B5BED67247}"/>
          </ac:inkMkLst>
        </pc:inkChg>
      </pc:sldChg>
      <pc:sldChg chg="del">
        <pc:chgData name="Deepika Vatsa" userId="f7100972-27fe-4ee6-8fb4-ec9b7931b409" providerId="ADAL" clId="{43FC3250-EE2F-489E-970D-AD8C57589867}" dt="2025-07-23T11:05:11.946" v="73" actId="47"/>
        <pc:sldMkLst>
          <pc:docMk/>
          <pc:sldMk cId="3816700751" sldId="602"/>
        </pc:sldMkLst>
      </pc:sldChg>
      <pc:sldChg chg="addSp delSp modSp add mod">
        <pc:chgData name="Deepika Vatsa" userId="f7100972-27fe-4ee6-8fb4-ec9b7931b409" providerId="ADAL" clId="{43FC3250-EE2F-489E-970D-AD8C57589867}" dt="2025-07-31T03:22:07.067" v="5148" actId="478"/>
        <pc:sldMkLst>
          <pc:docMk/>
          <pc:sldMk cId="1900874624" sldId="603"/>
        </pc:sldMkLst>
        <pc:spChg chg="mod">
          <ac:chgData name="Deepika Vatsa" userId="f7100972-27fe-4ee6-8fb4-ec9b7931b409" providerId="ADAL" clId="{43FC3250-EE2F-489E-970D-AD8C57589867}" dt="2025-07-24T10:55:48.527" v="3140" actId="2711"/>
          <ac:spMkLst>
            <pc:docMk/>
            <pc:sldMk cId="1900874624" sldId="603"/>
            <ac:spMk id="5" creationId="{CC1083D5-B7AF-045F-7EAB-FD1411E3B290}"/>
          </ac:spMkLst>
        </pc:spChg>
        <pc:spChg chg="add mod">
          <ac:chgData name="Deepika Vatsa" userId="f7100972-27fe-4ee6-8fb4-ec9b7931b409" providerId="ADAL" clId="{43FC3250-EE2F-489E-970D-AD8C57589867}" dt="2025-07-24T11:52:37.966" v="3628" actId="1076"/>
          <ac:spMkLst>
            <pc:docMk/>
            <pc:sldMk cId="1900874624" sldId="603"/>
            <ac:spMk id="9" creationId="{CCAC1D88-4F5A-C1DF-D1C4-11D9B4B06BA5}"/>
          </ac:spMkLst>
        </pc:spChg>
        <pc:picChg chg="add mod">
          <ac:chgData name="Deepika Vatsa" userId="f7100972-27fe-4ee6-8fb4-ec9b7931b409" providerId="ADAL" clId="{43FC3250-EE2F-489E-970D-AD8C57589867}" dt="2025-07-24T11:51:59.171" v="3599" actId="1076"/>
          <ac:picMkLst>
            <pc:docMk/>
            <pc:sldMk cId="1900874624" sldId="603"/>
            <ac:picMk id="6" creationId="{5E347412-CBFA-DA73-915B-E742041667EB}"/>
          </ac:picMkLst>
        </pc:picChg>
        <pc:picChg chg="add mod">
          <ac:chgData name="Deepika Vatsa" userId="f7100972-27fe-4ee6-8fb4-ec9b7931b409" providerId="ADAL" clId="{43FC3250-EE2F-489E-970D-AD8C57589867}" dt="2025-07-24T11:52:07.262" v="3602" actId="14100"/>
          <ac:picMkLst>
            <pc:docMk/>
            <pc:sldMk cId="1900874624" sldId="603"/>
            <ac:picMk id="8" creationId="{A25986A4-FC58-2B08-DF6B-EC64FFFDFCA5}"/>
          </ac:picMkLst>
        </pc:picChg>
        <pc:picChg chg="del">
          <ac:chgData name="Deepika Vatsa" userId="f7100972-27fe-4ee6-8fb4-ec9b7931b409" providerId="ADAL" clId="{43FC3250-EE2F-489E-970D-AD8C57589867}" dt="2025-07-24T10:55:16.265" v="3133" actId="478"/>
          <ac:picMkLst>
            <pc:docMk/>
            <pc:sldMk cId="1900874624" sldId="603"/>
            <ac:picMk id="10" creationId="{2C8F8A8C-4CBE-F873-6787-5EB3002F5B68}"/>
          </ac:picMkLst>
        </pc:picChg>
        <pc:inkChg chg="add del">
          <ac:chgData name="Deepika Vatsa" userId="f7100972-27fe-4ee6-8fb4-ec9b7931b409" providerId="ADAL" clId="{43FC3250-EE2F-489E-970D-AD8C57589867}" dt="2025-07-31T03:22:07.067" v="5148" actId="478"/>
          <ac:inkMkLst>
            <pc:docMk/>
            <pc:sldMk cId="1900874624" sldId="603"/>
            <ac:inkMk id="4" creationId="{F3BB0138-CCD1-0C0C-A067-F41D030F9149}"/>
          </ac:inkMkLst>
        </pc:inkChg>
        <pc:cxnChg chg="add mod">
          <ac:chgData name="Deepika Vatsa" userId="f7100972-27fe-4ee6-8fb4-ec9b7931b409" providerId="ADAL" clId="{43FC3250-EE2F-489E-970D-AD8C57589867}" dt="2025-07-24T11:53:00.665" v="3631" actId="1582"/>
          <ac:cxnSpMkLst>
            <pc:docMk/>
            <pc:sldMk cId="1900874624" sldId="603"/>
            <ac:cxnSpMk id="12" creationId="{57242450-156C-9942-E006-2331D09B8452}"/>
          </ac:cxnSpMkLst>
        </pc:cxnChg>
      </pc:sldChg>
      <pc:sldChg chg="del">
        <pc:chgData name="Deepika Vatsa" userId="f7100972-27fe-4ee6-8fb4-ec9b7931b409" providerId="ADAL" clId="{43FC3250-EE2F-489E-970D-AD8C57589867}" dt="2025-07-23T11:05:11.946" v="73" actId="47"/>
        <pc:sldMkLst>
          <pc:docMk/>
          <pc:sldMk cId="3109653638" sldId="603"/>
        </pc:sldMkLst>
      </pc:sldChg>
      <pc:sldChg chg="del">
        <pc:chgData name="Deepika Vatsa" userId="f7100972-27fe-4ee6-8fb4-ec9b7931b409" providerId="ADAL" clId="{43FC3250-EE2F-489E-970D-AD8C57589867}" dt="2025-07-23T11:05:11.946" v="73" actId="47"/>
        <pc:sldMkLst>
          <pc:docMk/>
          <pc:sldMk cId="649285932" sldId="604"/>
        </pc:sldMkLst>
      </pc:sldChg>
      <pc:sldChg chg="addSp delSp modSp add mod">
        <pc:chgData name="Deepika Vatsa" userId="f7100972-27fe-4ee6-8fb4-ec9b7931b409" providerId="ADAL" clId="{43FC3250-EE2F-489E-970D-AD8C57589867}" dt="2025-07-31T03:22:13.276" v="5149" actId="478"/>
        <pc:sldMkLst>
          <pc:docMk/>
          <pc:sldMk cId="1874286721" sldId="604"/>
        </pc:sldMkLst>
        <pc:spChg chg="mod">
          <ac:chgData name="Deepika Vatsa" userId="f7100972-27fe-4ee6-8fb4-ec9b7931b409" providerId="ADAL" clId="{43FC3250-EE2F-489E-970D-AD8C57589867}" dt="2025-07-25T06:26:21.166" v="3770" actId="1076"/>
          <ac:spMkLst>
            <pc:docMk/>
            <pc:sldMk cId="1874286721" sldId="604"/>
            <ac:spMk id="5" creationId="{CC1083D5-B7AF-045F-7EAB-FD1411E3B290}"/>
          </ac:spMkLst>
        </pc:spChg>
        <pc:picChg chg="del">
          <ac:chgData name="Deepika Vatsa" userId="f7100972-27fe-4ee6-8fb4-ec9b7931b409" providerId="ADAL" clId="{43FC3250-EE2F-489E-970D-AD8C57589867}" dt="2025-07-24T10:56:32.938" v="3141" actId="478"/>
          <ac:picMkLst>
            <pc:docMk/>
            <pc:sldMk cId="1874286721" sldId="604"/>
            <ac:picMk id="6" creationId="{5E347412-CBFA-DA73-915B-E742041667EB}"/>
          </ac:picMkLst>
        </pc:picChg>
        <pc:picChg chg="add mod">
          <ac:chgData name="Deepika Vatsa" userId="f7100972-27fe-4ee6-8fb4-ec9b7931b409" providerId="ADAL" clId="{43FC3250-EE2F-489E-970D-AD8C57589867}" dt="2025-07-24T10:56:44.883" v="3149" actId="1037"/>
          <ac:picMkLst>
            <pc:docMk/>
            <pc:sldMk cId="1874286721" sldId="604"/>
            <ac:picMk id="7" creationId="{97F75AB9-1D31-DE6E-BC70-6217AEB8A431}"/>
          </ac:picMkLst>
        </pc:picChg>
        <pc:inkChg chg="add del">
          <ac:chgData name="Deepika Vatsa" userId="f7100972-27fe-4ee6-8fb4-ec9b7931b409" providerId="ADAL" clId="{43FC3250-EE2F-489E-970D-AD8C57589867}" dt="2025-07-31T03:22:13.276" v="5149" actId="478"/>
          <ac:inkMkLst>
            <pc:docMk/>
            <pc:sldMk cId="1874286721" sldId="604"/>
            <ac:inkMk id="4" creationId="{5E73F207-02B2-3CFF-A74D-A904062BDB9C}"/>
          </ac:inkMkLst>
        </pc:inkChg>
      </pc:sldChg>
      <pc:sldChg chg="addSp delSp modSp add mod">
        <pc:chgData name="Deepika Vatsa" userId="f7100972-27fe-4ee6-8fb4-ec9b7931b409" providerId="ADAL" clId="{43FC3250-EE2F-489E-970D-AD8C57589867}" dt="2025-07-31T03:22:16.699" v="5150" actId="478"/>
        <pc:sldMkLst>
          <pc:docMk/>
          <pc:sldMk cId="2436058904" sldId="605"/>
        </pc:sldMkLst>
        <pc:spChg chg="mod">
          <ac:chgData name="Deepika Vatsa" userId="f7100972-27fe-4ee6-8fb4-ec9b7931b409" providerId="ADAL" clId="{43FC3250-EE2F-489E-970D-AD8C57589867}" dt="2025-07-24T11:22:06.459" v="3293" actId="58"/>
          <ac:spMkLst>
            <pc:docMk/>
            <pc:sldMk cId="2436058904" sldId="605"/>
            <ac:spMk id="5" creationId="{CC1083D5-B7AF-045F-7EAB-FD1411E3B290}"/>
          </ac:spMkLst>
        </pc:spChg>
        <pc:picChg chg="add mod">
          <ac:chgData name="Deepika Vatsa" userId="f7100972-27fe-4ee6-8fb4-ec9b7931b409" providerId="ADAL" clId="{43FC3250-EE2F-489E-970D-AD8C57589867}" dt="2025-07-24T11:00:25.218" v="3196" actId="1037"/>
          <ac:picMkLst>
            <pc:docMk/>
            <pc:sldMk cId="2436058904" sldId="605"/>
            <ac:picMk id="6" creationId="{9542A4B5-39E6-D2FB-47CE-3134BB4938FC}"/>
          </ac:picMkLst>
        </pc:picChg>
        <pc:picChg chg="del">
          <ac:chgData name="Deepika Vatsa" userId="f7100972-27fe-4ee6-8fb4-ec9b7931b409" providerId="ADAL" clId="{43FC3250-EE2F-489E-970D-AD8C57589867}" dt="2025-07-24T11:00:13.287" v="3188" actId="478"/>
          <ac:picMkLst>
            <pc:docMk/>
            <pc:sldMk cId="2436058904" sldId="605"/>
            <ac:picMk id="7" creationId="{97F75AB9-1D31-DE6E-BC70-6217AEB8A431}"/>
          </ac:picMkLst>
        </pc:picChg>
        <pc:inkChg chg="add del">
          <ac:chgData name="Deepika Vatsa" userId="f7100972-27fe-4ee6-8fb4-ec9b7931b409" providerId="ADAL" clId="{43FC3250-EE2F-489E-970D-AD8C57589867}" dt="2025-07-31T03:22:16.699" v="5150" actId="478"/>
          <ac:inkMkLst>
            <pc:docMk/>
            <pc:sldMk cId="2436058904" sldId="605"/>
            <ac:inkMk id="4" creationId="{40C20B08-60C7-D9BE-41DF-56B84582B374}"/>
          </ac:inkMkLst>
        </pc:inkChg>
      </pc:sldChg>
      <pc:sldChg chg="del">
        <pc:chgData name="Deepika Vatsa" userId="f7100972-27fe-4ee6-8fb4-ec9b7931b409" providerId="ADAL" clId="{43FC3250-EE2F-489E-970D-AD8C57589867}" dt="2025-07-23T11:05:11.946" v="73" actId="47"/>
        <pc:sldMkLst>
          <pc:docMk/>
          <pc:sldMk cId="2666969699" sldId="605"/>
        </pc:sldMkLst>
      </pc:sldChg>
      <pc:sldChg chg="del">
        <pc:chgData name="Deepika Vatsa" userId="f7100972-27fe-4ee6-8fb4-ec9b7931b409" providerId="ADAL" clId="{43FC3250-EE2F-489E-970D-AD8C57589867}" dt="2025-07-23T11:05:11.946" v="73" actId="47"/>
        <pc:sldMkLst>
          <pc:docMk/>
          <pc:sldMk cId="1055965943" sldId="606"/>
        </pc:sldMkLst>
      </pc:sldChg>
      <pc:sldChg chg="addSp delSp modSp add mod ord">
        <pc:chgData name="Deepika Vatsa" userId="f7100972-27fe-4ee6-8fb4-ec9b7931b409" providerId="ADAL" clId="{43FC3250-EE2F-489E-970D-AD8C57589867}" dt="2025-07-31T03:22:28.263" v="5152" actId="478"/>
        <pc:sldMkLst>
          <pc:docMk/>
          <pc:sldMk cId="2038364896" sldId="606"/>
        </pc:sldMkLst>
        <pc:spChg chg="mod">
          <ac:chgData name="Deepika Vatsa" userId="f7100972-27fe-4ee6-8fb4-ec9b7931b409" providerId="ADAL" clId="{43FC3250-EE2F-489E-970D-AD8C57589867}" dt="2025-07-24T11:37:55.586" v="3337" actId="20577"/>
          <ac:spMkLst>
            <pc:docMk/>
            <pc:sldMk cId="2038364896" sldId="606"/>
            <ac:spMk id="2" creationId="{00000000-0000-0000-0000-000000000000}"/>
          </ac:spMkLst>
        </pc:spChg>
        <pc:spChg chg="mod">
          <ac:chgData name="Deepika Vatsa" userId="f7100972-27fe-4ee6-8fb4-ec9b7931b409" providerId="ADAL" clId="{43FC3250-EE2F-489E-970D-AD8C57589867}" dt="2025-07-25T06:42:50.194" v="4069" actId="20577"/>
          <ac:spMkLst>
            <pc:docMk/>
            <pc:sldMk cId="2038364896" sldId="606"/>
            <ac:spMk id="5" creationId="{CC1083D5-B7AF-045F-7EAB-FD1411E3B290}"/>
          </ac:spMkLst>
        </pc:spChg>
        <pc:picChg chg="del">
          <ac:chgData name="Deepika Vatsa" userId="f7100972-27fe-4ee6-8fb4-ec9b7931b409" providerId="ADAL" clId="{43FC3250-EE2F-489E-970D-AD8C57589867}" dt="2025-07-24T11:22:43.873" v="3313" actId="478"/>
          <ac:picMkLst>
            <pc:docMk/>
            <pc:sldMk cId="2038364896" sldId="606"/>
            <ac:picMk id="6" creationId="{9542A4B5-39E6-D2FB-47CE-3134BB4938FC}"/>
          </ac:picMkLst>
        </pc:picChg>
        <pc:picChg chg="add mod">
          <ac:chgData name="Deepika Vatsa" userId="f7100972-27fe-4ee6-8fb4-ec9b7931b409" providerId="ADAL" clId="{43FC3250-EE2F-489E-970D-AD8C57589867}" dt="2025-07-25T06:42:58.032" v="4071" actId="14100"/>
          <ac:picMkLst>
            <pc:docMk/>
            <pc:sldMk cId="2038364896" sldId="606"/>
            <ac:picMk id="7" creationId="{BB5D4909-C339-2D76-23A3-98B71B053D48}"/>
          </ac:picMkLst>
        </pc:picChg>
        <pc:inkChg chg="add del">
          <ac:chgData name="Deepika Vatsa" userId="f7100972-27fe-4ee6-8fb4-ec9b7931b409" providerId="ADAL" clId="{43FC3250-EE2F-489E-970D-AD8C57589867}" dt="2025-07-31T03:22:28.263" v="5152" actId="478"/>
          <ac:inkMkLst>
            <pc:docMk/>
            <pc:sldMk cId="2038364896" sldId="606"/>
            <ac:inkMk id="4" creationId="{D5FEF06F-B2C7-E97B-EF06-31BC0097C5D3}"/>
          </ac:inkMkLst>
        </pc:inkChg>
      </pc:sldChg>
      <pc:sldChg chg="addSp delSp modSp add mod">
        <pc:chgData name="Deepika Vatsa" userId="f7100972-27fe-4ee6-8fb4-ec9b7931b409" providerId="ADAL" clId="{43FC3250-EE2F-489E-970D-AD8C57589867}" dt="2025-07-31T03:22:20.269" v="5151" actId="478"/>
        <pc:sldMkLst>
          <pc:docMk/>
          <pc:sldMk cId="1748403446" sldId="607"/>
        </pc:sldMkLst>
        <pc:spChg chg="mod">
          <ac:chgData name="Deepika Vatsa" userId="f7100972-27fe-4ee6-8fb4-ec9b7931b409" providerId="ADAL" clId="{43FC3250-EE2F-489E-970D-AD8C57589867}" dt="2025-07-25T06:42:05.894" v="4034" actId="20577"/>
          <ac:spMkLst>
            <pc:docMk/>
            <pc:sldMk cId="1748403446" sldId="607"/>
            <ac:spMk id="5" creationId="{CC1083D5-B7AF-045F-7EAB-FD1411E3B290}"/>
          </ac:spMkLst>
        </pc:spChg>
        <pc:spChg chg="add del mod">
          <ac:chgData name="Deepika Vatsa" userId="f7100972-27fe-4ee6-8fb4-ec9b7931b409" providerId="ADAL" clId="{43FC3250-EE2F-489E-970D-AD8C57589867}" dt="2025-07-25T06:34:02.491" v="3909" actId="478"/>
          <ac:spMkLst>
            <pc:docMk/>
            <pc:sldMk cId="1748403446" sldId="607"/>
            <ac:spMk id="10" creationId="{3FAE005D-3CFC-EEAA-ED2D-EF813024F8F8}"/>
          </ac:spMkLst>
        </pc:spChg>
        <pc:spChg chg="add del">
          <ac:chgData name="Deepika Vatsa" userId="f7100972-27fe-4ee6-8fb4-ec9b7931b409" providerId="ADAL" clId="{43FC3250-EE2F-489E-970D-AD8C57589867}" dt="2025-07-25T06:33:30.051" v="3874"/>
          <ac:spMkLst>
            <pc:docMk/>
            <pc:sldMk cId="1748403446" sldId="607"/>
            <ac:spMk id="11" creationId="{654270B0-BB9E-6673-8A23-2D85A649ACB1}"/>
          </ac:spMkLst>
        </pc:spChg>
        <pc:spChg chg="add del mod">
          <ac:chgData name="Deepika Vatsa" userId="f7100972-27fe-4ee6-8fb4-ec9b7931b409" providerId="ADAL" clId="{43FC3250-EE2F-489E-970D-AD8C57589867}" dt="2025-07-25T06:33:27.820" v="3872"/>
          <ac:spMkLst>
            <pc:docMk/>
            <pc:sldMk cId="1748403446" sldId="607"/>
            <ac:spMk id="12" creationId="{CE854B7F-AD17-A879-172B-CDFB83F08EF0}"/>
          </ac:spMkLst>
        </pc:spChg>
        <pc:spChg chg="add mod">
          <ac:chgData name="Deepika Vatsa" userId="f7100972-27fe-4ee6-8fb4-ec9b7931b409" providerId="ADAL" clId="{43FC3250-EE2F-489E-970D-AD8C57589867}" dt="2025-07-25T06:42:18.768" v="4035" actId="1076"/>
          <ac:spMkLst>
            <pc:docMk/>
            <pc:sldMk cId="1748403446" sldId="607"/>
            <ac:spMk id="13" creationId="{70986103-B215-563E-7363-18E61472D0F6}"/>
          </ac:spMkLst>
        </pc:spChg>
        <pc:picChg chg="add del mod">
          <ac:chgData name="Deepika Vatsa" userId="f7100972-27fe-4ee6-8fb4-ec9b7931b409" providerId="ADAL" clId="{43FC3250-EE2F-489E-970D-AD8C57589867}" dt="2025-07-24T11:47:07.172" v="3598" actId="478"/>
          <ac:picMkLst>
            <pc:docMk/>
            <pc:sldMk cId="1748403446" sldId="607"/>
            <ac:picMk id="6" creationId="{A13E8D7B-4A52-0721-BC59-29B338739EB1}"/>
          </ac:picMkLst>
        </pc:picChg>
        <pc:picChg chg="del">
          <ac:chgData name="Deepika Vatsa" userId="f7100972-27fe-4ee6-8fb4-ec9b7931b409" providerId="ADAL" clId="{43FC3250-EE2F-489E-970D-AD8C57589867}" dt="2025-07-24T11:42:49.039" v="3485" actId="478"/>
          <ac:picMkLst>
            <pc:docMk/>
            <pc:sldMk cId="1748403446" sldId="607"/>
            <ac:picMk id="7" creationId="{BB5D4909-C339-2D76-23A3-98B71B053D48}"/>
          </ac:picMkLst>
        </pc:picChg>
        <pc:picChg chg="add mod">
          <ac:chgData name="Deepika Vatsa" userId="f7100972-27fe-4ee6-8fb4-ec9b7931b409" providerId="ADAL" clId="{43FC3250-EE2F-489E-970D-AD8C57589867}" dt="2025-07-25T06:43:04.276" v="4072" actId="14100"/>
          <ac:picMkLst>
            <pc:docMk/>
            <pc:sldMk cId="1748403446" sldId="607"/>
            <ac:picMk id="9" creationId="{32F6E1FF-15F1-A1E0-E331-2C1F8A441D0A}"/>
          </ac:picMkLst>
        </pc:picChg>
        <pc:inkChg chg="add del">
          <ac:chgData name="Deepika Vatsa" userId="f7100972-27fe-4ee6-8fb4-ec9b7931b409" providerId="ADAL" clId="{43FC3250-EE2F-489E-970D-AD8C57589867}" dt="2025-07-31T03:22:20.269" v="5151" actId="478"/>
          <ac:inkMkLst>
            <pc:docMk/>
            <pc:sldMk cId="1748403446" sldId="607"/>
            <ac:inkMk id="4" creationId="{6D2DAF5D-2AD8-9F3A-AD48-2DA240DA9DB6}"/>
          </ac:inkMkLst>
        </pc:inkChg>
      </pc:sldChg>
      <pc:sldChg chg="del">
        <pc:chgData name="Deepika Vatsa" userId="f7100972-27fe-4ee6-8fb4-ec9b7931b409" providerId="ADAL" clId="{43FC3250-EE2F-489E-970D-AD8C57589867}" dt="2025-07-23T11:05:11.946" v="73" actId="47"/>
        <pc:sldMkLst>
          <pc:docMk/>
          <pc:sldMk cId="3928892522" sldId="607"/>
        </pc:sldMkLst>
      </pc:sldChg>
      <pc:sldChg chg="addSp delSp modSp add mod">
        <pc:chgData name="Deepika Vatsa" userId="f7100972-27fe-4ee6-8fb4-ec9b7931b409" providerId="ADAL" clId="{43FC3250-EE2F-489E-970D-AD8C57589867}" dt="2025-07-31T04:12:32.264" v="5154" actId="478"/>
        <pc:sldMkLst>
          <pc:docMk/>
          <pc:sldMk cId="875425397" sldId="608"/>
        </pc:sldMkLst>
        <pc:spChg chg="mod">
          <ac:chgData name="Deepika Vatsa" userId="f7100972-27fe-4ee6-8fb4-ec9b7931b409" providerId="ADAL" clId="{43FC3250-EE2F-489E-970D-AD8C57589867}" dt="2025-07-24T11:46:24.653" v="3538" actId="20577"/>
          <ac:spMkLst>
            <pc:docMk/>
            <pc:sldMk cId="875425397" sldId="608"/>
            <ac:spMk id="2" creationId="{00000000-0000-0000-0000-000000000000}"/>
          </ac:spMkLst>
        </pc:spChg>
        <pc:spChg chg="mod">
          <ac:chgData name="Deepika Vatsa" userId="f7100972-27fe-4ee6-8fb4-ec9b7931b409" providerId="ADAL" clId="{43FC3250-EE2F-489E-970D-AD8C57589867}" dt="2025-07-24T11:46:33.897" v="3541" actId="1076"/>
          <ac:spMkLst>
            <pc:docMk/>
            <pc:sldMk cId="875425397" sldId="608"/>
            <ac:spMk id="5" creationId="{CC1083D5-B7AF-045F-7EAB-FD1411E3B290}"/>
          </ac:spMkLst>
        </pc:spChg>
        <pc:picChg chg="del">
          <ac:chgData name="Deepika Vatsa" userId="f7100972-27fe-4ee6-8fb4-ec9b7931b409" providerId="ADAL" clId="{43FC3250-EE2F-489E-970D-AD8C57589867}" dt="2025-07-24T11:46:28.740" v="3540" actId="478"/>
          <ac:picMkLst>
            <pc:docMk/>
            <pc:sldMk cId="875425397" sldId="608"/>
            <ac:picMk id="6" creationId="{A13E8D7B-4A52-0721-BC59-29B338739EB1}"/>
          </ac:picMkLst>
        </pc:picChg>
        <pc:inkChg chg="add del">
          <ac:chgData name="Deepika Vatsa" userId="f7100972-27fe-4ee6-8fb4-ec9b7931b409" providerId="ADAL" clId="{43FC3250-EE2F-489E-970D-AD8C57589867}" dt="2025-07-31T04:12:32.264" v="5154" actId="478"/>
          <ac:inkMkLst>
            <pc:docMk/>
            <pc:sldMk cId="875425397" sldId="608"/>
            <ac:inkMk id="4" creationId="{A403426F-F021-3620-E64C-72BB553D3F80}"/>
          </ac:inkMkLst>
        </pc:inkChg>
      </pc:sldChg>
      <pc:sldChg chg="del">
        <pc:chgData name="Deepika Vatsa" userId="f7100972-27fe-4ee6-8fb4-ec9b7931b409" providerId="ADAL" clId="{43FC3250-EE2F-489E-970D-AD8C57589867}" dt="2025-07-23T11:05:11.946" v="73" actId="47"/>
        <pc:sldMkLst>
          <pc:docMk/>
          <pc:sldMk cId="2914318388" sldId="608"/>
        </pc:sldMkLst>
      </pc:sldChg>
      <pc:sldChg chg="del">
        <pc:chgData name="Deepika Vatsa" userId="f7100972-27fe-4ee6-8fb4-ec9b7931b409" providerId="ADAL" clId="{43FC3250-EE2F-489E-970D-AD8C57589867}" dt="2025-07-23T11:05:11.946" v="73" actId="47"/>
        <pc:sldMkLst>
          <pc:docMk/>
          <pc:sldMk cId="726719763" sldId="609"/>
        </pc:sldMkLst>
      </pc:sldChg>
      <pc:sldChg chg="addSp delSp modSp add mod">
        <pc:chgData name="Deepika Vatsa" userId="f7100972-27fe-4ee6-8fb4-ec9b7931b409" providerId="ADAL" clId="{43FC3250-EE2F-489E-970D-AD8C57589867}" dt="2025-07-31T03:22:31.345" v="5153" actId="478"/>
        <pc:sldMkLst>
          <pc:docMk/>
          <pc:sldMk cId="2661033047" sldId="609"/>
        </pc:sldMkLst>
        <pc:spChg chg="mod">
          <ac:chgData name="Deepika Vatsa" userId="f7100972-27fe-4ee6-8fb4-ec9b7931b409" providerId="ADAL" clId="{43FC3250-EE2F-489E-970D-AD8C57589867}" dt="2025-07-25T06:43:18.452" v="4073" actId="20577"/>
          <ac:spMkLst>
            <pc:docMk/>
            <pc:sldMk cId="2661033047" sldId="609"/>
            <ac:spMk id="5" creationId="{CC1083D5-B7AF-045F-7EAB-FD1411E3B290}"/>
          </ac:spMkLst>
        </pc:spChg>
        <pc:picChg chg="mod">
          <ac:chgData name="Deepika Vatsa" userId="f7100972-27fe-4ee6-8fb4-ec9b7931b409" providerId="ADAL" clId="{43FC3250-EE2F-489E-970D-AD8C57589867}" dt="2025-07-25T06:43:23.529" v="4075" actId="14100"/>
          <ac:picMkLst>
            <pc:docMk/>
            <pc:sldMk cId="2661033047" sldId="609"/>
            <ac:picMk id="6" creationId="{A13E8D7B-4A52-0721-BC59-29B338739EB1}"/>
          </ac:picMkLst>
        </pc:picChg>
        <pc:inkChg chg="add del">
          <ac:chgData name="Deepika Vatsa" userId="f7100972-27fe-4ee6-8fb4-ec9b7931b409" providerId="ADAL" clId="{43FC3250-EE2F-489E-970D-AD8C57589867}" dt="2025-07-31T03:22:31.345" v="5153" actId="478"/>
          <ac:inkMkLst>
            <pc:docMk/>
            <pc:sldMk cId="2661033047" sldId="609"/>
            <ac:inkMk id="4" creationId="{62AE56D4-FC9A-0AEB-43A7-FAE9356B9CDA}"/>
          </ac:inkMkLst>
        </pc:inkChg>
      </pc:sldChg>
      <pc:sldChg chg="addSp delSp modSp add mod">
        <pc:chgData name="Deepika Vatsa" userId="f7100972-27fe-4ee6-8fb4-ec9b7931b409" providerId="ADAL" clId="{43FC3250-EE2F-489E-970D-AD8C57589867}" dt="2025-07-31T04:12:42.796" v="5158" actId="478"/>
        <pc:sldMkLst>
          <pc:docMk/>
          <pc:sldMk cId="1244221787" sldId="610"/>
        </pc:sldMkLst>
        <pc:spChg chg="mod">
          <ac:chgData name="Deepika Vatsa" userId="f7100972-27fe-4ee6-8fb4-ec9b7931b409" providerId="ADAL" clId="{43FC3250-EE2F-489E-970D-AD8C57589867}" dt="2025-07-29T09:26:29.034" v="4318" actId="20577"/>
          <ac:spMkLst>
            <pc:docMk/>
            <pc:sldMk cId="1244221787" sldId="610"/>
            <ac:spMk id="2" creationId="{00000000-0000-0000-0000-000000000000}"/>
          </ac:spMkLst>
        </pc:spChg>
        <pc:spChg chg="add mod">
          <ac:chgData name="Deepika Vatsa" userId="f7100972-27fe-4ee6-8fb4-ec9b7931b409" providerId="ADAL" clId="{43FC3250-EE2F-489E-970D-AD8C57589867}" dt="2025-07-29T09:36:07.618" v="4601" actId="403"/>
          <ac:spMkLst>
            <pc:docMk/>
            <pc:sldMk cId="1244221787" sldId="610"/>
            <ac:spMk id="5" creationId="{1310D0E2-75BF-6154-37D8-B2D38B76B72D}"/>
          </ac:spMkLst>
        </pc:spChg>
        <pc:spChg chg="add mod">
          <ac:chgData name="Deepika Vatsa" userId="f7100972-27fe-4ee6-8fb4-ec9b7931b409" providerId="ADAL" clId="{43FC3250-EE2F-489E-970D-AD8C57589867}" dt="2025-07-29T09:36:25.546" v="4604" actId="1076"/>
          <ac:spMkLst>
            <pc:docMk/>
            <pc:sldMk cId="1244221787" sldId="610"/>
            <ac:spMk id="10" creationId="{9B627254-09D3-20DB-9C07-F8310D90C8F0}"/>
          </ac:spMkLst>
        </pc:spChg>
        <pc:spChg chg="del mod">
          <ac:chgData name="Deepika Vatsa" userId="f7100972-27fe-4ee6-8fb4-ec9b7931b409" providerId="ADAL" clId="{43FC3250-EE2F-489E-970D-AD8C57589867}" dt="2025-07-29T09:27:42.845" v="4340"/>
          <ac:spMkLst>
            <pc:docMk/>
            <pc:sldMk cId="1244221787" sldId="610"/>
            <ac:spMk id="11" creationId="{06381CCD-359B-D8A2-1997-A5B56A02FD41}"/>
          </ac:spMkLst>
        </pc:spChg>
        <pc:graphicFrameChg chg="add mod modGraphic">
          <ac:chgData name="Deepika Vatsa" userId="f7100972-27fe-4ee6-8fb4-ec9b7931b409" providerId="ADAL" clId="{43FC3250-EE2F-489E-970D-AD8C57589867}" dt="2025-07-29T09:36:02.277" v="4600" actId="403"/>
          <ac:graphicFrameMkLst>
            <pc:docMk/>
            <pc:sldMk cId="1244221787" sldId="610"/>
            <ac:graphicFrameMk id="4" creationId="{9A61CFB2-8DA7-5321-4636-0B27883190EC}"/>
          </ac:graphicFrameMkLst>
        </pc:graphicFrameChg>
        <pc:picChg chg="add mod">
          <ac:chgData name="Deepika Vatsa" userId="f7100972-27fe-4ee6-8fb4-ec9b7931b409" providerId="ADAL" clId="{43FC3250-EE2F-489E-970D-AD8C57589867}" dt="2025-07-29T09:36:17.650" v="4602" actId="1076"/>
          <ac:picMkLst>
            <pc:docMk/>
            <pc:sldMk cId="1244221787" sldId="610"/>
            <ac:picMk id="7" creationId="{EB1BC7D7-2A8B-FDFE-19D5-5060E82A5057}"/>
          </ac:picMkLst>
        </pc:picChg>
        <pc:picChg chg="add mod">
          <ac:chgData name="Deepika Vatsa" userId="f7100972-27fe-4ee6-8fb4-ec9b7931b409" providerId="ADAL" clId="{43FC3250-EE2F-489E-970D-AD8C57589867}" dt="2025-07-29T09:31:32.976" v="4489" actId="1076"/>
          <ac:picMkLst>
            <pc:docMk/>
            <pc:sldMk cId="1244221787" sldId="610"/>
            <ac:picMk id="9" creationId="{2225503A-7575-0D3B-5B98-909C48A2EA7C}"/>
          </ac:picMkLst>
        </pc:picChg>
        <pc:inkChg chg="add del">
          <ac:chgData name="Deepika Vatsa" userId="f7100972-27fe-4ee6-8fb4-ec9b7931b409" providerId="ADAL" clId="{43FC3250-EE2F-489E-970D-AD8C57589867}" dt="2025-07-31T04:12:42.796" v="5158" actId="478"/>
          <ac:inkMkLst>
            <pc:docMk/>
            <pc:sldMk cId="1244221787" sldId="610"/>
            <ac:inkMk id="6" creationId="{17296517-C49C-BE35-E114-9B88F69E82AE}"/>
          </ac:inkMkLst>
        </pc:inkChg>
      </pc:sldChg>
      <pc:sldChg chg="del">
        <pc:chgData name="Deepika Vatsa" userId="f7100972-27fe-4ee6-8fb4-ec9b7931b409" providerId="ADAL" clId="{43FC3250-EE2F-489E-970D-AD8C57589867}" dt="2025-07-23T11:05:11.946" v="73" actId="47"/>
        <pc:sldMkLst>
          <pc:docMk/>
          <pc:sldMk cId="3648386067" sldId="610"/>
        </pc:sldMkLst>
      </pc:sldChg>
      <pc:sldChg chg="del">
        <pc:chgData name="Deepika Vatsa" userId="f7100972-27fe-4ee6-8fb4-ec9b7931b409" providerId="ADAL" clId="{43FC3250-EE2F-489E-970D-AD8C57589867}" dt="2025-07-23T11:05:11.946" v="73" actId="47"/>
        <pc:sldMkLst>
          <pc:docMk/>
          <pc:sldMk cId="1440736019" sldId="611"/>
        </pc:sldMkLst>
      </pc:sldChg>
      <pc:sldChg chg="addSp delSp modSp add mod">
        <pc:chgData name="Deepika Vatsa" userId="f7100972-27fe-4ee6-8fb4-ec9b7931b409" providerId="ADAL" clId="{43FC3250-EE2F-489E-970D-AD8C57589867}" dt="2025-07-31T04:12:45.263" v="5159" actId="478"/>
        <pc:sldMkLst>
          <pc:docMk/>
          <pc:sldMk cId="2742127447" sldId="611"/>
        </pc:sldMkLst>
        <pc:spChg chg="del">
          <ac:chgData name="Deepika Vatsa" userId="f7100972-27fe-4ee6-8fb4-ec9b7931b409" providerId="ADAL" clId="{43FC3250-EE2F-489E-970D-AD8C57589867}" dt="2025-07-29T09:32:25.211" v="4503" actId="478"/>
          <ac:spMkLst>
            <pc:docMk/>
            <pc:sldMk cId="2742127447" sldId="611"/>
            <ac:spMk id="5" creationId="{1310D0E2-75BF-6154-37D8-B2D38B76B72D}"/>
          </ac:spMkLst>
        </pc:spChg>
        <pc:spChg chg="del">
          <ac:chgData name="Deepika Vatsa" userId="f7100972-27fe-4ee6-8fb4-ec9b7931b409" providerId="ADAL" clId="{43FC3250-EE2F-489E-970D-AD8C57589867}" dt="2025-07-29T09:34:11.259" v="4534" actId="478"/>
          <ac:spMkLst>
            <pc:docMk/>
            <pc:sldMk cId="2742127447" sldId="611"/>
            <ac:spMk id="10" creationId="{9B627254-09D3-20DB-9C07-F8310D90C8F0}"/>
          </ac:spMkLst>
        </pc:spChg>
        <pc:spChg chg="add mod">
          <ac:chgData name="Deepika Vatsa" userId="f7100972-27fe-4ee6-8fb4-ec9b7931b409" providerId="ADAL" clId="{43FC3250-EE2F-489E-970D-AD8C57589867}" dt="2025-07-29T09:35:34.289" v="4592" actId="1076"/>
          <ac:spMkLst>
            <pc:docMk/>
            <pc:sldMk cId="2742127447" sldId="611"/>
            <ac:spMk id="13" creationId="{23851624-7BA7-D9E9-9B51-6B881D7FA9DF}"/>
          </ac:spMkLst>
        </pc:spChg>
        <pc:spChg chg="add mod">
          <ac:chgData name="Deepika Vatsa" userId="f7100972-27fe-4ee6-8fb4-ec9b7931b409" providerId="ADAL" clId="{43FC3250-EE2F-489E-970D-AD8C57589867}" dt="2025-07-29T09:37:49.194" v="4654" actId="207"/>
          <ac:spMkLst>
            <pc:docMk/>
            <pc:sldMk cId="2742127447" sldId="611"/>
            <ac:spMk id="14" creationId="{43B25EF5-3577-32AA-6B1A-D68FD42FC287}"/>
          </ac:spMkLst>
        </pc:spChg>
        <pc:spChg chg="add ord">
          <ac:chgData name="Deepika Vatsa" userId="f7100972-27fe-4ee6-8fb4-ec9b7931b409" providerId="ADAL" clId="{43FC3250-EE2F-489E-970D-AD8C57589867}" dt="2025-07-29T09:37:36.859" v="4653" actId="167"/>
          <ac:spMkLst>
            <pc:docMk/>
            <pc:sldMk cId="2742127447" sldId="611"/>
            <ac:spMk id="15" creationId="{2CE8AD81-DD82-EE2A-E8D7-0BB3644121DD}"/>
          </ac:spMkLst>
        </pc:spChg>
        <pc:spChg chg="add mod">
          <ac:chgData name="Deepika Vatsa" userId="f7100972-27fe-4ee6-8fb4-ec9b7931b409" providerId="ADAL" clId="{43FC3250-EE2F-489E-970D-AD8C57589867}" dt="2025-07-29T09:41:36.752" v="4730" actId="1035"/>
          <ac:spMkLst>
            <pc:docMk/>
            <pc:sldMk cId="2742127447" sldId="611"/>
            <ac:spMk id="17" creationId="{6655A525-0B6E-1B3B-7EA3-03ED36A9FA6E}"/>
          </ac:spMkLst>
        </pc:spChg>
        <pc:graphicFrameChg chg="mod modGraphic">
          <ac:chgData name="Deepika Vatsa" userId="f7100972-27fe-4ee6-8fb4-ec9b7931b409" providerId="ADAL" clId="{43FC3250-EE2F-489E-970D-AD8C57589867}" dt="2025-07-29T09:41:45.078" v="4734" actId="20577"/>
          <ac:graphicFrameMkLst>
            <pc:docMk/>
            <pc:sldMk cId="2742127447" sldId="611"/>
            <ac:graphicFrameMk id="4" creationId="{9A61CFB2-8DA7-5321-4636-0B27883190EC}"/>
          </ac:graphicFrameMkLst>
        </pc:graphicFrameChg>
        <pc:picChg chg="del mod">
          <ac:chgData name="Deepika Vatsa" userId="f7100972-27fe-4ee6-8fb4-ec9b7931b409" providerId="ADAL" clId="{43FC3250-EE2F-489E-970D-AD8C57589867}" dt="2025-07-29T09:34:31.428" v="4536" actId="478"/>
          <ac:picMkLst>
            <pc:docMk/>
            <pc:sldMk cId="2742127447" sldId="611"/>
            <ac:picMk id="7" creationId="{EB1BC7D7-2A8B-FDFE-19D5-5060E82A5057}"/>
          </ac:picMkLst>
        </pc:picChg>
        <pc:picChg chg="add mod">
          <ac:chgData name="Deepika Vatsa" userId="f7100972-27fe-4ee6-8fb4-ec9b7931b409" providerId="ADAL" clId="{43FC3250-EE2F-489E-970D-AD8C57589867}" dt="2025-07-29T09:36:40.742" v="4605" actId="1076"/>
          <ac:picMkLst>
            <pc:docMk/>
            <pc:sldMk cId="2742127447" sldId="611"/>
            <ac:picMk id="8" creationId="{FA071716-76D5-8A2B-8EE9-A42CAE268218}"/>
          </ac:picMkLst>
        </pc:picChg>
        <pc:picChg chg="del">
          <ac:chgData name="Deepika Vatsa" userId="f7100972-27fe-4ee6-8fb4-ec9b7931b409" providerId="ADAL" clId="{43FC3250-EE2F-489E-970D-AD8C57589867}" dt="2025-07-29T09:34:50.527" v="4541" actId="478"/>
          <ac:picMkLst>
            <pc:docMk/>
            <pc:sldMk cId="2742127447" sldId="611"/>
            <ac:picMk id="9" creationId="{2225503A-7575-0D3B-5B98-909C48A2EA7C}"/>
          </ac:picMkLst>
        </pc:picChg>
        <pc:picChg chg="add mod">
          <ac:chgData name="Deepika Vatsa" userId="f7100972-27fe-4ee6-8fb4-ec9b7931b409" providerId="ADAL" clId="{43FC3250-EE2F-489E-970D-AD8C57589867}" dt="2025-07-29T09:36:44.087" v="4606" actId="1076"/>
          <ac:picMkLst>
            <pc:docMk/>
            <pc:sldMk cId="2742127447" sldId="611"/>
            <ac:picMk id="12" creationId="{9671BB86-45FA-B811-5C54-C67DFC998E03}"/>
          </ac:picMkLst>
        </pc:picChg>
        <pc:inkChg chg="add del">
          <ac:chgData name="Deepika Vatsa" userId="f7100972-27fe-4ee6-8fb4-ec9b7931b409" providerId="ADAL" clId="{43FC3250-EE2F-489E-970D-AD8C57589867}" dt="2025-07-31T04:12:45.263" v="5159" actId="478"/>
          <ac:inkMkLst>
            <pc:docMk/>
            <pc:sldMk cId="2742127447" sldId="611"/>
            <ac:inkMk id="5" creationId="{E08C7AAA-E092-49E6-4948-4A81A952906A}"/>
          </ac:inkMkLst>
        </pc:inkChg>
      </pc:sldChg>
      <pc:sldChg chg="del">
        <pc:chgData name="Deepika Vatsa" userId="f7100972-27fe-4ee6-8fb4-ec9b7931b409" providerId="ADAL" clId="{43FC3250-EE2F-489E-970D-AD8C57589867}" dt="2025-07-23T11:05:11.946" v="73" actId="47"/>
        <pc:sldMkLst>
          <pc:docMk/>
          <pc:sldMk cId="1106724558" sldId="612"/>
        </pc:sldMkLst>
      </pc:sldChg>
      <pc:sldChg chg="addSp delSp modSp add mod ord">
        <pc:chgData name="Deepika Vatsa" userId="f7100972-27fe-4ee6-8fb4-ec9b7931b409" providerId="ADAL" clId="{43FC3250-EE2F-489E-970D-AD8C57589867}" dt="2025-07-31T04:12:47.743" v="5160" actId="478"/>
        <pc:sldMkLst>
          <pc:docMk/>
          <pc:sldMk cId="4043674681" sldId="612"/>
        </pc:sldMkLst>
        <pc:spChg chg="mod">
          <ac:chgData name="Deepika Vatsa" userId="f7100972-27fe-4ee6-8fb4-ec9b7931b409" providerId="ADAL" clId="{43FC3250-EE2F-489E-970D-AD8C57589867}" dt="2025-07-29T09:38:28.921" v="4685" actId="20577"/>
          <ac:spMkLst>
            <pc:docMk/>
            <pc:sldMk cId="4043674681" sldId="612"/>
            <ac:spMk id="2" creationId="{00000000-0000-0000-0000-000000000000}"/>
          </ac:spMkLst>
        </pc:spChg>
        <pc:spChg chg="mod">
          <ac:chgData name="Deepika Vatsa" userId="f7100972-27fe-4ee6-8fb4-ec9b7931b409" providerId="ADAL" clId="{43FC3250-EE2F-489E-970D-AD8C57589867}" dt="2025-07-29T09:39:44.773" v="4710" actId="33524"/>
          <ac:spMkLst>
            <pc:docMk/>
            <pc:sldMk cId="4043674681" sldId="612"/>
            <ac:spMk id="11" creationId="{06381CCD-359B-D8A2-1997-A5B56A02FD41}"/>
          </ac:spMkLst>
        </pc:spChg>
        <pc:picChg chg="add mod">
          <ac:chgData name="Deepika Vatsa" userId="f7100972-27fe-4ee6-8fb4-ec9b7931b409" providerId="ADAL" clId="{43FC3250-EE2F-489E-970D-AD8C57589867}" dt="2025-07-29T09:39:19.646" v="4703" actId="14100"/>
          <ac:picMkLst>
            <pc:docMk/>
            <pc:sldMk cId="4043674681" sldId="612"/>
            <ac:picMk id="5" creationId="{AD39B31F-221A-4EE5-E9C0-CA98D418592E}"/>
          </ac:picMkLst>
        </pc:picChg>
        <pc:inkChg chg="add del">
          <ac:chgData name="Deepika Vatsa" userId="f7100972-27fe-4ee6-8fb4-ec9b7931b409" providerId="ADAL" clId="{43FC3250-EE2F-489E-970D-AD8C57589867}" dt="2025-07-31T04:12:47.743" v="5160" actId="478"/>
          <ac:inkMkLst>
            <pc:docMk/>
            <pc:sldMk cId="4043674681" sldId="612"/>
            <ac:inkMk id="4" creationId="{A8043A15-5AAE-0CE7-99FB-3682E96C3B02}"/>
          </ac:inkMkLst>
        </pc:inkChg>
      </pc:sldChg>
      <pc:sldChg chg="addSp delSp modSp add mod">
        <pc:chgData name="Deepika Vatsa" userId="f7100972-27fe-4ee6-8fb4-ec9b7931b409" providerId="ADAL" clId="{43FC3250-EE2F-489E-970D-AD8C57589867}" dt="2025-07-31T04:12:37.373" v="5156" actId="478"/>
        <pc:sldMkLst>
          <pc:docMk/>
          <pc:sldMk cId="1338937673" sldId="613"/>
        </pc:sldMkLst>
        <pc:spChg chg="mod">
          <ac:chgData name="Deepika Vatsa" userId="f7100972-27fe-4ee6-8fb4-ec9b7931b409" providerId="ADAL" clId="{43FC3250-EE2F-489E-970D-AD8C57589867}" dt="2025-07-29T10:27:18.134" v="4759" actId="20577"/>
          <ac:spMkLst>
            <pc:docMk/>
            <pc:sldMk cId="1338937673" sldId="613"/>
            <ac:spMk id="2" creationId="{00000000-0000-0000-0000-000000000000}"/>
          </ac:spMkLst>
        </pc:spChg>
        <pc:spChg chg="del">
          <ac:chgData name="Deepika Vatsa" userId="f7100972-27fe-4ee6-8fb4-ec9b7931b409" providerId="ADAL" clId="{43FC3250-EE2F-489E-970D-AD8C57589867}" dt="2025-07-29T10:27:04.458" v="4736" actId="478"/>
          <ac:spMkLst>
            <pc:docMk/>
            <pc:sldMk cId="1338937673" sldId="613"/>
            <ac:spMk id="11" creationId="{06381CCD-359B-D8A2-1997-A5B56A02FD41}"/>
          </ac:spMkLst>
        </pc:spChg>
        <pc:picChg chg="add mod">
          <ac:chgData name="Deepika Vatsa" userId="f7100972-27fe-4ee6-8fb4-ec9b7931b409" providerId="ADAL" clId="{43FC3250-EE2F-489E-970D-AD8C57589867}" dt="2025-07-29T10:27:12.530" v="4740" actId="1076"/>
          <ac:picMkLst>
            <pc:docMk/>
            <pc:sldMk cId="1338937673" sldId="613"/>
            <ac:picMk id="5" creationId="{509DEF52-9B59-357F-07A6-14702C7BE81D}"/>
          </ac:picMkLst>
        </pc:picChg>
        <pc:inkChg chg="add del">
          <ac:chgData name="Deepika Vatsa" userId="f7100972-27fe-4ee6-8fb4-ec9b7931b409" providerId="ADAL" clId="{43FC3250-EE2F-489E-970D-AD8C57589867}" dt="2025-07-31T04:12:37.373" v="5156" actId="478"/>
          <ac:inkMkLst>
            <pc:docMk/>
            <pc:sldMk cId="1338937673" sldId="613"/>
            <ac:inkMk id="4" creationId="{1066EE53-2164-F1CA-3C63-294ED66450CC}"/>
          </ac:inkMkLst>
        </pc:inkChg>
      </pc:sldChg>
      <pc:sldChg chg="addSp delSp modSp add mod">
        <pc:chgData name="Deepika Vatsa" userId="f7100972-27fe-4ee6-8fb4-ec9b7931b409" providerId="ADAL" clId="{43FC3250-EE2F-489E-970D-AD8C57589867}" dt="2025-07-31T04:12:40.251" v="5157" actId="478"/>
        <pc:sldMkLst>
          <pc:docMk/>
          <pc:sldMk cId="1180035275" sldId="614"/>
        </pc:sldMkLst>
        <pc:picChg chg="del">
          <ac:chgData name="Deepika Vatsa" userId="f7100972-27fe-4ee6-8fb4-ec9b7931b409" providerId="ADAL" clId="{43FC3250-EE2F-489E-970D-AD8C57589867}" dt="2025-07-29T10:27:41.297" v="4761" actId="478"/>
          <ac:picMkLst>
            <pc:docMk/>
            <pc:sldMk cId="1180035275" sldId="614"/>
            <ac:picMk id="5" creationId="{509DEF52-9B59-357F-07A6-14702C7BE81D}"/>
          </ac:picMkLst>
        </pc:picChg>
        <pc:picChg chg="add mod">
          <ac:chgData name="Deepika Vatsa" userId="f7100972-27fe-4ee6-8fb4-ec9b7931b409" providerId="ADAL" clId="{43FC3250-EE2F-489E-970D-AD8C57589867}" dt="2025-07-29T10:27:46.511" v="4764" actId="1076"/>
          <ac:picMkLst>
            <pc:docMk/>
            <pc:sldMk cId="1180035275" sldId="614"/>
            <ac:picMk id="6" creationId="{7241F030-7566-2C7C-08F8-43ECA3E40FF6}"/>
          </ac:picMkLst>
        </pc:picChg>
        <pc:inkChg chg="add del">
          <ac:chgData name="Deepika Vatsa" userId="f7100972-27fe-4ee6-8fb4-ec9b7931b409" providerId="ADAL" clId="{43FC3250-EE2F-489E-970D-AD8C57589867}" dt="2025-07-31T04:12:40.251" v="5157" actId="478"/>
          <ac:inkMkLst>
            <pc:docMk/>
            <pc:sldMk cId="1180035275" sldId="614"/>
            <ac:inkMk id="4" creationId="{BD21F7C1-37DA-B6FC-4346-1E7E5ABBB1B3}"/>
          </ac:inkMkLst>
        </pc:inkChg>
      </pc:sldChg>
    </pc:docChg>
  </pc:docChgLst>
  <pc:docChgLst>
    <pc:chgData name="Deepika Vatsa" userId="f7100972-27fe-4ee6-8fb4-ec9b7931b409" providerId="ADAL" clId="{E60DD727-CB9B-497A-9FD8-91390C365E38}"/>
    <pc:docChg chg="undo custSel addSld delSld modSld">
      <pc:chgData name="Deepika Vatsa" userId="f7100972-27fe-4ee6-8fb4-ec9b7931b409" providerId="ADAL" clId="{E60DD727-CB9B-497A-9FD8-91390C365E38}" dt="2025-08-27T11:40:56.612" v="5971"/>
      <pc:docMkLst>
        <pc:docMk/>
      </pc:docMkLst>
      <pc:sldChg chg="modSp mod">
        <pc:chgData name="Deepika Vatsa" userId="f7100972-27fe-4ee6-8fb4-ec9b7931b409" providerId="ADAL" clId="{E60DD727-CB9B-497A-9FD8-91390C365E38}" dt="2025-08-25T10:46:44.816" v="1" actId="20577"/>
        <pc:sldMkLst>
          <pc:docMk/>
          <pc:sldMk cId="0" sldId="395"/>
        </pc:sldMkLst>
        <pc:spChg chg="mod">
          <ac:chgData name="Deepika Vatsa" userId="f7100972-27fe-4ee6-8fb4-ec9b7931b409" providerId="ADAL" clId="{E60DD727-CB9B-497A-9FD8-91390C365E38}" dt="2025-08-25T10:46:44.816" v="1" actId="20577"/>
          <ac:spMkLst>
            <pc:docMk/>
            <pc:sldMk cId="0" sldId="395"/>
            <ac:spMk id="2" creationId="{00000000-0000-0000-0000-000000000000}"/>
          </ac:spMkLst>
        </pc:spChg>
      </pc:sldChg>
      <pc:sldChg chg="modSp mod">
        <pc:chgData name="Deepika Vatsa" userId="f7100972-27fe-4ee6-8fb4-ec9b7931b409" providerId="ADAL" clId="{E60DD727-CB9B-497A-9FD8-91390C365E38}" dt="2025-08-26T08:35:37.721" v="1538" actId="113"/>
        <pc:sldMkLst>
          <pc:docMk/>
          <pc:sldMk cId="3439049211" sldId="591"/>
        </pc:sldMkLst>
        <pc:spChg chg="mod">
          <ac:chgData name="Deepika Vatsa" userId="f7100972-27fe-4ee6-8fb4-ec9b7931b409" providerId="ADAL" clId="{E60DD727-CB9B-497A-9FD8-91390C365E38}" dt="2025-08-26T08:35:37.721" v="1538" actId="113"/>
          <ac:spMkLst>
            <pc:docMk/>
            <pc:sldMk cId="3439049211" sldId="591"/>
            <ac:spMk id="11" creationId="{06381CCD-359B-D8A2-1997-A5B56A02FD41}"/>
          </ac:spMkLst>
        </pc:spChg>
      </pc:sldChg>
      <pc:sldChg chg="del">
        <pc:chgData name="Deepika Vatsa" userId="f7100972-27fe-4ee6-8fb4-ec9b7931b409" providerId="ADAL" clId="{E60DD727-CB9B-497A-9FD8-91390C365E38}" dt="2025-08-26T08:35:50.180" v="1539" actId="2696"/>
        <pc:sldMkLst>
          <pc:docMk/>
          <pc:sldMk cId="3198423911" sldId="593"/>
        </pc:sldMkLst>
      </pc:sldChg>
      <pc:sldChg chg="delSp modSp mod">
        <pc:chgData name="Deepika Vatsa" userId="f7100972-27fe-4ee6-8fb4-ec9b7931b409" providerId="ADAL" clId="{E60DD727-CB9B-497A-9FD8-91390C365E38}" dt="2025-08-26T04:58:28.844" v="24" actId="113"/>
        <pc:sldMkLst>
          <pc:docMk/>
          <pc:sldMk cId="3408036593" sldId="594"/>
        </pc:sldMkLst>
        <pc:spChg chg="mod">
          <ac:chgData name="Deepika Vatsa" userId="f7100972-27fe-4ee6-8fb4-ec9b7931b409" providerId="ADAL" clId="{E60DD727-CB9B-497A-9FD8-91390C365E38}" dt="2025-08-25T10:47:04.540" v="19" actId="20577"/>
          <ac:spMkLst>
            <pc:docMk/>
            <pc:sldMk cId="3408036593" sldId="594"/>
            <ac:spMk id="2" creationId="{00000000-0000-0000-0000-000000000000}"/>
          </ac:spMkLst>
        </pc:spChg>
        <pc:spChg chg="mod">
          <ac:chgData name="Deepika Vatsa" userId="f7100972-27fe-4ee6-8fb4-ec9b7931b409" providerId="ADAL" clId="{E60DD727-CB9B-497A-9FD8-91390C365E38}" dt="2025-08-26T04:58:28.844" v="24" actId="113"/>
          <ac:spMkLst>
            <pc:docMk/>
            <pc:sldMk cId="3408036593" sldId="594"/>
            <ac:spMk id="5" creationId="{2461C6AC-CE12-CE55-1E34-C97C06A15181}"/>
          </ac:spMkLst>
        </pc:spChg>
        <pc:inkChg chg="del">
          <ac:chgData name="Deepika Vatsa" userId="f7100972-27fe-4ee6-8fb4-ec9b7931b409" providerId="ADAL" clId="{E60DD727-CB9B-497A-9FD8-91390C365E38}" dt="2025-08-25T10:47:09.558" v="20" actId="478"/>
          <ac:inkMkLst>
            <pc:docMk/>
            <pc:sldMk cId="3408036593" sldId="594"/>
            <ac:inkMk id="4" creationId="{093914EF-3DD6-16B9-C528-34E27C2B2B67}"/>
          </ac:inkMkLst>
        </pc:inkChg>
      </pc:sldChg>
      <pc:sldChg chg="addSp modSp add mod">
        <pc:chgData name="Deepika Vatsa" userId="f7100972-27fe-4ee6-8fb4-ec9b7931b409" providerId="ADAL" clId="{E60DD727-CB9B-497A-9FD8-91390C365E38}" dt="2025-08-27T11:34:26.212" v="5967"/>
        <pc:sldMkLst>
          <pc:docMk/>
          <pc:sldMk cId="980090179" sldId="595"/>
        </pc:sldMkLst>
        <pc:spChg chg="mod">
          <ac:chgData name="Deepika Vatsa" userId="f7100972-27fe-4ee6-8fb4-ec9b7931b409" providerId="ADAL" clId="{E60DD727-CB9B-497A-9FD8-91390C365E38}" dt="2025-08-26T05:07:22.857" v="84" actId="6549"/>
          <ac:spMkLst>
            <pc:docMk/>
            <pc:sldMk cId="980090179" sldId="595"/>
            <ac:spMk id="5" creationId="{2461C6AC-CE12-CE55-1E34-C97C06A15181}"/>
          </ac:spMkLst>
        </pc:spChg>
        <pc:inkChg chg="add">
          <ac:chgData name="Deepika Vatsa" userId="f7100972-27fe-4ee6-8fb4-ec9b7931b409" providerId="ADAL" clId="{E60DD727-CB9B-497A-9FD8-91390C365E38}" dt="2025-08-27T11:34:26.212" v="5967"/>
          <ac:inkMkLst>
            <pc:docMk/>
            <pc:sldMk cId="980090179" sldId="595"/>
            <ac:inkMk id="4" creationId="{5C7949AF-BCB0-C097-E6A1-1D63C8D45A98}"/>
          </ac:inkMkLst>
        </pc:inkChg>
      </pc:sldChg>
      <pc:sldChg chg="del">
        <pc:chgData name="Deepika Vatsa" userId="f7100972-27fe-4ee6-8fb4-ec9b7931b409" providerId="ADAL" clId="{E60DD727-CB9B-497A-9FD8-91390C365E38}" dt="2025-08-25T10:46:58.180" v="2" actId="47"/>
        <pc:sldMkLst>
          <pc:docMk/>
          <pc:sldMk cId="2858621929" sldId="595"/>
        </pc:sldMkLst>
      </pc:sldChg>
      <pc:sldChg chg="addSp delSp modSp add mod">
        <pc:chgData name="Deepika Vatsa" userId="f7100972-27fe-4ee6-8fb4-ec9b7931b409" providerId="ADAL" clId="{E60DD727-CB9B-497A-9FD8-91390C365E38}" dt="2025-08-27T11:34:26.212" v="5967"/>
        <pc:sldMkLst>
          <pc:docMk/>
          <pc:sldMk cId="84203252" sldId="596"/>
        </pc:sldMkLst>
        <pc:spChg chg="mod">
          <ac:chgData name="Deepika Vatsa" userId="f7100972-27fe-4ee6-8fb4-ec9b7931b409" providerId="ADAL" clId="{E60DD727-CB9B-497A-9FD8-91390C365E38}" dt="2025-08-26T05:21:47.419" v="96" actId="20577"/>
          <ac:spMkLst>
            <pc:docMk/>
            <pc:sldMk cId="84203252" sldId="596"/>
            <ac:spMk id="2" creationId="{00000000-0000-0000-0000-000000000000}"/>
          </ac:spMkLst>
        </pc:spChg>
        <pc:spChg chg="del">
          <ac:chgData name="Deepika Vatsa" userId="f7100972-27fe-4ee6-8fb4-ec9b7931b409" providerId="ADAL" clId="{E60DD727-CB9B-497A-9FD8-91390C365E38}" dt="2025-08-26T05:21:50.343" v="97" actId="478"/>
          <ac:spMkLst>
            <pc:docMk/>
            <pc:sldMk cId="84203252" sldId="596"/>
            <ac:spMk id="5" creationId="{2461C6AC-CE12-CE55-1E34-C97C06A15181}"/>
          </ac:spMkLst>
        </pc:spChg>
        <pc:spChg chg="add del mod">
          <ac:chgData name="Deepika Vatsa" userId="f7100972-27fe-4ee6-8fb4-ec9b7931b409" providerId="ADAL" clId="{E60DD727-CB9B-497A-9FD8-91390C365E38}" dt="2025-08-26T05:23:23.463" v="224" actId="478"/>
          <ac:spMkLst>
            <pc:docMk/>
            <pc:sldMk cId="84203252" sldId="596"/>
            <ac:spMk id="7" creationId="{43B734AB-5862-A7E7-CEE1-EEAE7140C729}"/>
          </ac:spMkLst>
        </pc:spChg>
        <pc:spChg chg="add mod">
          <ac:chgData name="Deepika Vatsa" userId="f7100972-27fe-4ee6-8fb4-ec9b7931b409" providerId="ADAL" clId="{E60DD727-CB9B-497A-9FD8-91390C365E38}" dt="2025-08-26T08:36:29.199" v="1571" actId="113"/>
          <ac:spMkLst>
            <pc:docMk/>
            <pc:sldMk cId="84203252" sldId="596"/>
            <ac:spMk id="10" creationId="{2317C2C5-8D67-D3E7-0A73-7B7BE169885C}"/>
          </ac:spMkLst>
        </pc:spChg>
        <pc:picChg chg="add del mod">
          <ac:chgData name="Deepika Vatsa" userId="f7100972-27fe-4ee6-8fb4-ec9b7931b409" providerId="ADAL" clId="{E60DD727-CB9B-497A-9FD8-91390C365E38}" dt="2025-08-26T05:23:20.986" v="223" actId="478"/>
          <ac:picMkLst>
            <pc:docMk/>
            <pc:sldMk cId="84203252" sldId="596"/>
            <ac:picMk id="6" creationId="{AAA2D463-219F-5B42-DDFE-FD54745F9EB9}"/>
          </ac:picMkLst>
        </pc:picChg>
        <pc:picChg chg="add mod">
          <ac:chgData name="Deepika Vatsa" userId="f7100972-27fe-4ee6-8fb4-ec9b7931b409" providerId="ADAL" clId="{E60DD727-CB9B-497A-9FD8-91390C365E38}" dt="2025-08-26T05:23:26.492" v="226" actId="1076"/>
          <ac:picMkLst>
            <pc:docMk/>
            <pc:sldMk cId="84203252" sldId="596"/>
            <ac:picMk id="9" creationId="{249C4C46-6E14-72AE-2D70-4D2BA47B5A11}"/>
          </ac:picMkLst>
        </pc:picChg>
        <pc:inkChg chg="add">
          <ac:chgData name="Deepika Vatsa" userId="f7100972-27fe-4ee6-8fb4-ec9b7931b409" providerId="ADAL" clId="{E60DD727-CB9B-497A-9FD8-91390C365E38}" dt="2025-08-27T11:34:26.212" v="5967"/>
          <ac:inkMkLst>
            <pc:docMk/>
            <pc:sldMk cId="84203252" sldId="596"/>
            <ac:inkMk id="4" creationId="{C59C694E-B94E-D268-D9DA-4700702F41A9}"/>
          </ac:inkMkLst>
        </pc:inkChg>
      </pc:sldChg>
      <pc:sldChg chg="del">
        <pc:chgData name="Deepika Vatsa" userId="f7100972-27fe-4ee6-8fb4-ec9b7931b409" providerId="ADAL" clId="{E60DD727-CB9B-497A-9FD8-91390C365E38}" dt="2025-08-25T10:46:58.180" v="2" actId="47"/>
        <pc:sldMkLst>
          <pc:docMk/>
          <pc:sldMk cId="2680060840" sldId="596"/>
        </pc:sldMkLst>
      </pc:sldChg>
      <pc:sldChg chg="del">
        <pc:chgData name="Deepika Vatsa" userId="f7100972-27fe-4ee6-8fb4-ec9b7931b409" providerId="ADAL" clId="{E60DD727-CB9B-497A-9FD8-91390C365E38}" dt="2025-08-25T10:46:58.180" v="2" actId="47"/>
        <pc:sldMkLst>
          <pc:docMk/>
          <pc:sldMk cId="2645596846" sldId="597"/>
        </pc:sldMkLst>
      </pc:sldChg>
      <pc:sldChg chg="addSp modSp add mod">
        <pc:chgData name="Deepika Vatsa" userId="f7100972-27fe-4ee6-8fb4-ec9b7931b409" providerId="ADAL" clId="{E60DD727-CB9B-497A-9FD8-91390C365E38}" dt="2025-08-27T11:34:26.212" v="5967"/>
        <pc:sldMkLst>
          <pc:docMk/>
          <pc:sldMk cId="3244530483" sldId="597"/>
        </pc:sldMkLst>
        <pc:spChg chg="mod">
          <ac:chgData name="Deepika Vatsa" userId="f7100972-27fe-4ee6-8fb4-ec9b7931b409" providerId="ADAL" clId="{E60DD727-CB9B-497A-9FD8-91390C365E38}" dt="2025-08-26T08:37:23.590" v="1651" actId="20577"/>
          <ac:spMkLst>
            <pc:docMk/>
            <pc:sldMk cId="3244530483" sldId="597"/>
            <ac:spMk id="7" creationId="{43B734AB-5862-A7E7-CEE1-EEAE7140C729}"/>
          </ac:spMkLst>
        </pc:spChg>
        <pc:inkChg chg="add">
          <ac:chgData name="Deepika Vatsa" userId="f7100972-27fe-4ee6-8fb4-ec9b7931b409" providerId="ADAL" clId="{E60DD727-CB9B-497A-9FD8-91390C365E38}" dt="2025-08-27T11:34:26.212" v="5967"/>
          <ac:inkMkLst>
            <pc:docMk/>
            <pc:sldMk cId="3244530483" sldId="597"/>
            <ac:inkMk id="4" creationId="{305E6497-0A6E-D9C4-7EE9-6AE33387F42A}"/>
          </ac:inkMkLst>
        </pc:inkChg>
      </pc:sldChg>
      <pc:sldChg chg="addSp delSp modSp add mod">
        <pc:chgData name="Deepika Vatsa" userId="f7100972-27fe-4ee6-8fb4-ec9b7931b409" providerId="ADAL" clId="{E60DD727-CB9B-497A-9FD8-91390C365E38}" dt="2025-08-27T11:34:26.212" v="5967"/>
        <pc:sldMkLst>
          <pc:docMk/>
          <pc:sldMk cId="57191405" sldId="598"/>
        </pc:sldMkLst>
        <pc:spChg chg="mod">
          <ac:chgData name="Deepika Vatsa" userId="f7100972-27fe-4ee6-8fb4-ec9b7931b409" providerId="ADAL" clId="{E60DD727-CB9B-497A-9FD8-91390C365E38}" dt="2025-08-26T08:38:45.152" v="1682" actId="1076"/>
          <ac:spMkLst>
            <pc:docMk/>
            <pc:sldMk cId="57191405" sldId="598"/>
            <ac:spMk id="7" creationId="{43B734AB-5862-A7E7-CEE1-EEAE7140C729}"/>
          </ac:spMkLst>
        </pc:spChg>
        <pc:picChg chg="add del mod">
          <ac:chgData name="Deepika Vatsa" userId="f7100972-27fe-4ee6-8fb4-ec9b7931b409" providerId="ADAL" clId="{E60DD727-CB9B-497A-9FD8-91390C365E38}" dt="2025-08-26T05:29:09.612" v="766" actId="478"/>
          <ac:picMkLst>
            <pc:docMk/>
            <pc:sldMk cId="57191405" sldId="598"/>
            <ac:picMk id="5" creationId="{7F5F7C46-162D-E6CA-F52D-7946A3269B47}"/>
          </ac:picMkLst>
        </pc:picChg>
        <pc:picChg chg="del">
          <ac:chgData name="Deepika Vatsa" userId="f7100972-27fe-4ee6-8fb4-ec9b7931b409" providerId="ADAL" clId="{E60DD727-CB9B-497A-9FD8-91390C365E38}" dt="2025-08-26T05:28:45.457" v="763" actId="478"/>
          <ac:picMkLst>
            <pc:docMk/>
            <pc:sldMk cId="57191405" sldId="598"/>
            <ac:picMk id="6" creationId="{AAA2D463-219F-5B42-DDFE-FD54745F9EB9}"/>
          </ac:picMkLst>
        </pc:picChg>
        <pc:picChg chg="add mod">
          <ac:chgData name="Deepika Vatsa" userId="f7100972-27fe-4ee6-8fb4-ec9b7931b409" providerId="ADAL" clId="{E60DD727-CB9B-497A-9FD8-91390C365E38}" dt="2025-08-26T08:38:51.361" v="1684" actId="1076"/>
          <ac:picMkLst>
            <pc:docMk/>
            <pc:sldMk cId="57191405" sldId="598"/>
            <ac:picMk id="9" creationId="{D9529DF2-C350-000F-9797-52AC11ED7728}"/>
          </ac:picMkLst>
        </pc:picChg>
        <pc:picChg chg="add mod">
          <ac:chgData name="Deepika Vatsa" userId="f7100972-27fe-4ee6-8fb4-ec9b7931b409" providerId="ADAL" clId="{E60DD727-CB9B-497A-9FD8-91390C365E38}" dt="2025-08-26T05:29:21.566" v="770" actId="1076"/>
          <ac:picMkLst>
            <pc:docMk/>
            <pc:sldMk cId="57191405" sldId="598"/>
            <ac:picMk id="11" creationId="{9D617681-65E1-86CD-CC26-295664225CA0}"/>
          </ac:picMkLst>
        </pc:picChg>
        <pc:inkChg chg="add">
          <ac:chgData name="Deepika Vatsa" userId="f7100972-27fe-4ee6-8fb4-ec9b7931b409" providerId="ADAL" clId="{E60DD727-CB9B-497A-9FD8-91390C365E38}" dt="2025-08-27T11:34:26.212" v="5967"/>
          <ac:inkMkLst>
            <pc:docMk/>
            <pc:sldMk cId="57191405" sldId="598"/>
            <ac:inkMk id="4" creationId="{BDF45CE4-9BC3-33AB-2848-807B73BED910}"/>
          </ac:inkMkLst>
        </pc:inkChg>
      </pc:sldChg>
      <pc:sldChg chg="del">
        <pc:chgData name="Deepika Vatsa" userId="f7100972-27fe-4ee6-8fb4-ec9b7931b409" providerId="ADAL" clId="{E60DD727-CB9B-497A-9FD8-91390C365E38}" dt="2025-08-25T10:46:58.180" v="2" actId="47"/>
        <pc:sldMkLst>
          <pc:docMk/>
          <pc:sldMk cId="993549245" sldId="598"/>
        </pc:sldMkLst>
      </pc:sldChg>
      <pc:sldChg chg="del">
        <pc:chgData name="Deepika Vatsa" userId="f7100972-27fe-4ee6-8fb4-ec9b7931b409" providerId="ADAL" clId="{E60DD727-CB9B-497A-9FD8-91390C365E38}" dt="2025-08-25T10:46:58.180" v="2" actId="47"/>
        <pc:sldMkLst>
          <pc:docMk/>
          <pc:sldMk cId="2621271657" sldId="599"/>
        </pc:sldMkLst>
      </pc:sldChg>
      <pc:sldChg chg="addSp delSp modSp add mod">
        <pc:chgData name="Deepika Vatsa" userId="f7100972-27fe-4ee6-8fb4-ec9b7931b409" providerId="ADAL" clId="{E60DD727-CB9B-497A-9FD8-91390C365E38}" dt="2025-08-27T11:34:26.212" v="5967"/>
        <pc:sldMkLst>
          <pc:docMk/>
          <pc:sldMk cId="3712984586" sldId="599"/>
        </pc:sldMkLst>
        <pc:spChg chg="add mod">
          <ac:chgData name="Deepika Vatsa" userId="f7100972-27fe-4ee6-8fb4-ec9b7931b409" providerId="ADAL" clId="{E60DD727-CB9B-497A-9FD8-91390C365E38}" dt="2025-08-26T08:39:10.617" v="1686" actId="255"/>
          <ac:spMkLst>
            <pc:docMk/>
            <pc:sldMk cId="3712984586" sldId="599"/>
            <ac:spMk id="6" creationId="{030C52B3-262F-245D-DEA2-82B2702565F8}"/>
          </ac:spMkLst>
        </pc:spChg>
        <pc:spChg chg="del">
          <ac:chgData name="Deepika Vatsa" userId="f7100972-27fe-4ee6-8fb4-ec9b7931b409" providerId="ADAL" clId="{E60DD727-CB9B-497A-9FD8-91390C365E38}" dt="2025-08-26T05:33:06.661" v="936" actId="478"/>
          <ac:spMkLst>
            <pc:docMk/>
            <pc:sldMk cId="3712984586" sldId="599"/>
            <ac:spMk id="7" creationId="{43B734AB-5862-A7E7-CEE1-EEAE7140C729}"/>
          </ac:spMkLst>
        </pc:spChg>
        <pc:picChg chg="add mod">
          <ac:chgData name="Deepika Vatsa" userId="f7100972-27fe-4ee6-8fb4-ec9b7931b409" providerId="ADAL" clId="{E60DD727-CB9B-497A-9FD8-91390C365E38}" dt="2025-08-26T05:33:17.149" v="941" actId="1076"/>
          <ac:picMkLst>
            <pc:docMk/>
            <pc:sldMk cId="3712984586" sldId="599"/>
            <ac:picMk id="5" creationId="{E0F6746B-DA7C-331C-47B7-D2DC3C8E16C2}"/>
          </ac:picMkLst>
        </pc:picChg>
        <pc:picChg chg="del">
          <ac:chgData name="Deepika Vatsa" userId="f7100972-27fe-4ee6-8fb4-ec9b7931b409" providerId="ADAL" clId="{E60DD727-CB9B-497A-9FD8-91390C365E38}" dt="2025-08-26T05:33:08.182" v="937" actId="478"/>
          <ac:picMkLst>
            <pc:docMk/>
            <pc:sldMk cId="3712984586" sldId="599"/>
            <ac:picMk id="9" creationId="{D9529DF2-C350-000F-9797-52AC11ED7728}"/>
          </ac:picMkLst>
        </pc:picChg>
        <pc:inkChg chg="add">
          <ac:chgData name="Deepika Vatsa" userId="f7100972-27fe-4ee6-8fb4-ec9b7931b409" providerId="ADAL" clId="{E60DD727-CB9B-497A-9FD8-91390C365E38}" dt="2025-08-27T11:34:26.212" v="5967"/>
          <ac:inkMkLst>
            <pc:docMk/>
            <pc:sldMk cId="3712984586" sldId="599"/>
            <ac:inkMk id="4" creationId="{112CE739-C72C-5758-9882-4C23CDD3CD0C}"/>
          </ac:inkMkLst>
        </pc:inkChg>
      </pc:sldChg>
      <pc:sldChg chg="addSp delSp modSp add mod modNotesTx">
        <pc:chgData name="Deepika Vatsa" userId="f7100972-27fe-4ee6-8fb4-ec9b7931b409" providerId="ADAL" clId="{E60DD727-CB9B-497A-9FD8-91390C365E38}" dt="2025-08-27T11:34:26.212" v="5967"/>
        <pc:sldMkLst>
          <pc:docMk/>
          <pc:sldMk cId="1511864075" sldId="600"/>
        </pc:sldMkLst>
        <pc:spChg chg="add mod">
          <ac:chgData name="Deepika Vatsa" userId="f7100972-27fe-4ee6-8fb4-ec9b7931b409" providerId="ADAL" clId="{E60DD727-CB9B-497A-9FD8-91390C365E38}" dt="2025-08-26T08:40:36.779" v="1825" actId="20577"/>
          <ac:spMkLst>
            <pc:docMk/>
            <pc:sldMk cId="1511864075" sldId="600"/>
            <ac:spMk id="4" creationId="{A2EFC084-5B1D-989D-493C-57D8AE35F926}"/>
          </ac:spMkLst>
        </pc:spChg>
        <pc:spChg chg="del">
          <ac:chgData name="Deepika Vatsa" userId="f7100972-27fe-4ee6-8fb4-ec9b7931b409" providerId="ADAL" clId="{E60DD727-CB9B-497A-9FD8-91390C365E38}" dt="2025-08-26T05:36:06.686" v="1105" actId="478"/>
          <ac:spMkLst>
            <pc:docMk/>
            <pc:sldMk cId="1511864075" sldId="600"/>
            <ac:spMk id="6" creationId="{030C52B3-262F-245D-DEA2-82B2702565F8}"/>
          </ac:spMkLst>
        </pc:spChg>
        <pc:spChg chg="add mod">
          <ac:chgData name="Deepika Vatsa" userId="f7100972-27fe-4ee6-8fb4-ec9b7931b409" providerId="ADAL" clId="{E60DD727-CB9B-497A-9FD8-91390C365E38}" dt="2025-08-26T08:41:04.201" v="1830" actId="1076"/>
          <ac:spMkLst>
            <pc:docMk/>
            <pc:sldMk cId="1511864075" sldId="600"/>
            <ac:spMk id="10" creationId="{16575F63-6A82-EA93-74C1-7D3BF0CDA687}"/>
          </ac:spMkLst>
        </pc:spChg>
        <pc:picChg chg="del">
          <ac:chgData name="Deepika Vatsa" userId="f7100972-27fe-4ee6-8fb4-ec9b7931b409" providerId="ADAL" clId="{E60DD727-CB9B-497A-9FD8-91390C365E38}" dt="2025-08-26T05:36:08.109" v="1106" actId="478"/>
          <ac:picMkLst>
            <pc:docMk/>
            <pc:sldMk cId="1511864075" sldId="600"/>
            <ac:picMk id="5" creationId="{E0F6746B-DA7C-331C-47B7-D2DC3C8E16C2}"/>
          </ac:picMkLst>
        </pc:picChg>
        <pc:picChg chg="add mod">
          <ac:chgData name="Deepika Vatsa" userId="f7100972-27fe-4ee6-8fb4-ec9b7931b409" providerId="ADAL" clId="{E60DD727-CB9B-497A-9FD8-91390C365E38}" dt="2025-08-26T08:39:23.894" v="1688" actId="1076"/>
          <ac:picMkLst>
            <pc:docMk/>
            <pc:sldMk cId="1511864075" sldId="600"/>
            <ac:picMk id="7" creationId="{60344304-C496-7F50-2ABE-3EBBC9A40ECB}"/>
          </ac:picMkLst>
        </pc:picChg>
        <pc:picChg chg="add mod">
          <ac:chgData name="Deepika Vatsa" userId="f7100972-27fe-4ee6-8fb4-ec9b7931b409" providerId="ADAL" clId="{E60DD727-CB9B-497A-9FD8-91390C365E38}" dt="2025-08-26T08:39:31.261" v="1702" actId="1036"/>
          <ac:picMkLst>
            <pc:docMk/>
            <pc:sldMk cId="1511864075" sldId="600"/>
            <ac:picMk id="9" creationId="{3DAD0A6B-5B60-D782-5902-0F1115E57A7D}"/>
          </ac:picMkLst>
        </pc:picChg>
        <pc:inkChg chg="add">
          <ac:chgData name="Deepika Vatsa" userId="f7100972-27fe-4ee6-8fb4-ec9b7931b409" providerId="ADAL" clId="{E60DD727-CB9B-497A-9FD8-91390C365E38}" dt="2025-08-27T11:34:26.212" v="5967"/>
          <ac:inkMkLst>
            <pc:docMk/>
            <pc:sldMk cId="1511864075" sldId="600"/>
            <ac:inkMk id="5" creationId="{30FBE260-BAA0-BB7B-0EE9-1CDE6450F35E}"/>
          </ac:inkMkLst>
        </pc:inkChg>
      </pc:sldChg>
      <pc:sldChg chg="del">
        <pc:chgData name="Deepika Vatsa" userId="f7100972-27fe-4ee6-8fb4-ec9b7931b409" providerId="ADAL" clId="{E60DD727-CB9B-497A-9FD8-91390C365E38}" dt="2025-08-25T10:46:58.180" v="2" actId="47"/>
        <pc:sldMkLst>
          <pc:docMk/>
          <pc:sldMk cId="2607097045" sldId="600"/>
        </pc:sldMkLst>
      </pc:sldChg>
      <pc:sldChg chg="addSp delSp modSp add mod">
        <pc:chgData name="Deepika Vatsa" userId="f7100972-27fe-4ee6-8fb4-ec9b7931b409" providerId="ADAL" clId="{E60DD727-CB9B-497A-9FD8-91390C365E38}" dt="2025-08-27T11:34:26.212" v="5967"/>
        <pc:sldMkLst>
          <pc:docMk/>
          <pc:sldMk cId="67294097" sldId="601"/>
        </pc:sldMkLst>
        <pc:spChg chg="add mod">
          <ac:chgData name="Deepika Vatsa" userId="f7100972-27fe-4ee6-8fb4-ec9b7931b409" providerId="ADAL" clId="{E60DD727-CB9B-497A-9FD8-91390C365E38}" dt="2025-08-26T08:41:44.796" v="1835" actId="20577"/>
          <ac:spMkLst>
            <pc:docMk/>
            <pc:sldMk cId="67294097" sldId="601"/>
            <ac:spMk id="6" creationId="{C7F42BE3-3C9D-567A-C196-88876D059B6A}"/>
          </ac:spMkLst>
        </pc:spChg>
        <pc:spChg chg="del">
          <ac:chgData name="Deepika Vatsa" userId="f7100972-27fe-4ee6-8fb4-ec9b7931b409" providerId="ADAL" clId="{E60DD727-CB9B-497A-9FD8-91390C365E38}" dt="2025-08-26T05:40:25.237" v="1246" actId="478"/>
          <ac:spMkLst>
            <pc:docMk/>
            <pc:sldMk cId="67294097" sldId="601"/>
            <ac:spMk id="10" creationId="{16575F63-6A82-EA93-74C1-7D3BF0CDA687}"/>
          </ac:spMkLst>
        </pc:spChg>
        <pc:spChg chg="add mod">
          <ac:chgData name="Deepika Vatsa" userId="f7100972-27fe-4ee6-8fb4-ec9b7931b409" providerId="ADAL" clId="{E60DD727-CB9B-497A-9FD8-91390C365E38}" dt="2025-08-26T08:41:57.039" v="1837" actId="255"/>
          <ac:spMkLst>
            <pc:docMk/>
            <pc:sldMk cId="67294097" sldId="601"/>
            <ac:spMk id="13" creationId="{9499CD9B-388C-1AEA-7B8D-B5D4F30F2E9C}"/>
          </ac:spMkLst>
        </pc:spChg>
        <pc:picChg chg="add mod">
          <ac:chgData name="Deepika Vatsa" userId="f7100972-27fe-4ee6-8fb4-ec9b7931b409" providerId="ADAL" clId="{E60DD727-CB9B-497A-9FD8-91390C365E38}" dt="2025-08-26T05:40:32.134" v="1250" actId="1076"/>
          <ac:picMkLst>
            <pc:docMk/>
            <pc:sldMk cId="67294097" sldId="601"/>
            <ac:picMk id="5" creationId="{BC4A005E-A84D-3559-F41C-FC8CA339DE4E}"/>
          </ac:picMkLst>
        </pc:picChg>
        <pc:picChg chg="del">
          <ac:chgData name="Deepika Vatsa" userId="f7100972-27fe-4ee6-8fb4-ec9b7931b409" providerId="ADAL" clId="{E60DD727-CB9B-497A-9FD8-91390C365E38}" dt="2025-08-26T05:40:27.928" v="1248" actId="478"/>
          <ac:picMkLst>
            <pc:docMk/>
            <pc:sldMk cId="67294097" sldId="601"/>
            <ac:picMk id="7" creationId="{60344304-C496-7F50-2ABE-3EBBC9A40ECB}"/>
          </ac:picMkLst>
        </pc:picChg>
        <pc:picChg chg="del">
          <ac:chgData name="Deepika Vatsa" userId="f7100972-27fe-4ee6-8fb4-ec9b7931b409" providerId="ADAL" clId="{E60DD727-CB9B-497A-9FD8-91390C365E38}" dt="2025-08-26T05:40:26.646" v="1247" actId="478"/>
          <ac:picMkLst>
            <pc:docMk/>
            <pc:sldMk cId="67294097" sldId="601"/>
            <ac:picMk id="9" creationId="{3DAD0A6B-5B60-D782-5902-0F1115E57A7D}"/>
          </ac:picMkLst>
        </pc:picChg>
        <pc:picChg chg="add mod modCrop">
          <ac:chgData name="Deepika Vatsa" userId="f7100972-27fe-4ee6-8fb4-ec9b7931b409" providerId="ADAL" clId="{E60DD727-CB9B-497A-9FD8-91390C365E38}" dt="2025-08-26T08:42:00.245" v="1838" actId="1076"/>
          <ac:picMkLst>
            <pc:docMk/>
            <pc:sldMk cId="67294097" sldId="601"/>
            <ac:picMk id="12" creationId="{2A20D38C-212C-F81F-0610-43888FB07C72}"/>
          </ac:picMkLst>
        </pc:picChg>
        <pc:inkChg chg="add">
          <ac:chgData name="Deepika Vatsa" userId="f7100972-27fe-4ee6-8fb4-ec9b7931b409" providerId="ADAL" clId="{E60DD727-CB9B-497A-9FD8-91390C365E38}" dt="2025-08-27T11:34:26.212" v="5967"/>
          <ac:inkMkLst>
            <pc:docMk/>
            <pc:sldMk cId="67294097" sldId="601"/>
            <ac:inkMk id="4" creationId="{1F1497B6-BD7B-D364-A798-A20D71D9A1A2}"/>
          </ac:inkMkLst>
        </pc:inkChg>
      </pc:sldChg>
      <pc:sldChg chg="del">
        <pc:chgData name="Deepika Vatsa" userId="f7100972-27fe-4ee6-8fb4-ec9b7931b409" providerId="ADAL" clId="{E60DD727-CB9B-497A-9FD8-91390C365E38}" dt="2025-08-25T10:46:58.180" v="2" actId="47"/>
        <pc:sldMkLst>
          <pc:docMk/>
          <pc:sldMk cId="1617464620" sldId="601"/>
        </pc:sldMkLst>
      </pc:sldChg>
      <pc:sldChg chg="del">
        <pc:chgData name="Deepika Vatsa" userId="f7100972-27fe-4ee6-8fb4-ec9b7931b409" providerId="ADAL" clId="{E60DD727-CB9B-497A-9FD8-91390C365E38}" dt="2025-08-25T10:46:58.180" v="2" actId="47"/>
        <pc:sldMkLst>
          <pc:docMk/>
          <pc:sldMk cId="710852682" sldId="602"/>
        </pc:sldMkLst>
      </pc:sldChg>
      <pc:sldChg chg="addSp delSp modSp add mod">
        <pc:chgData name="Deepika Vatsa" userId="f7100972-27fe-4ee6-8fb4-ec9b7931b409" providerId="ADAL" clId="{E60DD727-CB9B-497A-9FD8-91390C365E38}" dt="2025-08-27T11:34:26.212" v="5967"/>
        <pc:sldMkLst>
          <pc:docMk/>
          <pc:sldMk cId="2969970912" sldId="602"/>
        </pc:sldMkLst>
        <pc:spChg chg="add mod">
          <ac:chgData name="Deepika Vatsa" userId="f7100972-27fe-4ee6-8fb4-ec9b7931b409" providerId="ADAL" clId="{E60DD727-CB9B-497A-9FD8-91390C365E38}" dt="2025-08-26T08:45:36.138" v="1979" actId="20577"/>
          <ac:spMkLst>
            <pc:docMk/>
            <pc:sldMk cId="2969970912" sldId="602"/>
            <ac:spMk id="4" creationId="{83930968-D0F2-6947-DCED-B5FAE2D9405A}"/>
          </ac:spMkLst>
        </pc:spChg>
        <pc:spChg chg="del">
          <ac:chgData name="Deepika Vatsa" userId="f7100972-27fe-4ee6-8fb4-ec9b7931b409" providerId="ADAL" clId="{E60DD727-CB9B-497A-9FD8-91390C365E38}" dt="2025-08-26T05:45:12.857" v="1445" actId="478"/>
          <ac:spMkLst>
            <pc:docMk/>
            <pc:sldMk cId="2969970912" sldId="602"/>
            <ac:spMk id="6" creationId="{C7F42BE3-3C9D-567A-C196-88876D059B6A}"/>
          </ac:spMkLst>
        </pc:spChg>
        <pc:spChg chg="del">
          <ac:chgData name="Deepika Vatsa" userId="f7100972-27fe-4ee6-8fb4-ec9b7931b409" providerId="ADAL" clId="{E60DD727-CB9B-497A-9FD8-91390C365E38}" dt="2025-08-26T05:45:10.596" v="1444" actId="478"/>
          <ac:spMkLst>
            <pc:docMk/>
            <pc:sldMk cId="2969970912" sldId="602"/>
            <ac:spMk id="13" creationId="{9499CD9B-388C-1AEA-7B8D-B5D4F30F2E9C}"/>
          </ac:spMkLst>
        </pc:spChg>
        <pc:picChg chg="del">
          <ac:chgData name="Deepika Vatsa" userId="f7100972-27fe-4ee6-8fb4-ec9b7931b409" providerId="ADAL" clId="{E60DD727-CB9B-497A-9FD8-91390C365E38}" dt="2025-08-26T05:45:01.720" v="1439" actId="478"/>
          <ac:picMkLst>
            <pc:docMk/>
            <pc:sldMk cId="2969970912" sldId="602"/>
            <ac:picMk id="5" creationId="{BC4A005E-A84D-3559-F41C-FC8CA339DE4E}"/>
          </ac:picMkLst>
        </pc:picChg>
        <pc:picChg chg="add del mod">
          <ac:chgData name="Deepika Vatsa" userId="f7100972-27fe-4ee6-8fb4-ec9b7931b409" providerId="ADAL" clId="{E60DD727-CB9B-497A-9FD8-91390C365E38}" dt="2025-08-26T05:45:45.427" v="1447" actId="478"/>
          <ac:picMkLst>
            <pc:docMk/>
            <pc:sldMk cId="2969970912" sldId="602"/>
            <ac:picMk id="7" creationId="{0675490C-DF06-F412-32C4-5E55CAA455E4}"/>
          </ac:picMkLst>
        </pc:picChg>
        <pc:picChg chg="add mod modCrop">
          <ac:chgData name="Deepika Vatsa" userId="f7100972-27fe-4ee6-8fb4-ec9b7931b409" providerId="ADAL" clId="{E60DD727-CB9B-497A-9FD8-91390C365E38}" dt="2025-08-26T08:44:21.938" v="1839" actId="1076"/>
          <ac:picMkLst>
            <pc:docMk/>
            <pc:sldMk cId="2969970912" sldId="602"/>
            <ac:picMk id="9" creationId="{517433F7-D05C-7643-5C16-8D1D3DA3C001}"/>
          </ac:picMkLst>
        </pc:picChg>
        <pc:picChg chg="del">
          <ac:chgData name="Deepika Vatsa" userId="f7100972-27fe-4ee6-8fb4-ec9b7931b409" providerId="ADAL" clId="{E60DD727-CB9B-497A-9FD8-91390C365E38}" dt="2025-08-26T05:45:08.284" v="1443" actId="478"/>
          <ac:picMkLst>
            <pc:docMk/>
            <pc:sldMk cId="2969970912" sldId="602"/>
            <ac:picMk id="12" creationId="{2A20D38C-212C-F81F-0610-43888FB07C72}"/>
          </ac:picMkLst>
        </pc:picChg>
        <pc:picChg chg="add mod modCrop">
          <ac:chgData name="Deepika Vatsa" userId="f7100972-27fe-4ee6-8fb4-ec9b7931b409" providerId="ADAL" clId="{E60DD727-CB9B-497A-9FD8-91390C365E38}" dt="2025-08-26T08:45:23.925" v="1972" actId="1076"/>
          <ac:picMkLst>
            <pc:docMk/>
            <pc:sldMk cId="2969970912" sldId="602"/>
            <ac:picMk id="14" creationId="{1815A491-F081-81CE-56C2-4CF480849802}"/>
          </ac:picMkLst>
        </pc:picChg>
        <pc:inkChg chg="add">
          <ac:chgData name="Deepika Vatsa" userId="f7100972-27fe-4ee6-8fb4-ec9b7931b409" providerId="ADAL" clId="{E60DD727-CB9B-497A-9FD8-91390C365E38}" dt="2025-08-27T11:34:26.212" v="5967"/>
          <ac:inkMkLst>
            <pc:docMk/>
            <pc:sldMk cId="2969970912" sldId="602"/>
            <ac:inkMk id="5" creationId="{13E5F1AE-951C-1BC6-B716-02C2723D2F98}"/>
          </ac:inkMkLst>
        </pc:inkChg>
      </pc:sldChg>
      <pc:sldChg chg="addSp delSp modSp add mod">
        <pc:chgData name="Deepika Vatsa" userId="f7100972-27fe-4ee6-8fb4-ec9b7931b409" providerId="ADAL" clId="{E60DD727-CB9B-497A-9FD8-91390C365E38}" dt="2025-08-27T11:34:26.212" v="5967"/>
        <pc:sldMkLst>
          <pc:docMk/>
          <pc:sldMk cId="920095536" sldId="603"/>
        </pc:sldMkLst>
        <pc:spChg chg="add mod">
          <ac:chgData name="Deepika Vatsa" userId="f7100972-27fe-4ee6-8fb4-ec9b7931b409" providerId="ADAL" clId="{E60DD727-CB9B-497A-9FD8-91390C365E38}" dt="2025-08-26T08:50:19.283" v="2099" actId="1076"/>
          <ac:spMkLst>
            <pc:docMk/>
            <pc:sldMk cId="920095536" sldId="603"/>
            <ac:spMk id="6" creationId="{250A5D91-B4D7-8836-E9FD-B72A00522209}"/>
          </ac:spMkLst>
        </pc:spChg>
        <pc:picChg chg="add mod modCrop">
          <ac:chgData name="Deepika Vatsa" userId="f7100972-27fe-4ee6-8fb4-ec9b7931b409" providerId="ADAL" clId="{E60DD727-CB9B-497A-9FD8-91390C365E38}" dt="2025-08-26T08:50:16.877" v="2098" actId="1076"/>
          <ac:picMkLst>
            <pc:docMk/>
            <pc:sldMk cId="920095536" sldId="603"/>
            <ac:picMk id="5" creationId="{384B2B5C-51D1-9083-5A8F-A075B141414E}"/>
          </ac:picMkLst>
        </pc:picChg>
        <pc:picChg chg="del">
          <ac:chgData name="Deepika Vatsa" userId="f7100972-27fe-4ee6-8fb4-ec9b7931b409" providerId="ADAL" clId="{E60DD727-CB9B-497A-9FD8-91390C365E38}" dt="2025-08-26T05:48:43.688" v="1465" actId="478"/>
          <ac:picMkLst>
            <pc:docMk/>
            <pc:sldMk cId="920095536" sldId="603"/>
            <ac:picMk id="9" creationId="{517433F7-D05C-7643-5C16-8D1D3DA3C001}"/>
          </ac:picMkLst>
        </pc:picChg>
        <pc:picChg chg="del">
          <ac:chgData name="Deepika Vatsa" userId="f7100972-27fe-4ee6-8fb4-ec9b7931b409" providerId="ADAL" clId="{E60DD727-CB9B-497A-9FD8-91390C365E38}" dt="2025-08-26T05:48:44.975" v="1466" actId="478"/>
          <ac:picMkLst>
            <pc:docMk/>
            <pc:sldMk cId="920095536" sldId="603"/>
            <ac:picMk id="14" creationId="{1815A491-F081-81CE-56C2-4CF480849802}"/>
          </ac:picMkLst>
        </pc:picChg>
        <pc:inkChg chg="add">
          <ac:chgData name="Deepika Vatsa" userId="f7100972-27fe-4ee6-8fb4-ec9b7931b409" providerId="ADAL" clId="{E60DD727-CB9B-497A-9FD8-91390C365E38}" dt="2025-08-27T11:34:26.212" v="5967"/>
          <ac:inkMkLst>
            <pc:docMk/>
            <pc:sldMk cId="920095536" sldId="603"/>
            <ac:inkMk id="4" creationId="{97327B48-11D9-DEC8-A2FF-6748978C0A18}"/>
          </ac:inkMkLst>
        </pc:inkChg>
      </pc:sldChg>
      <pc:sldChg chg="del">
        <pc:chgData name="Deepika Vatsa" userId="f7100972-27fe-4ee6-8fb4-ec9b7931b409" providerId="ADAL" clId="{E60DD727-CB9B-497A-9FD8-91390C365E38}" dt="2025-08-25T10:46:58.180" v="2" actId="47"/>
        <pc:sldMkLst>
          <pc:docMk/>
          <pc:sldMk cId="2353766392" sldId="603"/>
        </pc:sldMkLst>
      </pc:sldChg>
      <pc:sldChg chg="del">
        <pc:chgData name="Deepika Vatsa" userId="f7100972-27fe-4ee6-8fb4-ec9b7931b409" providerId="ADAL" clId="{E60DD727-CB9B-497A-9FD8-91390C365E38}" dt="2025-08-25T10:46:58.180" v="2" actId="47"/>
        <pc:sldMkLst>
          <pc:docMk/>
          <pc:sldMk cId="3649119664" sldId="604"/>
        </pc:sldMkLst>
      </pc:sldChg>
      <pc:sldChg chg="addSp delSp modSp add mod">
        <pc:chgData name="Deepika Vatsa" userId="f7100972-27fe-4ee6-8fb4-ec9b7931b409" providerId="ADAL" clId="{E60DD727-CB9B-497A-9FD8-91390C365E38}" dt="2025-08-26T08:47:37.182" v="2016" actId="20577"/>
        <pc:sldMkLst>
          <pc:docMk/>
          <pc:sldMk cId="3828376601" sldId="604"/>
        </pc:sldMkLst>
        <pc:spChg chg="mod">
          <ac:chgData name="Deepika Vatsa" userId="f7100972-27fe-4ee6-8fb4-ec9b7931b409" providerId="ADAL" clId="{E60DD727-CB9B-497A-9FD8-91390C365E38}" dt="2025-08-26T08:47:37.182" v="2016" actId="20577"/>
          <ac:spMkLst>
            <pc:docMk/>
            <pc:sldMk cId="3828376601" sldId="604"/>
            <ac:spMk id="4" creationId="{83930968-D0F2-6947-DCED-B5FAE2D9405A}"/>
          </ac:spMkLst>
        </pc:spChg>
        <pc:picChg chg="add mod modCrop">
          <ac:chgData name="Deepika Vatsa" userId="f7100972-27fe-4ee6-8fb4-ec9b7931b409" providerId="ADAL" clId="{E60DD727-CB9B-497A-9FD8-91390C365E38}" dt="2025-08-26T08:46:55.844" v="1989" actId="1076"/>
          <ac:picMkLst>
            <pc:docMk/>
            <pc:sldMk cId="3828376601" sldId="604"/>
            <ac:picMk id="5" creationId="{288BCE54-8DF4-5140-524C-6B21B0A2CA2A}"/>
          </ac:picMkLst>
        </pc:picChg>
        <pc:picChg chg="del">
          <ac:chgData name="Deepika Vatsa" userId="f7100972-27fe-4ee6-8fb4-ec9b7931b409" providerId="ADAL" clId="{E60DD727-CB9B-497A-9FD8-91390C365E38}" dt="2025-08-26T08:46:31.805" v="1984" actId="478"/>
          <ac:picMkLst>
            <pc:docMk/>
            <pc:sldMk cId="3828376601" sldId="604"/>
            <ac:picMk id="9" creationId="{517433F7-D05C-7643-5C16-8D1D3DA3C001}"/>
          </ac:picMkLst>
        </pc:picChg>
        <pc:picChg chg="del">
          <ac:chgData name="Deepika Vatsa" userId="f7100972-27fe-4ee6-8fb4-ec9b7931b409" providerId="ADAL" clId="{E60DD727-CB9B-497A-9FD8-91390C365E38}" dt="2025-08-26T08:46:33.340" v="1985" actId="478"/>
          <ac:picMkLst>
            <pc:docMk/>
            <pc:sldMk cId="3828376601" sldId="604"/>
            <ac:picMk id="14" creationId="{1815A491-F081-81CE-56C2-4CF480849802}"/>
          </ac:picMkLst>
        </pc:picChg>
      </pc:sldChg>
      <pc:sldChg chg="del">
        <pc:chgData name="Deepika Vatsa" userId="f7100972-27fe-4ee6-8fb4-ec9b7931b409" providerId="ADAL" clId="{E60DD727-CB9B-497A-9FD8-91390C365E38}" dt="2025-08-25T10:46:58.180" v="2" actId="47"/>
        <pc:sldMkLst>
          <pc:docMk/>
          <pc:sldMk cId="445000554" sldId="605"/>
        </pc:sldMkLst>
      </pc:sldChg>
      <pc:sldChg chg="addSp delSp modSp add mod">
        <pc:chgData name="Deepika Vatsa" userId="f7100972-27fe-4ee6-8fb4-ec9b7931b409" providerId="ADAL" clId="{E60DD727-CB9B-497A-9FD8-91390C365E38}" dt="2025-08-27T11:34:26.212" v="5967"/>
        <pc:sldMkLst>
          <pc:docMk/>
          <pc:sldMk cId="715815356" sldId="605"/>
        </pc:sldMkLst>
        <pc:spChg chg="mod">
          <ac:chgData name="Deepika Vatsa" userId="f7100972-27fe-4ee6-8fb4-ec9b7931b409" providerId="ADAL" clId="{E60DD727-CB9B-497A-9FD8-91390C365E38}" dt="2025-08-26T08:49:57.063" v="2095" actId="14100"/>
          <ac:spMkLst>
            <pc:docMk/>
            <pc:sldMk cId="715815356" sldId="605"/>
            <ac:spMk id="6" creationId="{250A5D91-B4D7-8836-E9FD-B72A00522209}"/>
          </ac:spMkLst>
        </pc:spChg>
        <pc:spChg chg="add mod">
          <ac:chgData name="Deepika Vatsa" userId="f7100972-27fe-4ee6-8fb4-ec9b7931b409" providerId="ADAL" clId="{E60DD727-CB9B-497A-9FD8-91390C365E38}" dt="2025-08-26T09:03:32.710" v="2221" actId="14100"/>
          <ac:spMkLst>
            <pc:docMk/>
            <pc:sldMk cId="715815356" sldId="605"/>
            <ac:spMk id="12" creationId="{848A7636-8F05-A1B6-B05C-8FDF9B1D3FE8}"/>
          </ac:spMkLst>
        </pc:spChg>
        <pc:picChg chg="del">
          <ac:chgData name="Deepika Vatsa" userId="f7100972-27fe-4ee6-8fb4-ec9b7931b409" providerId="ADAL" clId="{E60DD727-CB9B-497A-9FD8-91390C365E38}" dt="2025-08-26T08:48:53.545" v="2018" actId="478"/>
          <ac:picMkLst>
            <pc:docMk/>
            <pc:sldMk cId="715815356" sldId="605"/>
            <ac:picMk id="5" creationId="{384B2B5C-51D1-9083-5A8F-A075B141414E}"/>
          </ac:picMkLst>
        </pc:picChg>
        <pc:picChg chg="add del mod">
          <ac:chgData name="Deepika Vatsa" userId="f7100972-27fe-4ee6-8fb4-ec9b7931b409" providerId="ADAL" clId="{E60DD727-CB9B-497A-9FD8-91390C365E38}" dt="2025-08-26T08:51:11.275" v="2100" actId="478"/>
          <ac:picMkLst>
            <pc:docMk/>
            <pc:sldMk cId="715815356" sldId="605"/>
            <ac:picMk id="7" creationId="{1537CBBC-A868-D58B-08E9-FEF7E1D482EA}"/>
          </ac:picMkLst>
        </pc:picChg>
        <pc:picChg chg="add mod modCrop">
          <ac:chgData name="Deepika Vatsa" userId="f7100972-27fe-4ee6-8fb4-ec9b7931b409" providerId="ADAL" clId="{E60DD727-CB9B-497A-9FD8-91390C365E38}" dt="2025-08-26T08:51:25.671" v="2106" actId="1076"/>
          <ac:picMkLst>
            <pc:docMk/>
            <pc:sldMk cId="715815356" sldId="605"/>
            <ac:picMk id="8" creationId="{90F1D6EA-75D6-6751-1F42-7D18FD203F44}"/>
          </ac:picMkLst>
        </pc:picChg>
        <pc:picChg chg="add mod">
          <ac:chgData name="Deepika Vatsa" userId="f7100972-27fe-4ee6-8fb4-ec9b7931b409" providerId="ADAL" clId="{E60DD727-CB9B-497A-9FD8-91390C365E38}" dt="2025-08-26T08:51:29.009" v="2107" actId="1076"/>
          <ac:picMkLst>
            <pc:docMk/>
            <pc:sldMk cId="715815356" sldId="605"/>
            <ac:picMk id="10" creationId="{073E74DC-9319-C387-D3CE-213FB8261585}"/>
          </ac:picMkLst>
        </pc:picChg>
        <pc:inkChg chg="add">
          <ac:chgData name="Deepika Vatsa" userId="f7100972-27fe-4ee6-8fb4-ec9b7931b409" providerId="ADAL" clId="{E60DD727-CB9B-497A-9FD8-91390C365E38}" dt="2025-08-27T11:34:26.212" v="5967"/>
          <ac:inkMkLst>
            <pc:docMk/>
            <pc:sldMk cId="715815356" sldId="605"/>
            <ac:inkMk id="4" creationId="{989A3189-1FC9-8794-1E67-DEFE15ABC1A1}"/>
          </ac:inkMkLst>
        </pc:inkChg>
      </pc:sldChg>
      <pc:sldChg chg="del">
        <pc:chgData name="Deepika Vatsa" userId="f7100972-27fe-4ee6-8fb4-ec9b7931b409" providerId="ADAL" clId="{E60DD727-CB9B-497A-9FD8-91390C365E38}" dt="2025-08-25T10:46:58.180" v="2" actId="47"/>
        <pc:sldMkLst>
          <pc:docMk/>
          <pc:sldMk cId="1485959775" sldId="606"/>
        </pc:sldMkLst>
      </pc:sldChg>
      <pc:sldChg chg="addSp delSp modSp add mod">
        <pc:chgData name="Deepika Vatsa" userId="f7100972-27fe-4ee6-8fb4-ec9b7931b409" providerId="ADAL" clId="{E60DD727-CB9B-497A-9FD8-91390C365E38}" dt="2025-08-27T11:34:26.212" v="5967"/>
        <pc:sldMkLst>
          <pc:docMk/>
          <pc:sldMk cId="2660906109" sldId="606"/>
        </pc:sldMkLst>
        <pc:spChg chg="del">
          <ac:chgData name="Deepika Vatsa" userId="f7100972-27fe-4ee6-8fb4-ec9b7931b409" providerId="ADAL" clId="{E60DD727-CB9B-497A-9FD8-91390C365E38}" dt="2025-08-26T09:05:25.238" v="2225" actId="478"/>
          <ac:spMkLst>
            <pc:docMk/>
            <pc:sldMk cId="2660906109" sldId="606"/>
            <ac:spMk id="6" creationId="{250A5D91-B4D7-8836-E9FD-B72A00522209}"/>
          </ac:spMkLst>
        </pc:spChg>
        <pc:spChg chg="del">
          <ac:chgData name="Deepika Vatsa" userId="f7100972-27fe-4ee6-8fb4-ec9b7931b409" providerId="ADAL" clId="{E60DD727-CB9B-497A-9FD8-91390C365E38}" dt="2025-08-26T09:05:28.046" v="2226" actId="478"/>
          <ac:spMkLst>
            <pc:docMk/>
            <pc:sldMk cId="2660906109" sldId="606"/>
            <ac:spMk id="12" creationId="{848A7636-8F05-A1B6-B05C-8FDF9B1D3FE8}"/>
          </ac:spMkLst>
        </pc:spChg>
        <pc:picChg chg="add mod">
          <ac:chgData name="Deepika Vatsa" userId="f7100972-27fe-4ee6-8fb4-ec9b7931b409" providerId="ADAL" clId="{E60DD727-CB9B-497A-9FD8-91390C365E38}" dt="2025-08-26T09:06:02.974" v="2234" actId="1076"/>
          <ac:picMkLst>
            <pc:docMk/>
            <pc:sldMk cId="2660906109" sldId="606"/>
            <ac:picMk id="5" creationId="{1F877FBC-0D77-E62B-DCBB-DD4850951AA7}"/>
          </ac:picMkLst>
        </pc:picChg>
        <pc:picChg chg="del">
          <ac:chgData name="Deepika Vatsa" userId="f7100972-27fe-4ee6-8fb4-ec9b7931b409" providerId="ADAL" clId="{E60DD727-CB9B-497A-9FD8-91390C365E38}" dt="2025-08-26T09:05:21.253" v="2223" actId="478"/>
          <ac:picMkLst>
            <pc:docMk/>
            <pc:sldMk cId="2660906109" sldId="606"/>
            <ac:picMk id="8" creationId="{90F1D6EA-75D6-6751-1F42-7D18FD203F44}"/>
          </ac:picMkLst>
        </pc:picChg>
        <pc:picChg chg="add mod">
          <ac:chgData name="Deepika Vatsa" userId="f7100972-27fe-4ee6-8fb4-ec9b7931b409" providerId="ADAL" clId="{E60DD727-CB9B-497A-9FD8-91390C365E38}" dt="2025-08-26T09:06:08.051" v="2236" actId="14100"/>
          <ac:picMkLst>
            <pc:docMk/>
            <pc:sldMk cId="2660906109" sldId="606"/>
            <ac:picMk id="9" creationId="{9443C746-C0AE-AAB8-8BF0-59B31EDDEF49}"/>
          </ac:picMkLst>
        </pc:picChg>
        <pc:picChg chg="del">
          <ac:chgData name="Deepika Vatsa" userId="f7100972-27fe-4ee6-8fb4-ec9b7931b409" providerId="ADAL" clId="{E60DD727-CB9B-497A-9FD8-91390C365E38}" dt="2025-08-26T09:05:23.248" v="2224" actId="478"/>
          <ac:picMkLst>
            <pc:docMk/>
            <pc:sldMk cId="2660906109" sldId="606"/>
            <ac:picMk id="10" creationId="{073E74DC-9319-C387-D3CE-213FB8261585}"/>
          </ac:picMkLst>
        </pc:picChg>
        <pc:inkChg chg="add">
          <ac:chgData name="Deepika Vatsa" userId="f7100972-27fe-4ee6-8fb4-ec9b7931b409" providerId="ADAL" clId="{E60DD727-CB9B-497A-9FD8-91390C365E38}" dt="2025-08-27T11:34:26.212" v="5967"/>
          <ac:inkMkLst>
            <pc:docMk/>
            <pc:sldMk cId="2660906109" sldId="606"/>
            <ac:inkMk id="4" creationId="{965BC89C-502A-841E-CF9C-8F2606949FA8}"/>
          </ac:inkMkLst>
        </pc:inkChg>
      </pc:sldChg>
      <pc:sldChg chg="addSp delSp modSp add mod">
        <pc:chgData name="Deepika Vatsa" userId="f7100972-27fe-4ee6-8fb4-ec9b7931b409" providerId="ADAL" clId="{E60DD727-CB9B-497A-9FD8-91390C365E38}" dt="2025-08-27T11:34:26.212" v="5967"/>
        <pc:sldMkLst>
          <pc:docMk/>
          <pc:sldMk cId="1521329573" sldId="607"/>
        </pc:sldMkLst>
        <pc:spChg chg="add mod">
          <ac:chgData name="Deepika Vatsa" userId="f7100972-27fe-4ee6-8fb4-ec9b7931b409" providerId="ADAL" clId="{E60DD727-CB9B-497A-9FD8-91390C365E38}" dt="2025-08-26T09:07:33.087" v="2287" actId="1076"/>
          <ac:spMkLst>
            <pc:docMk/>
            <pc:sldMk cId="1521329573" sldId="607"/>
            <ac:spMk id="7" creationId="{54573A9B-6FF8-594D-2BB7-1EFD90F73F6A}"/>
          </ac:spMkLst>
        </pc:spChg>
        <pc:spChg chg="add mod">
          <ac:chgData name="Deepika Vatsa" userId="f7100972-27fe-4ee6-8fb4-ec9b7931b409" providerId="ADAL" clId="{E60DD727-CB9B-497A-9FD8-91390C365E38}" dt="2025-08-26T09:16:53.947" v="2650" actId="13926"/>
          <ac:spMkLst>
            <pc:docMk/>
            <pc:sldMk cId="1521329573" sldId="607"/>
            <ac:spMk id="14" creationId="{980AC4EF-A3E4-C407-366B-795B7E04DD01}"/>
          </ac:spMkLst>
        </pc:spChg>
        <pc:picChg chg="del">
          <ac:chgData name="Deepika Vatsa" userId="f7100972-27fe-4ee6-8fb4-ec9b7931b409" providerId="ADAL" clId="{E60DD727-CB9B-497A-9FD8-91390C365E38}" dt="2025-08-26T09:07:04.769" v="2238" actId="478"/>
          <ac:picMkLst>
            <pc:docMk/>
            <pc:sldMk cId="1521329573" sldId="607"/>
            <ac:picMk id="5" creationId="{1F877FBC-0D77-E62B-DCBB-DD4850951AA7}"/>
          </ac:picMkLst>
        </pc:picChg>
        <pc:picChg chg="add del mod">
          <ac:chgData name="Deepika Vatsa" userId="f7100972-27fe-4ee6-8fb4-ec9b7931b409" providerId="ADAL" clId="{E60DD727-CB9B-497A-9FD8-91390C365E38}" dt="2025-08-26T09:08:17.758" v="2290" actId="478"/>
          <ac:picMkLst>
            <pc:docMk/>
            <pc:sldMk cId="1521329573" sldId="607"/>
            <ac:picMk id="6" creationId="{2537991B-4620-C4FA-F380-AEA0D6208395}"/>
          </ac:picMkLst>
        </pc:picChg>
        <pc:picChg chg="del">
          <ac:chgData name="Deepika Vatsa" userId="f7100972-27fe-4ee6-8fb4-ec9b7931b409" providerId="ADAL" clId="{E60DD727-CB9B-497A-9FD8-91390C365E38}" dt="2025-08-26T09:07:06.137" v="2239" actId="478"/>
          <ac:picMkLst>
            <pc:docMk/>
            <pc:sldMk cId="1521329573" sldId="607"/>
            <ac:picMk id="9" creationId="{9443C746-C0AE-AAB8-8BF0-59B31EDDEF49}"/>
          </ac:picMkLst>
        </pc:picChg>
        <pc:picChg chg="add mod">
          <ac:chgData name="Deepika Vatsa" userId="f7100972-27fe-4ee6-8fb4-ec9b7931b409" providerId="ADAL" clId="{E60DD727-CB9B-497A-9FD8-91390C365E38}" dt="2025-08-26T09:08:24.305" v="2293" actId="1076"/>
          <ac:picMkLst>
            <pc:docMk/>
            <pc:sldMk cId="1521329573" sldId="607"/>
            <ac:picMk id="10" creationId="{AD4CD7BE-36B6-2BB5-4D28-0CD17DBE00A9}"/>
          </ac:picMkLst>
        </pc:picChg>
        <pc:picChg chg="del">
          <ac:chgData name="Deepika Vatsa" userId="f7100972-27fe-4ee6-8fb4-ec9b7931b409" providerId="ADAL" clId="{E60DD727-CB9B-497A-9FD8-91390C365E38}" dt="2025-08-26T09:07:35.698" v="2288" actId="478"/>
          <ac:picMkLst>
            <pc:docMk/>
            <pc:sldMk cId="1521329573" sldId="607"/>
            <ac:picMk id="11" creationId="{9D617681-65E1-86CD-CC26-295664225CA0}"/>
          </ac:picMkLst>
        </pc:picChg>
        <pc:picChg chg="add mod">
          <ac:chgData name="Deepika Vatsa" userId="f7100972-27fe-4ee6-8fb4-ec9b7931b409" providerId="ADAL" clId="{E60DD727-CB9B-497A-9FD8-91390C365E38}" dt="2025-08-26T09:09:03.305" v="2297" actId="1076"/>
          <ac:picMkLst>
            <pc:docMk/>
            <pc:sldMk cId="1521329573" sldId="607"/>
            <ac:picMk id="13" creationId="{779ABA01-C47F-9AEA-7832-77AC3149E39B}"/>
          </ac:picMkLst>
        </pc:picChg>
        <pc:inkChg chg="add">
          <ac:chgData name="Deepika Vatsa" userId="f7100972-27fe-4ee6-8fb4-ec9b7931b409" providerId="ADAL" clId="{E60DD727-CB9B-497A-9FD8-91390C365E38}" dt="2025-08-27T11:34:26.212" v="5967"/>
          <ac:inkMkLst>
            <pc:docMk/>
            <pc:sldMk cId="1521329573" sldId="607"/>
            <ac:inkMk id="4" creationId="{359E51BC-6A68-E85A-A944-70FD7E899B24}"/>
          </ac:inkMkLst>
        </pc:inkChg>
      </pc:sldChg>
      <pc:sldChg chg="del">
        <pc:chgData name="Deepika Vatsa" userId="f7100972-27fe-4ee6-8fb4-ec9b7931b409" providerId="ADAL" clId="{E60DD727-CB9B-497A-9FD8-91390C365E38}" dt="2025-08-25T10:46:58.180" v="2" actId="47"/>
        <pc:sldMkLst>
          <pc:docMk/>
          <pc:sldMk cId="3905576689" sldId="607"/>
        </pc:sldMkLst>
      </pc:sldChg>
      <pc:sldChg chg="del">
        <pc:chgData name="Deepika Vatsa" userId="f7100972-27fe-4ee6-8fb4-ec9b7931b409" providerId="ADAL" clId="{E60DD727-CB9B-497A-9FD8-91390C365E38}" dt="2025-08-25T10:46:58.180" v="2" actId="47"/>
        <pc:sldMkLst>
          <pc:docMk/>
          <pc:sldMk cId="3417401484" sldId="608"/>
        </pc:sldMkLst>
      </pc:sldChg>
      <pc:sldChg chg="addSp delSp modSp add mod">
        <pc:chgData name="Deepika Vatsa" userId="f7100972-27fe-4ee6-8fb4-ec9b7931b409" providerId="ADAL" clId="{E60DD727-CB9B-497A-9FD8-91390C365E38}" dt="2025-08-27T11:34:26.212" v="5967"/>
        <pc:sldMkLst>
          <pc:docMk/>
          <pc:sldMk cId="3844955512" sldId="608"/>
        </pc:sldMkLst>
        <pc:spChg chg="mod">
          <ac:chgData name="Deepika Vatsa" userId="f7100972-27fe-4ee6-8fb4-ec9b7931b409" providerId="ADAL" clId="{E60DD727-CB9B-497A-9FD8-91390C365E38}" dt="2025-08-26T09:20:02.139" v="2844" actId="20577"/>
          <ac:spMkLst>
            <pc:docMk/>
            <pc:sldMk cId="3844955512" sldId="608"/>
            <ac:spMk id="7" creationId="{54573A9B-6FF8-594D-2BB7-1EFD90F73F6A}"/>
          </ac:spMkLst>
        </pc:spChg>
        <pc:spChg chg="del">
          <ac:chgData name="Deepika Vatsa" userId="f7100972-27fe-4ee6-8fb4-ec9b7931b409" providerId="ADAL" clId="{E60DD727-CB9B-497A-9FD8-91390C365E38}" dt="2025-08-26T09:17:49.421" v="2653" actId="478"/>
          <ac:spMkLst>
            <pc:docMk/>
            <pc:sldMk cId="3844955512" sldId="608"/>
            <ac:spMk id="14" creationId="{980AC4EF-A3E4-C407-366B-795B7E04DD01}"/>
          </ac:spMkLst>
        </pc:spChg>
        <pc:picChg chg="add mod">
          <ac:chgData name="Deepika Vatsa" userId="f7100972-27fe-4ee6-8fb4-ec9b7931b409" providerId="ADAL" clId="{E60DD727-CB9B-497A-9FD8-91390C365E38}" dt="2025-08-26T09:19:08.817" v="2762" actId="1076"/>
          <ac:picMkLst>
            <pc:docMk/>
            <pc:sldMk cId="3844955512" sldId="608"/>
            <ac:picMk id="5" creationId="{EAA99EFD-8199-B0B0-BAE0-A83D26F1C51B}"/>
          </ac:picMkLst>
        </pc:picChg>
        <pc:picChg chg="del">
          <ac:chgData name="Deepika Vatsa" userId="f7100972-27fe-4ee6-8fb4-ec9b7931b409" providerId="ADAL" clId="{E60DD727-CB9B-497A-9FD8-91390C365E38}" dt="2025-08-26T09:17:43.935" v="2652" actId="478"/>
          <ac:picMkLst>
            <pc:docMk/>
            <pc:sldMk cId="3844955512" sldId="608"/>
            <ac:picMk id="10" creationId="{AD4CD7BE-36B6-2BB5-4D28-0CD17DBE00A9}"/>
          </ac:picMkLst>
        </pc:picChg>
        <pc:picChg chg="del">
          <ac:chgData name="Deepika Vatsa" userId="f7100972-27fe-4ee6-8fb4-ec9b7931b409" providerId="ADAL" clId="{E60DD727-CB9B-497A-9FD8-91390C365E38}" dt="2025-08-26T09:17:50.958" v="2654" actId="478"/>
          <ac:picMkLst>
            <pc:docMk/>
            <pc:sldMk cId="3844955512" sldId="608"/>
            <ac:picMk id="13" creationId="{779ABA01-C47F-9AEA-7832-77AC3149E39B}"/>
          </ac:picMkLst>
        </pc:picChg>
        <pc:inkChg chg="add">
          <ac:chgData name="Deepika Vatsa" userId="f7100972-27fe-4ee6-8fb4-ec9b7931b409" providerId="ADAL" clId="{E60DD727-CB9B-497A-9FD8-91390C365E38}" dt="2025-08-27T11:34:26.212" v="5967"/>
          <ac:inkMkLst>
            <pc:docMk/>
            <pc:sldMk cId="3844955512" sldId="608"/>
            <ac:inkMk id="4" creationId="{F886525A-50A1-7AEB-D338-E00C4D239585}"/>
          </ac:inkMkLst>
        </pc:inkChg>
      </pc:sldChg>
      <pc:sldChg chg="del">
        <pc:chgData name="Deepika Vatsa" userId="f7100972-27fe-4ee6-8fb4-ec9b7931b409" providerId="ADAL" clId="{E60DD727-CB9B-497A-9FD8-91390C365E38}" dt="2025-08-25T10:46:58.180" v="2" actId="47"/>
        <pc:sldMkLst>
          <pc:docMk/>
          <pc:sldMk cId="150179198" sldId="609"/>
        </pc:sldMkLst>
      </pc:sldChg>
      <pc:sldChg chg="addSp delSp modSp add mod">
        <pc:chgData name="Deepika Vatsa" userId="f7100972-27fe-4ee6-8fb4-ec9b7931b409" providerId="ADAL" clId="{E60DD727-CB9B-497A-9FD8-91390C365E38}" dt="2025-08-27T11:34:26.212" v="5967"/>
        <pc:sldMkLst>
          <pc:docMk/>
          <pc:sldMk cId="4197416497" sldId="609"/>
        </pc:sldMkLst>
        <pc:spChg chg="del">
          <ac:chgData name="Deepika Vatsa" userId="f7100972-27fe-4ee6-8fb4-ec9b7931b409" providerId="ADAL" clId="{E60DD727-CB9B-497A-9FD8-91390C365E38}" dt="2025-08-26T09:20:50.233" v="2847" actId="478"/>
          <ac:spMkLst>
            <pc:docMk/>
            <pc:sldMk cId="4197416497" sldId="609"/>
            <ac:spMk id="7" creationId="{54573A9B-6FF8-594D-2BB7-1EFD90F73F6A}"/>
          </ac:spMkLst>
        </pc:spChg>
        <pc:picChg chg="del">
          <ac:chgData name="Deepika Vatsa" userId="f7100972-27fe-4ee6-8fb4-ec9b7931b409" providerId="ADAL" clId="{E60DD727-CB9B-497A-9FD8-91390C365E38}" dt="2025-08-26T09:20:47.451" v="2846" actId="478"/>
          <ac:picMkLst>
            <pc:docMk/>
            <pc:sldMk cId="4197416497" sldId="609"/>
            <ac:picMk id="5" creationId="{EAA99EFD-8199-B0B0-BAE0-A83D26F1C51B}"/>
          </ac:picMkLst>
        </pc:picChg>
        <pc:picChg chg="add mod">
          <ac:chgData name="Deepika Vatsa" userId="f7100972-27fe-4ee6-8fb4-ec9b7931b409" providerId="ADAL" clId="{E60DD727-CB9B-497A-9FD8-91390C365E38}" dt="2025-08-26T09:20:57.540" v="2850" actId="1076"/>
          <ac:picMkLst>
            <pc:docMk/>
            <pc:sldMk cId="4197416497" sldId="609"/>
            <ac:picMk id="6" creationId="{41FD7585-4300-B834-9C01-A8E606C6ADA0}"/>
          </ac:picMkLst>
        </pc:picChg>
        <pc:inkChg chg="add">
          <ac:chgData name="Deepika Vatsa" userId="f7100972-27fe-4ee6-8fb4-ec9b7931b409" providerId="ADAL" clId="{E60DD727-CB9B-497A-9FD8-91390C365E38}" dt="2025-08-27T11:34:26.212" v="5967"/>
          <ac:inkMkLst>
            <pc:docMk/>
            <pc:sldMk cId="4197416497" sldId="609"/>
            <ac:inkMk id="4" creationId="{CB329A84-7404-2780-B90E-E7FD7A6B0669}"/>
          </ac:inkMkLst>
        </pc:inkChg>
      </pc:sldChg>
      <pc:sldChg chg="del">
        <pc:chgData name="Deepika Vatsa" userId="f7100972-27fe-4ee6-8fb4-ec9b7931b409" providerId="ADAL" clId="{E60DD727-CB9B-497A-9FD8-91390C365E38}" dt="2025-08-25T10:46:58.180" v="2" actId="47"/>
        <pc:sldMkLst>
          <pc:docMk/>
          <pc:sldMk cId="1071870342" sldId="610"/>
        </pc:sldMkLst>
      </pc:sldChg>
      <pc:sldChg chg="addSp modSp add mod">
        <pc:chgData name="Deepika Vatsa" userId="f7100972-27fe-4ee6-8fb4-ec9b7931b409" providerId="ADAL" clId="{E60DD727-CB9B-497A-9FD8-91390C365E38}" dt="2025-08-27T11:34:26.212" v="5967"/>
        <pc:sldMkLst>
          <pc:docMk/>
          <pc:sldMk cId="4068249675" sldId="610"/>
        </pc:sldMkLst>
        <pc:spChg chg="add mod">
          <ac:chgData name="Deepika Vatsa" userId="f7100972-27fe-4ee6-8fb4-ec9b7931b409" providerId="ADAL" clId="{E60DD727-CB9B-497A-9FD8-91390C365E38}" dt="2025-08-26T09:23:19.065" v="2986" actId="1076"/>
          <ac:spMkLst>
            <pc:docMk/>
            <pc:sldMk cId="4068249675" sldId="610"/>
            <ac:spMk id="7" creationId="{94D22A12-178D-2D64-B855-7F2412879C67}"/>
          </ac:spMkLst>
        </pc:spChg>
        <pc:picChg chg="add mod">
          <ac:chgData name="Deepika Vatsa" userId="f7100972-27fe-4ee6-8fb4-ec9b7931b409" providerId="ADAL" clId="{E60DD727-CB9B-497A-9FD8-91390C365E38}" dt="2025-08-26T09:22:27.864" v="2862" actId="1076"/>
          <ac:picMkLst>
            <pc:docMk/>
            <pc:sldMk cId="4068249675" sldId="610"/>
            <ac:picMk id="5" creationId="{A993F30F-D3A8-5792-37D6-8DE5870B5A31}"/>
          </ac:picMkLst>
        </pc:picChg>
        <pc:picChg chg="mod modCrop">
          <ac:chgData name="Deepika Vatsa" userId="f7100972-27fe-4ee6-8fb4-ec9b7931b409" providerId="ADAL" clId="{E60DD727-CB9B-497A-9FD8-91390C365E38}" dt="2025-08-26T09:22:25.555" v="2861" actId="1076"/>
          <ac:picMkLst>
            <pc:docMk/>
            <pc:sldMk cId="4068249675" sldId="610"/>
            <ac:picMk id="6" creationId="{41FD7585-4300-B834-9C01-A8E606C6ADA0}"/>
          </ac:picMkLst>
        </pc:picChg>
        <pc:inkChg chg="add">
          <ac:chgData name="Deepika Vatsa" userId="f7100972-27fe-4ee6-8fb4-ec9b7931b409" providerId="ADAL" clId="{E60DD727-CB9B-497A-9FD8-91390C365E38}" dt="2025-08-27T11:34:26.212" v="5967"/>
          <ac:inkMkLst>
            <pc:docMk/>
            <pc:sldMk cId="4068249675" sldId="610"/>
            <ac:inkMk id="4" creationId="{86F5FED9-FE44-F18F-ABB0-99F17259BE5C}"/>
          </ac:inkMkLst>
        </pc:inkChg>
      </pc:sldChg>
      <pc:sldChg chg="addSp delSp modSp add mod">
        <pc:chgData name="Deepika Vatsa" userId="f7100972-27fe-4ee6-8fb4-ec9b7931b409" providerId="ADAL" clId="{E60DD727-CB9B-497A-9FD8-91390C365E38}" dt="2025-08-26T09:26:53.442" v="3177" actId="20577"/>
        <pc:sldMkLst>
          <pc:docMk/>
          <pc:sldMk cId="3450607687" sldId="611"/>
        </pc:sldMkLst>
        <pc:spChg chg="mod">
          <ac:chgData name="Deepika Vatsa" userId="f7100972-27fe-4ee6-8fb4-ec9b7931b409" providerId="ADAL" clId="{E60DD727-CB9B-497A-9FD8-91390C365E38}" dt="2025-08-26T09:26:22.878" v="3084" actId="1076"/>
          <ac:spMkLst>
            <pc:docMk/>
            <pc:sldMk cId="3450607687" sldId="611"/>
            <ac:spMk id="7" creationId="{94D22A12-178D-2D64-B855-7F2412879C67}"/>
          </ac:spMkLst>
        </pc:spChg>
        <pc:spChg chg="add mod">
          <ac:chgData name="Deepika Vatsa" userId="f7100972-27fe-4ee6-8fb4-ec9b7931b409" providerId="ADAL" clId="{E60DD727-CB9B-497A-9FD8-91390C365E38}" dt="2025-08-26T09:26:53.442" v="3177" actId="20577"/>
          <ac:spMkLst>
            <pc:docMk/>
            <pc:sldMk cId="3450607687" sldId="611"/>
            <ac:spMk id="11" creationId="{BCFBEDE2-7010-E9FF-B3DC-557FE4C77298}"/>
          </ac:spMkLst>
        </pc:spChg>
        <pc:picChg chg="mod modCrop">
          <ac:chgData name="Deepika Vatsa" userId="f7100972-27fe-4ee6-8fb4-ec9b7931b409" providerId="ADAL" clId="{E60DD727-CB9B-497A-9FD8-91390C365E38}" dt="2025-08-26T09:26:15.303" v="3082" actId="1036"/>
          <ac:picMkLst>
            <pc:docMk/>
            <pc:sldMk cId="3450607687" sldId="611"/>
            <ac:picMk id="5" creationId="{A993F30F-D3A8-5792-37D6-8DE5870B5A31}"/>
          </ac:picMkLst>
        </pc:picChg>
        <pc:picChg chg="del">
          <ac:chgData name="Deepika Vatsa" userId="f7100972-27fe-4ee6-8fb4-ec9b7931b409" providerId="ADAL" clId="{E60DD727-CB9B-497A-9FD8-91390C365E38}" dt="2025-08-26T09:24:30.168" v="2988" actId="478"/>
          <ac:picMkLst>
            <pc:docMk/>
            <pc:sldMk cId="3450607687" sldId="611"/>
            <ac:picMk id="6" creationId="{41FD7585-4300-B834-9C01-A8E606C6ADA0}"/>
          </ac:picMkLst>
        </pc:picChg>
        <pc:picChg chg="add mod">
          <ac:chgData name="Deepika Vatsa" userId="f7100972-27fe-4ee6-8fb4-ec9b7931b409" providerId="ADAL" clId="{E60DD727-CB9B-497A-9FD8-91390C365E38}" dt="2025-08-26T09:26:15.303" v="3082" actId="1036"/>
          <ac:picMkLst>
            <pc:docMk/>
            <pc:sldMk cId="3450607687" sldId="611"/>
            <ac:picMk id="8" creationId="{AAE08073-5BD3-128E-37DC-DCAD25FFC605}"/>
          </ac:picMkLst>
        </pc:picChg>
        <pc:cxnChg chg="add mod">
          <ac:chgData name="Deepika Vatsa" userId="f7100972-27fe-4ee6-8fb4-ec9b7931b409" providerId="ADAL" clId="{E60DD727-CB9B-497A-9FD8-91390C365E38}" dt="2025-08-26T09:26:15.303" v="3082" actId="1036"/>
          <ac:cxnSpMkLst>
            <pc:docMk/>
            <pc:sldMk cId="3450607687" sldId="611"/>
            <ac:cxnSpMk id="10" creationId="{D46F8CB7-7A55-EE40-2DA0-37F365DD7D35}"/>
          </ac:cxnSpMkLst>
        </pc:cxnChg>
      </pc:sldChg>
      <pc:sldChg chg="del">
        <pc:chgData name="Deepika Vatsa" userId="f7100972-27fe-4ee6-8fb4-ec9b7931b409" providerId="ADAL" clId="{E60DD727-CB9B-497A-9FD8-91390C365E38}" dt="2025-08-25T10:46:58.180" v="2" actId="47"/>
        <pc:sldMkLst>
          <pc:docMk/>
          <pc:sldMk cId="3528666857" sldId="611"/>
        </pc:sldMkLst>
      </pc:sldChg>
      <pc:sldChg chg="addSp delSp modSp add mod">
        <pc:chgData name="Deepika Vatsa" userId="f7100972-27fe-4ee6-8fb4-ec9b7931b409" providerId="ADAL" clId="{E60DD727-CB9B-497A-9FD8-91390C365E38}" dt="2025-08-27T11:34:26.212" v="5967"/>
        <pc:sldMkLst>
          <pc:docMk/>
          <pc:sldMk cId="1968690923" sldId="612"/>
        </pc:sldMkLst>
        <pc:spChg chg="del">
          <ac:chgData name="Deepika Vatsa" userId="f7100972-27fe-4ee6-8fb4-ec9b7931b409" providerId="ADAL" clId="{E60DD727-CB9B-497A-9FD8-91390C365E38}" dt="2025-08-26T09:27:42.534" v="3182" actId="478"/>
          <ac:spMkLst>
            <pc:docMk/>
            <pc:sldMk cId="1968690923" sldId="612"/>
            <ac:spMk id="7" creationId="{94D22A12-178D-2D64-B855-7F2412879C67}"/>
          </ac:spMkLst>
        </pc:spChg>
        <pc:spChg chg="mod">
          <ac:chgData name="Deepika Vatsa" userId="f7100972-27fe-4ee6-8fb4-ec9b7931b409" providerId="ADAL" clId="{E60DD727-CB9B-497A-9FD8-91390C365E38}" dt="2025-08-26T09:28:52.613" v="3212" actId="14100"/>
          <ac:spMkLst>
            <pc:docMk/>
            <pc:sldMk cId="1968690923" sldId="612"/>
            <ac:spMk id="11" creationId="{BCFBEDE2-7010-E9FF-B3DC-557FE4C77298}"/>
          </ac:spMkLst>
        </pc:spChg>
        <pc:picChg chg="del">
          <ac:chgData name="Deepika Vatsa" userId="f7100972-27fe-4ee6-8fb4-ec9b7931b409" providerId="ADAL" clId="{E60DD727-CB9B-497A-9FD8-91390C365E38}" dt="2025-08-26T09:27:37.002" v="3179" actId="478"/>
          <ac:picMkLst>
            <pc:docMk/>
            <pc:sldMk cId="1968690923" sldId="612"/>
            <ac:picMk id="5" creationId="{A993F30F-D3A8-5792-37D6-8DE5870B5A31}"/>
          </ac:picMkLst>
        </pc:picChg>
        <pc:picChg chg="add mod">
          <ac:chgData name="Deepika Vatsa" userId="f7100972-27fe-4ee6-8fb4-ec9b7931b409" providerId="ADAL" clId="{E60DD727-CB9B-497A-9FD8-91390C365E38}" dt="2025-08-26T09:28:02.449" v="3187" actId="1076"/>
          <ac:picMkLst>
            <pc:docMk/>
            <pc:sldMk cId="1968690923" sldId="612"/>
            <ac:picMk id="6" creationId="{EF3FCC6A-20CE-B2D4-6328-43B70986E002}"/>
          </ac:picMkLst>
        </pc:picChg>
        <pc:picChg chg="del">
          <ac:chgData name="Deepika Vatsa" userId="f7100972-27fe-4ee6-8fb4-ec9b7931b409" providerId="ADAL" clId="{E60DD727-CB9B-497A-9FD8-91390C365E38}" dt="2025-08-26T09:27:39.853" v="3181" actId="478"/>
          <ac:picMkLst>
            <pc:docMk/>
            <pc:sldMk cId="1968690923" sldId="612"/>
            <ac:picMk id="8" creationId="{AAE08073-5BD3-128E-37DC-DCAD25FFC605}"/>
          </ac:picMkLst>
        </pc:picChg>
        <pc:inkChg chg="add">
          <ac:chgData name="Deepika Vatsa" userId="f7100972-27fe-4ee6-8fb4-ec9b7931b409" providerId="ADAL" clId="{E60DD727-CB9B-497A-9FD8-91390C365E38}" dt="2025-08-27T11:34:26.212" v="5967"/>
          <ac:inkMkLst>
            <pc:docMk/>
            <pc:sldMk cId="1968690923" sldId="612"/>
            <ac:inkMk id="4" creationId="{5F2B0114-2C05-9D6A-FBD6-6A1587F6D9DC}"/>
          </ac:inkMkLst>
        </pc:inkChg>
        <pc:cxnChg chg="del">
          <ac:chgData name="Deepika Vatsa" userId="f7100972-27fe-4ee6-8fb4-ec9b7931b409" providerId="ADAL" clId="{E60DD727-CB9B-497A-9FD8-91390C365E38}" dt="2025-08-26T09:27:38.624" v="3180" actId="478"/>
          <ac:cxnSpMkLst>
            <pc:docMk/>
            <pc:sldMk cId="1968690923" sldId="612"/>
            <ac:cxnSpMk id="10" creationId="{D46F8CB7-7A55-EE40-2DA0-37F365DD7D35}"/>
          </ac:cxnSpMkLst>
        </pc:cxnChg>
      </pc:sldChg>
      <pc:sldChg chg="del">
        <pc:chgData name="Deepika Vatsa" userId="f7100972-27fe-4ee6-8fb4-ec9b7931b409" providerId="ADAL" clId="{E60DD727-CB9B-497A-9FD8-91390C365E38}" dt="2025-08-25T10:46:58.180" v="2" actId="47"/>
        <pc:sldMkLst>
          <pc:docMk/>
          <pc:sldMk cId="3297202878" sldId="612"/>
        </pc:sldMkLst>
      </pc:sldChg>
      <pc:sldChg chg="del">
        <pc:chgData name="Deepika Vatsa" userId="f7100972-27fe-4ee6-8fb4-ec9b7931b409" providerId="ADAL" clId="{E60DD727-CB9B-497A-9FD8-91390C365E38}" dt="2025-08-25T10:46:58.180" v="2" actId="47"/>
        <pc:sldMkLst>
          <pc:docMk/>
          <pc:sldMk cId="3125378255" sldId="613"/>
        </pc:sldMkLst>
      </pc:sldChg>
      <pc:sldChg chg="addSp delSp modSp add mod modNotesTx">
        <pc:chgData name="Deepika Vatsa" userId="f7100972-27fe-4ee6-8fb4-ec9b7931b409" providerId="ADAL" clId="{E60DD727-CB9B-497A-9FD8-91390C365E38}" dt="2025-08-27T11:34:26.212" v="5967"/>
        <pc:sldMkLst>
          <pc:docMk/>
          <pc:sldMk cId="4210884392" sldId="613"/>
        </pc:sldMkLst>
        <pc:picChg chg="add del mod">
          <ac:chgData name="Deepika Vatsa" userId="f7100972-27fe-4ee6-8fb4-ec9b7931b409" providerId="ADAL" clId="{E60DD727-CB9B-497A-9FD8-91390C365E38}" dt="2025-08-26T09:30:29.197" v="3220" actId="478"/>
          <ac:picMkLst>
            <pc:docMk/>
            <pc:sldMk cId="4210884392" sldId="613"/>
            <ac:picMk id="5" creationId="{FDD8DF8B-796C-5D4D-B05D-165A5AA3C5D6}"/>
          </ac:picMkLst>
        </pc:picChg>
        <pc:picChg chg="del">
          <ac:chgData name="Deepika Vatsa" userId="f7100972-27fe-4ee6-8fb4-ec9b7931b409" providerId="ADAL" clId="{E60DD727-CB9B-497A-9FD8-91390C365E38}" dt="2025-08-26T09:28:59.355" v="3214" actId="478"/>
          <ac:picMkLst>
            <pc:docMk/>
            <pc:sldMk cId="4210884392" sldId="613"/>
            <ac:picMk id="6" creationId="{EF3FCC6A-20CE-B2D4-6328-43B70986E002}"/>
          </ac:picMkLst>
        </pc:picChg>
        <pc:picChg chg="add del">
          <ac:chgData name="Deepika Vatsa" userId="f7100972-27fe-4ee6-8fb4-ec9b7931b409" providerId="ADAL" clId="{E60DD727-CB9B-497A-9FD8-91390C365E38}" dt="2025-08-26T09:30:27.427" v="3219" actId="478"/>
          <ac:picMkLst>
            <pc:docMk/>
            <pc:sldMk cId="4210884392" sldId="613"/>
            <ac:picMk id="8" creationId="{06C47D50-E70F-4029-25B9-FB0B5A3F58A0}"/>
          </ac:picMkLst>
        </pc:picChg>
        <pc:picChg chg="add mod">
          <ac:chgData name="Deepika Vatsa" userId="f7100972-27fe-4ee6-8fb4-ec9b7931b409" providerId="ADAL" clId="{E60DD727-CB9B-497A-9FD8-91390C365E38}" dt="2025-08-26T09:30:40.728" v="3224" actId="1076"/>
          <ac:picMkLst>
            <pc:docMk/>
            <pc:sldMk cId="4210884392" sldId="613"/>
            <ac:picMk id="10" creationId="{DD58E595-72EE-6C1B-8640-07EB7A27058B}"/>
          </ac:picMkLst>
        </pc:picChg>
        <pc:picChg chg="add mod">
          <ac:chgData name="Deepika Vatsa" userId="f7100972-27fe-4ee6-8fb4-ec9b7931b409" providerId="ADAL" clId="{E60DD727-CB9B-497A-9FD8-91390C365E38}" dt="2025-08-26T09:31:07.040" v="3227" actId="1076"/>
          <ac:picMkLst>
            <pc:docMk/>
            <pc:sldMk cId="4210884392" sldId="613"/>
            <ac:picMk id="13" creationId="{691F83C1-C41A-5576-1585-E1E155870D11}"/>
          </ac:picMkLst>
        </pc:picChg>
        <pc:inkChg chg="add">
          <ac:chgData name="Deepika Vatsa" userId="f7100972-27fe-4ee6-8fb4-ec9b7931b409" providerId="ADAL" clId="{E60DD727-CB9B-497A-9FD8-91390C365E38}" dt="2025-08-27T11:34:26.212" v="5967"/>
          <ac:inkMkLst>
            <pc:docMk/>
            <pc:sldMk cId="4210884392" sldId="613"/>
            <ac:inkMk id="4" creationId="{377B31E3-DF8C-6B6B-C49F-94B17E0DB546}"/>
          </ac:inkMkLst>
        </pc:inkChg>
      </pc:sldChg>
      <pc:sldChg chg="del">
        <pc:chgData name="Deepika Vatsa" userId="f7100972-27fe-4ee6-8fb4-ec9b7931b409" providerId="ADAL" clId="{E60DD727-CB9B-497A-9FD8-91390C365E38}" dt="2025-08-25T10:46:58.180" v="2" actId="47"/>
        <pc:sldMkLst>
          <pc:docMk/>
          <pc:sldMk cId="1212129395" sldId="614"/>
        </pc:sldMkLst>
      </pc:sldChg>
      <pc:sldChg chg="addSp delSp modSp add mod">
        <pc:chgData name="Deepika Vatsa" userId="f7100972-27fe-4ee6-8fb4-ec9b7931b409" providerId="ADAL" clId="{E60DD727-CB9B-497A-9FD8-91390C365E38}" dt="2025-08-27T11:34:26.212" v="5967"/>
        <pc:sldMkLst>
          <pc:docMk/>
          <pc:sldMk cId="4097175966" sldId="614"/>
        </pc:sldMkLst>
        <pc:spChg chg="mod">
          <ac:chgData name="Deepika Vatsa" userId="f7100972-27fe-4ee6-8fb4-ec9b7931b409" providerId="ADAL" clId="{E60DD727-CB9B-497A-9FD8-91390C365E38}" dt="2025-08-26T09:37:52.301" v="3857" actId="20577"/>
          <ac:spMkLst>
            <pc:docMk/>
            <pc:sldMk cId="4097175966" sldId="614"/>
            <ac:spMk id="11" creationId="{BCFBEDE2-7010-E9FF-B3DC-557FE4C77298}"/>
          </ac:spMkLst>
        </pc:spChg>
        <pc:picChg chg="del">
          <ac:chgData name="Deepika Vatsa" userId="f7100972-27fe-4ee6-8fb4-ec9b7931b409" providerId="ADAL" clId="{E60DD727-CB9B-497A-9FD8-91390C365E38}" dt="2025-08-26T09:33:08.065" v="3418" actId="478"/>
          <ac:picMkLst>
            <pc:docMk/>
            <pc:sldMk cId="4097175966" sldId="614"/>
            <ac:picMk id="10" creationId="{DD58E595-72EE-6C1B-8640-07EB7A27058B}"/>
          </ac:picMkLst>
        </pc:picChg>
        <pc:picChg chg="del">
          <ac:chgData name="Deepika Vatsa" userId="f7100972-27fe-4ee6-8fb4-ec9b7931b409" providerId="ADAL" clId="{E60DD727-CB9B-497A-9FD8-91390C365E38}" dt="2025-08-26T09:33:10.917" v="3419" actId="478"/>
          <ac:picMkLst>
            <pc:docMk/>
            <pc:sldMk cId="4097175966" sldId="614"/>
            <ac:picMk id="13" creationId="{691F83C1-C41A-5576-1585-E1E155870D11}"/>
          </ac:picMkLst>
        </pc:picChg>
        <pc:inkChg chg="add">
          <ac:chgData name="Deepika Vatsa" userId="f7100972-27fe-4ee6-8fb4-ec9b7931b409" providerId="ADAL" clId="{E60DD727-CB9B-497A-9FD8-91390C365E38}" dt="2025-08-27T11:34:26.212" v="5967"/>
          <ac:inkMkLst>
            <pc:docMk/>
            <pc:sldMk cId="4097175966" sldId="614"/>
            <ac:inkMk id="4" creationId="{9906CAC6-657B-073D-8FD2-DFC5A1FB271E}"/>
          </ac:inkMkLst>
        </pc:inkChg>
      </pc:sldChg>
      <pc:sldChg chg="addSp delSp modSp add mod">
        <pc:chgData name="Deepika Vatsa" userId="f7100972-27fe-4ee6-8fb4-ec9b7931b409" providerId="ADAL" clId="{E60DD727-CB9B-497A-9FD8-91390C365E38}" dt="2025-08-27T11:34:26.212" v="5967"/>
        <pc:sldMkLst>
          <pc:docMk/>
          <pc:sldMk cId="477946166" sldId="615"/>
        </pc:sldMkLst>
        <pc:spChg chg="mod">
          <ac:chgData name="Deepika Vatsa" userId="f7100972-27fe-4ee6-8fb4-ec9b7931b409" providerId="ADAL" clId="{E60DD727-CB9B-497A-9FD8-91390C365E38}" dt="2025-08-26T10:47:59.463" v="3877" actId="20577"/>
          <ac:spMkLst>
            <pc:docMk/>
            <pc:sldMk cId="477946166" sldId="615"/>
            <ac:spMk id="2" creationId="{00000000-0000-0000-0000-000000000000}"/>
          </ac:spMkLst>
        </pc:spChg>
        <pc:spChg chg="del">
          <ac:chgData name="Deepika Vatsa" userId="f7100972-27fe-4ee6-8fb4-ec9b7931b409" providerId="ADAL" clId="{E60DD727-CB9B-497A-9FD8-91390C365E38}" dt="2025-08-26T10:48:03.539" v="3878" actId="478"/>
          <ac:spMkLst>
            <pc:docMk/>
            <pc:sldMk cId="477946166" sldId="615"/>
            <ac:spMk id="11" creationId="{BCFBEDE2-7010-E9FF-B3DC-557FE4C77298}"/>
          </ac:spMkLst>
        </pc:spChg>
        <pc:picChg chg="add mod">
          <ac:chgData name="Deepika Vatsa" userId="f7100972-27fe-4ee6-8fb4-ec9b7931b409" providerId="ADAL" clId="{E60DD727-CB9B-497A-9FD8-91390C365E38}" dt="2025-08-26T10:48:11.990" v="3881" actId="14100"/>
          <ac:picMkLst>
            <pc:docMk/>
            <pc:sldMk cId="477946166" sldId="615"/>
            <ac:picMk id="5" creationId="{3AEB20E1-75DD-618E-789D-0A237F14D615}"/>
          </ac:picMkLst>
        </pc:picChg>
        <pc:inkChg chg="add">
          <ac:chgData name="Deepika Vatsa" userId="f7100972-27fe-4ee6-8fb4-ec9b7931b409" providerId="ADAL" clId="{E60DD727-CB9B-497A-9FD8-91390C365E38}" dt="2025-08-27T11:34:26.212" v="5967"/>
          <ac:inkMkLst>
            <pc:docMk/>
            <pc:sldMk cId="477946166" sldId="615"/>
            <ac:inkMk id="4" creationId="{1AEE1DE3-2D30-9D91-E63B-F4AAF9317F53}"/>
          </ac:inkMkLst>
        </pc:inkChg>
      </pc:sldChg>
      <pc:sldChg chg="del">
        <pc:chgData name="Deepika Vatsa" userId="f7100972-27fe-4ee6-8fb4-ec9b7931b409" providerId="ADAL" clId="{E60DD727-CB9B-497A-9FD8-91390C365E38}" dt="2025-08-25T10:46:58.180" v="2" actId="47"/>
        <pc:sldMkLst>
          <pc:docMk/>
          <pc:sldMk cId="4101319592" sldId="615"/>
        </pc:sldMkLst>
      </pc:sldChg>
      <pc:sldChg chg="addSp delSp modSp add mod">
        <pc:chgData name="Deepika Vatsa" userId="f7100972-27fe-4ee6-8fb4-ec9b7931b409" providerId="ADAL" clId="{E60DD727-CB9B-497A-9FD8-91390C365E38}" dt="2025-08-27T11:34:26.212" v="5967"/>
        <pc:sldMkLst>
          <pc:docMk/>
          <pc:sldMk cId="2312826551" sldId="616"/>
        </pc:sldMkLst>
        <pc:spChg chg="add mod">
          <ac:chgData name="Deepika Vatsa" userId="f7100972-27fe-4ee6-8fb4-ec9b7931b409" providerId="ADAL" clId="{E60DD727-CB9B-497A-9FD8-91390C365E38}" dt="2025-08-27T07:52:48.457" v="3950" actId="20577"/>
          <ac:spMkLst>
            <pc:docMk/>
            <pc:sldMk cId="2312826551" sldId="616"/>
            <ac:spMk id="4" creationId="{E37B9467-B770-48F1-CE9B-517F23066D06}"/>
          </ac:spMkLst>
        </pc:spChg>
        <pc:picChg chg="del">
          <ac:chgData name="Deepika Vatsa" userId="f7100972-27fe-4ee6-8fb4-ec9b7931b409" providerId="ADAL" clId="{E60DD727-CB9B-497A-9FD8-91390C365E38}" dt="2025-08-26T10:52:06.968" v="3883" actId="478"/>
          <ac:picMkLst>
            <pc:docMk/>
            <pc:sldMk cId="2312826551" sldId="616"/>
            <ac:picMk id="5" creationId="{3AEB20E1-75DD-618E-789D-0A237F14D615}"/>
          </ac:picMkLst>
        </pc:picChg>
        <pc:picChg chg="add mod">
          <ac:chgData name="Deepika Vatsa" userId="f7100972-27fe-4ee6-8fb4-ec9b7931b409" providerId="ADAL" clId="{E60DD727-CB9B-497A-9FD8-91390C365E38}" dt="2025-08-26T10:54:42.482" v="3949" actId="1036"/>
          <ac:picMkLst>
            <pc:docMk/>
            <pc:sldMk cId="2312826551" sldId="616"/>
            <ac:picMk id="7" creationId="{4CD28F3C-5AED-0DD3-77E1-1D1DD45D520F}"/>
          </ac:picMkLst>
        </pc:picChg>
        <pc:picChg chg="add mod">
          <ac:chgData name="Deepika Vatsa" userId="f7100972-27fe-4ee6-8fb4-ec9b7931b409" providerId="ADAL" clId="{E60DD727-CB9B-497A-9FD8-91390C365E38}" dt="2025-08-26T10:54:39.641" v="3945" actId="1076"/>
          <ac:picMkLst>
            <pc:docMk/>
            <pc:sldMk cId="2312826551" sldId="616"/>
            <ac:picMk id="9" creationId="{FB9B76EB-A62C-00CB-22F2-BA0B4BC804F2}"/>
          </ac:picMkLst>
        </pc:picChg>
        <pc:picChg chg="add mod">
          <ac:chgData name="Deepika Vatsa" userId="f7100972-27fe-4ee6-8fb4-ec9b7931b409" providerId="ADAL" clId="{E60DD727-CB9B-497A-9FD8-91390C365E38}" dt="2025-08-26T10:54:38.137" v="3944" actId="1076"/>
          <ac:picMkLst>
            <pc:docMk/>
            <pc:sldMk cId="2312826551" sldId="616"/>
            <ac:picMk id="11" creationId="{6042BFED-9955-AB79-5A7F-54FCD3D396DD}"/>
          </ac:picMkLst>
        </pc:picChg>
        <pc:inkChg chg="add">
          <ac:chgData name="Deepika Vatsa" userId="f7100972-27fe-4ee6-8fb4-ec9b7931b409" providerId="ADAL" clId="{E60DD727-CB9B-497A-9FD8-91390C365E38}" dt="2025-08-27T11:34:26.212" v="5967"/>
          <ac:inkMkLst>
            <pc:docMk/>
            <pc:sldMk cId="2312826551" sldId="616"/>
            <ac:inkMk id="5" creationId="{D8F3A836-507F-60ED-D0DD-762E04EB876A}"/>
          </ac:inkMkLst>
        </pc:inkChg>
      </pc:sldChg>
      <pc:sldChg chg="del">
        <pc:chgData name="Deepika Vatsa" userId="f7100972-27fe-4ee6-8fb4-ec9b7931b409" providerId="ADAL" clId="{E60DD727-CB9B-497A-9FD8-91390C365E38}" dt="2025-08-25T10:46:58.180" v="2" actId="47"/>
        <pc:sldMkLst>
          <pc:docMk/>
          <pc:sldMk cId="3876693557" sldId="616"/>
        </pc:sldMkLst>
      </pc:sldChg>
      <pc:sldChg chg="addSp delSp modSp add mod">
        <pc:chgData name="Deepika Vatsa" userId="f7100972-27fe-4ee6-8fb4-ec9b7931b409" providerId="ADAL" clId="{E60DD727-CB9B-497A-9FD8-91390C365E38}" dt="2025-08-27T11:34:26.212" v="5967"/>
        <pc:sldMkLst>
          <pc:docMk/>
          <pc:sldMk cId="58406097" sldId="617"/>
        </pc:sldMkLst>
        <pc:spChg chg="del">
          <ac:chgData name="Deepika Vatsa" userId="f7100972-27fe-4ee6-8fb4-ec9b7931b409" providerId="ADAL" clId="{E60DD727-CB9B-497A-9FD8-91390C365E38}" dt="2025-08-27T07:54:56.378" v="3955" actId="478"/>
          <ac:spMkLst>
            <pc:docMk/>
            <pc:sldMk cId="58406097" sldId="617"/>
            <ac:spMk id="4" creationId="{E37B9467-B770-48F1-CE9B-517F23066D06}"/>
          </ac:spMkLst>
        </pc:spChg>
        <pc:spChg chg="add mod">
          <ac:chgData name="Deepika Vatsa" userId="f7100972-27fe-4ee6-8fb4-ec9b7931b409" providerId="ADAL" clId="{E60DD727-CB9B-497A-9FD8-91390C365E38}" dt="2025-08-27T08:05:54.148" v="4263" actId="20577"/>
          <ac:spMkLst>
            <pc:docMk/>
            <pc:sldMk cId="58406097" sldId="617"/>
            <ac:spMk id="32" creationId="{6ADF28DB-199D-682A-F011-F2A9B6546644}"/>
          </ac:spMkLst>
        </pc:spChg>
        <pc:grpChg chg="mod">
          <ac:chgData name="Deepika Vatsa" userId="f7100972-27fe-4ee6-8fb4-ec9b7931b409" providerId="ADAL" clId="{E60DD727-CB9B-497A-9FD8-91390C365E38}" dt="2025-08-27T07:55:18.465" v="3969"/>
          <ac:grpSpMkLst>
            <pc:docMk/>
            <pc:sldMk cId="58406097" sldId="617"/>
            <ac:grpSpMk id="16" creationId="{A7E8433A-0837-BF3C-89F0-8C7B0BD05606}"/>
          </ac:grpSpMkLst>
        </pc:grpChg>
        <pc:grpChg chg="mod">
          <ac:chgData name="Deepika Vatsa" userId="f7100972-27fe-4ee6-8fb4-ec9b7931b409" providerId="ADAL" clId="{E60DD727-CB9B-497A-9FD8-91390C365E38}" dt="2025-08-27T07:55:18.465" v="3969"/>
          <ac:grpSpMkLst>
            <pc:docMk/>
            <pc:sldMk cId="58406097" sldId="617"/>
            <ac:grpSpMk id="17" creationId="{878B2575-0786-A60B-5D6B-0650F215680B}"/>
          </ac:grpSpMkLst>
        </pc:grpChg>
        <pc:grpChg chg="mod">
          <ac:chgData name="Deepika Vatsa" userId="f7100972-27fe-4ee6-8fb4-ec9b7931b409" providerId="ADAL" clId="{E60DD727-CB9B-497A-9FD8-91390C365E38}" dt="2025-08-27T07:55:27.806" v="3978"/>
          <ac:grpSpMkLst>
            <pc:docMk/>
            <pc:sldMk cId="58406097" sldId="617"/>
            <ac:grpSpMk id="22" creationId="{AB7F0B1C-F1E3-1469-5735-70781A30A852}"/>
          </ac:grpSpMkLst>
        </pc:grpChg>
        <pc:grpChg chg="del mod">
          <ac:chgData name="Deepika Vatsa" userId="f7100972-27fe-4ee6-8fb4-ec9b7931b409" providerId="ADAL" clId="{E60DD727-CB9B-497A-9FD8-91390C365E38}" dt="2025-08-27T07:55:35.639" v="3986"/>
          <ac:grpSpMkLst>
            <pc:docMk/>
            <pc:sldMk cId="58406097" sldId="617"/>
            <ac:grpSpMk id="23" creationId="{7C5BC9D9-FDD1-EA1F-8EF3-2350E14E6E2E}"/>
          </ac:grpSpMkLst>
        </pc:grpChg>
        <pc:grpChg chg="mod">
          <ac:chgData name="Deepika Vatsa" userId="f7100972-27fe-4ee6-8fb4-ec9b7931b409" providerId="ADAL" clId="{E60DD727-CB9B-497A-9FD8-91390C365E38}" dt="2025-08-27T07:55:35.639" v="3986"/>
          <ac:grpSpMkLst>
            <pc:docMk/>
            <pc:sldMk cId="58406097" sldId="617"/>
            <ac:grpSpMk id="31" creationId="{E32C22CA-1315-CF18-2C3E-9505C861FF8F}"/>
          </ac:grpSpMkLst>
        </pc:grpChg>
        <pc:grpChg chg="mod">
          <ac:chgData name="Deepika Vatsa" userId="f7100972-27fe-4ee6-8fb4-ec9b7931b409" providerId="ADAL" clId="{E60DD727-CB9B-497A-9FD8-91390C365E38}" dt="2025-08-27T07:57:45.450" v="4081"/>
          <ac:grpSpMkLst>
            <pc:docMk/>
            <pc:sldMk cId="58406097" sldId="617"/>
            <ac:grpSpMk id="38" creationId="{FA532F0A-DCB4-D389-4525-E9B5A41B0C8A}"/>
          </ac:grpSpMkLst>
        </pc:grpChg>
        <pc:grpChg chg="mod">
          <ac:chgData name="Deepika Vatsa" userId="f7100972-27fe-4ee6-8fb4-ec9b7931b409" providerId="ADAL" clId="{E60DD727-CB9B-497A-9FD8-91390C365E38}" dt="2025-08-27T07:58:01.895" v="4106"/>
          <ac:grpSpMkLst>
            <pc:docMk/>
            <pc:sldMk cId="58406097" sldId="617"/>
            <ac:grpSpMk id="63" creationId="{6866A33B-122F-3D45-D62F-70B03BEE06A2}"/>
          </ac:grpSpMkLst>
        </pc:grpChg>
        <pc:grpChg chg="mod">
          <ac:chgData name="Deepika Vatsa" userId="f7100972-27fe-4ee6-8fb4-ec9b7931b409" providerId="ADAL" clId="{E60DD727-CB9B-497A-9FD8-91390C365E38}" dt="2025-08-27T07:58:05.095" v="4111"/>
          <ac:grpSpMkLst>
            <pc:docMk/>
            <pc:sldMk cId="58406097" sldId="617"/>
            <ac:grpSpMk id="68" creationId="{C17E695E-A305-DE2F-E18F-4FB4ABFE469F}"/>
          </ac:grpSpMkLst>
        </pc:grpChg>
        <pc:grpChg chg="mod">
          <ac:chgData name="Deepika Vatsa" userId="f7100972-27fe-4ee6-8fb4-ec9b7931b409" providerId="ADAL" clId="{E60DD727-CB9B-497A-9FD8-91390C365E38}" dt="2025-08-27T08:06:28.905" v="4268"/>
          <ac:grpSpMkLst>
            <pc:docMk/>
            <pc:sldMk cId="58406097" sldId="617"/>
            <ac:grpSpMk id="73" creationId="{D9081F4C-09DB-C896-A070-BA9CDCB90552}"/>
          </ac:grpSpMkLst>
        </pc:grpChg>
        <pc:picChg chg="add mod">
          <ac:chgData name="Deepika Vatsa" userId="f7100972-27fe-4ee6-8fb4-ec9b7931b409" providerId="ADAL" clId="{E60DD727-CB9B-497A-9FD8-91390C365E38}" dt="2025-08-27T07:55:05.735" v="3960" actId="14100"/>
          <ac:picMkLst>
            <pc:docMk/>
            <pc:sldMk cId="58406097" sldId="617"/>
            <ac:picMk id="6" creationId="{8AE12116-235A-4DA3-4258-4358997504E7}"/>
          </ac:picMkLst>
        </pc:picChg>
        <pc:picChg chg="del">
          <ac:chgData name="Deepika Vatsa" userId="f7100972-27fe-4ee6-8fb4-ec9b7931b409" providerId="ADAL" clId="{E60DD727-CB9B-497A-9FD8-91390C365E38}" dt="2025-08-27T07:54:41.397" v="3954" actId="478"/>
          <ac:picMkLst>
            <pc:docMk/>
            <pc:sldMk cId="58406097" sldId="617"/>
            <ac:picMk id="7" creationId="{4CD28F3C-5AED-0DD3-77E1-1D1DD45D520F}"/>
          </ac:picMkLst>
        </pc:picChg>
        <pc:picChg chg="del">
          <ac:chgData name="Deepika Vatsa" userId="f7100972-27fe-4ee6-8fb4-ec9b7931b409" providerId="ADAL" clId="{E60DD727-CB9B-497A-9FD8-91390C365E38}" dt="2025-08-27T07:54:39.758" v="3953" actId="478"/>
          <ac:picMkLst>
            <pc:docMk/>
            <pc:sldMk cId="58406097" sldId="617"/>
            <ac:picMk id="9" creationId="{FB9B76EB-A62C-00CB-22F2-BA0B4BC804F2}"/>
          </ac:picMkLst>
        </pc:picChg>
        <pc:picChg chg="del">
          <ac:chgData name="Deepika Vatsa" userId="f7100972-27fe-4ee6-8fb4-ec9b7931b409" providerId="ADAL" clId="{E60DD727-CB9B-497A-9FD8-91390C365E38}" dt="2025-08-27T07:54:38.383" v="3952" actId="478"/>
          <ac:picMkLst>
            <pc:docMk/>
            <pc:sldMk cId="58406097" sldId="617"/>
            <ac:picMk id="11" creationId="{6042BFED-9955-AB79-5A7F-54FCD3D396DD}"/>
          </ac:picMkLst>
        </pc:picChg>
        <pc:inkChg chg="add">
          <ac:chgData name="Deepika Vatsa" userId="f7100972-27fe-4ee6-8fb4-ec9b7931b409" providerId="ADAL" clId="{E60DD727-CB9B-497A-9FD8-91390C365E38}" dt="2025-08-27T11:34:26.212" v="5967"/>
          <ac:inkMkLst>
            <pc:docMk/>
            <pc:sldMk cId="58406097" sldId="617"/>
            <ac:inkMk id="4" creationId="{CE9EF10B-0DE1-159B-2CF7-5F5C804570CE}"/>
          </ac:inkMkLst>
        </pc:inkChg>
        <pc:inkChg chg="add">
          <ac:chgData name="Deepika Vatsa" userId="f7100972-27fe-4ee6-8fb4-ec9b7931b409" providerId="ADAL" clId="{E60DD727-CB9B-497A-9FD8-91390C365E38}" dt="2025-08-27T07:55:10.763" v="3961" actId="9405"/>
          <ac:inkMkLst>
            <pc:docMk/>
            <pc:sldMk cId="58406097" sldId="617"/>
            <ac:inkMk id="8" creationId="{0F12CC27-CE5F-B610-6532-933FEC2AFBDC}"/>
          </ac:inkMkLst>
        </pc:inkChg>
        <pc:inkChg chg="add del mod">
          <ac:chgData name="Deepika Vatsa" userId="f7100972-27fe-4ee6-8fb4-ec9b7931b409" providerId="ADAL" clId="{E60DD727-CB9B-497A-9FD8-91390C365E38}" dt="2025-08-27T07:55:19.530" v="3973" actId="9405"/>
          <ac:inkMkLst>
            <pc:docMk/>
            <pc:sldMk cId="58406097" sldId="617"/>
            <ac:inkMk id="10" creationId="{B6C48D91-7B65-0F95-02A0-4948C3BC48C7}"/>
          </ac:inkMkLst>
        </pc:inkChg>
        <pc:inkChg chg="add del mod">
          <ac:chgData name="Deepika Vatsa" userId="f7100972-27fe-4ee6-8fb4-ec9b7931b409" providerId="ADAL" clId="{E60DD727-CB9B-497A-9FD8-91390C365E38}" dt="2025-08-27T07:55:19.201" v="3972" actId="9405"/>
          <ac:inkMkLst>
            <pc:docMk/>
            <pc:sldMk cId="58406097" sldId="617"/>
            <ac:inkMk id="12" creationId="{66664290-2547-D0FB-B759-2E15B46C3ABA}"/>
          </ac:inkMkLst>
        </pc:inkChg>
        <pc:inkChg chg="add del mod">
          <ac:chgData name="Deepika Vatsa" userId="f7100972-27fe-4ee6-8fb4-ec9b7931b409" providerId="ADAL" clId="{E60DD727-CB9B-497A-9FD8-91390C365E38}" dt="2025-08-27T07:55:18.964" v="3971" actId="9405"/>
          <ac:inkMkLst>
            <pc:docMk/>
            <pc:sldMk cId="58406097" sldId="617"/>
            <ac:inkMk id="13" creationId="{F619BB1C-44C1-24E9-EA7F-36506C945323}"/>
          </ac:inkMkLst>
        </pc:inkChg>
        <pc:inkChg chg="add del mod">
          <ac:chgData name="Deepika Vatsa" userId="f7100972-27fe-4ee6-8fb4-ec9b7931b409" providerId="ADAL" clId="{E60DD727-CB9B-497A-9FD8-91390C365E38}" dt="2025-08-27T07:55:18.717" v="3970" actId="9405"/>
          <ac:inkMkLst>
            <pc:docMk/>
            <pc:sldMk cId="58406097" sldId="617"/>
            <ac:inkMk id="14" creationId="{5B905AE6-6635-9D5C-B470-9972AD4F38BB}"/>
          </ac:inkMkLst>
        </pc:inkChg>
        <pc:inkChg chg="add del mod">
          <ac:chgData name="Deepika Vatsa" userId="f7100972-27fe-4ee6-8fb4-ec9b7931b409" providerId="ADAL" clId="{E60DD727-CB9B-497A-9FD8-91390C365E38}" dt="2025-08-27T07:55:18.465" v="3969"/>
          <ac:inkMkLst>
            <pc:docMk/>
            <pc:sldMk cId="58406097" sldId="617"/>
            <ac:inkMk id="15" creationId="{8B9F8473-485D-1800-7480-6B4E2795BA6C}"/>
          </ac:inkMkLst>
        </pc:inkChg>
        <pc:inkChg chg="add mod">
          <ac:chgData name="Deepika Vatsa" userId="f7100972-27fe-4ee6-8fb4-ec9b7931b409" providerId="ADAL" clId="{E60DD727-CB9B-497A-9FD8-91390C365E38}" dt="2025-08-27T07:55:35.639" v="3986"/>
          <ac:inkMkLst>
            <pc:docMk/>
            <pc:sldMk cId="58406097" sldId="617"/>
            <ac:inkMk id="18" creationId="{222DC681-B0E9-E035-8A35-FFF14AE05A8F}"/>
          </ac:inkMkLst>
        </pc:inkChg>
        <pc:inkChg chg="add mod">
          <ac:chgData name="Deepika Vatsa" userId="f7100972-27fe-4ee6-8fb4-ec9b7931b409" providerId="ADAL" clId="{E60DD727-CB9B-497A-9FD8-91390C365E38}" dt="2025-08-27T07:55:35.639" v="3986"/>
          <ac:inkMkLst>
            <pc:docMk/>
            <pc:sldMk cId="58406097" sldId="617"/>
            <ac:inkMk id="19" creationId="{7E075121-48BE-43B4-A875-2946E8E735AD}"/>
          </ac:inkMkLst>
        </pc:inkChg>
        <pc:inkChg chg="add mod">
          <ac:chgData name="Deepika Vatsa" userId="f7100972-27fe-4ee6-8fb4-ec9b7931b409" providerId="ADAL" clId="{E60DD727-CB9B-497A-9FD8-91390C365E38}" dt="2025-08-27T07:55:27.806" v="3978"/>
          <ac:inkMkLst>
            <pc:docMk/>
            <pc:sldMk cId="58406097" sldId="617"/>
            <ac:inkMk id="20" creationId="{5A318E49-A038-BF1D-FCE2-F751425C9D5E}"/>
          </ac:inkMkLst>
        </pc:inkChg>
        <pc:inkChg chg="add mod">
          <ac:chgData name="Deepika Vatsa" userId="f7100972-27fe-4ee6-8fb4-ec9b7931b409" providerId="ADAL" clId="{E60DD727-CB9B-497A-9FD8-91390C365E38}" dt="2025-08-27T07:55:27.806" v="3978"/>
          <ac:inkMkLst>
            <pc:docMk/>
            <pc:sldMk cId="58406097" sldId="617"/>
            <ac:inkMk id="21" creationId="{B19630E0-32F8-A865-7FBB-16219071AB1F}"/>
          </ac:inkMkLst>
        </pc:inkChg>
        <pc:inkChg chg="add mod">
          <ac:chgData name="Deepika Vatsa" userId="f7100972-27fe-4ee6-8fb4-ec9b7931b409" providerId="ADAL" clId="{E60DD727-CB9B-497A-9FD8-91390C365E38}" dt="2025-08-27T07:55:35.639" v="3986"/>
          <ac:inkMkLst>
            <pc:docMk/>
            <pc:sldMk cId="58406097" sldId="617"/>
            <ac:inkMk id="24" creationId="{9CB70905-45B9-73F7-1526-40FBE0EBE772}"/>
          </ac:inkMkLst>
        </pc:inkChg>
        <pc:inkChg chg="add mod">
          <ac:chgData name="Deepika Vatsa" userId="f7100972-27fe-4ee6-8fb4-ec9b7931b409" providerId="ADAL" clId="{E60DD727-CB9B-497A-9FD8-91390C365E38}" dt="2025-08-27T07:55:35.639" v="3986"/>
          <ac:inkMkLst>
            <pc:docMk/>
            <pc:sldMk cId="58406097" sldId="617"/>
            <ac:inkMk id="25" creationId="{0CC0C687-F3D0-97A5-5F60-E7BE981F5D2F}"/>
          </ac:inkMkLst>
        </pc:inkChg>
        <pc:inkChg chg="add mod">
          <ac:chgData name="Deepika Vatsa" userId="f7100972-27fe-4ee6-8fb4-ec9b7931b409" providerId="ADAL" clId="{E60DD727-CB9B-497A-9FD8-91390C365E38}" dt="2025-08-27T07:55:35.639" v="3986"/>
          <ac:inkMkLst>
            <pc:docMk/>
            <pc:sldMk cId="58406097" sldId="617"/>
            <ac:inkMk id="26" creationId="{405930AA-AE14-4A4F-BDBC-2A12CD989FE4}"/>
          </ac:inkMkLst>
        </pc:inkChg>
        <pc:inkChg chg="add mod">
          <ac:chgData name="Deepika Vatsa" userId="f7100972-27fe-4ee6-8fb4-ec9b7931b409" providerId="ADAL" clId="{E60DD727-CB9B-497A-9FD8-91390C365E38}" dt="2025-08-27T07:55:35.639" v="3986"/>
          <ac:inkMkLst>
            <pc:docMk/>
            <pc:sldMk cId="58406097" sldId="617"/>
            <ac:inkMk id="27" creationId="{9D097ABB-2710-CB10-8619-5C67A7018B71}"/>
          </ac:inkMkLst>
        </pc:inkChg>
        <pc:inkChg chg="add mod">
          <ac:chgData name="Deepika Vatsa" userId="f7100972-27fe-4ee6-8fb4-ec9b7931b409" providerId="ADAL" clId="{E60DD727-CB9B-497A-9FD8-91390C365E38}" dt="2025-08-27T07:55:35.639" v="3986"/>
          <ac:inkMkLst>
            <pc:docMk/>
            <pc:sldMk cId="58406097" sldId="617"/>
            <ac:inkMk id="28" creationId="{3B21D27C-6DF6-1D32-5229-1860CACEED21}"/>
          </ac:inkMkLst>
        </pc:inkChg>
        <pc:inkChg chg="add mod">
          <ac:chgData name="Deepika Vatsa" userId="f7100972-27fe-4ee6-8fb4-ec9b7931b409" providerId="ADAL" clId="{E60DD727-CB9B-497A-9FD8-91390C365E38}" dt="2025-08-27T07:55:35.639" v="3986"/>
          <ac:inkMkLst>
            <pc:docMk/>
            <pc:sldMk cId="58406097" sldId="617"/>
            <ac:inkMk id="29" creationId="{C2903B16-E090-5313-B40A-606BE2410251}"/>
          </ac:inkMkLst>
        </pc:inkChg>
        <pc:inkChg chg="add mod">
          <ac:chgData name="Deepika Vatsa" userId="f7100972-27fe-4ee6-8fb4-ec9b7931b409" providerId="ADAL" clId="{E60DD727-CB9B-497A-9FD8-91390C365E38}" dt="2025-08-27T07:55:35.639" v="3986"/>
          <ac:inkMkLst>
            <pc:docMk/>
            <pc:sldMk cId="58406097" sldId="617"/>
            <ac:inkMk id="30" creationId="{74DD9D21-7899-C8F2-D7F6-E564C2348341}"/>
          </ac:inkMkLst>
        </pc:inkChg>
        <pc:inkChg chg="add mod">
          <ac:chgData name="Deepika Vatsa" userId="f7100972-27fe-4ee6-8fb4-ec9b7931b409" providerId="ADAL" clId="{E60DD727-CB9B-497A-9FD8-91390C365E38}" dt="2025-08-27T07:57:45.450" v="4081"/>
          <ac:inkMkLst>
            <pc:docMk/>
            <pc:sldMk cId="58406097" sldId="617"/>
            <ac:inkMk id="33" creationId="{7DE5F039-59AB-15C9-F3B2-5EEEC1C50F23}"/>
          </ac:inkMkLst>
        </pc:inkChg>
        <pc:inkChg chg="add mod">
          <ac:chgData name="Deepika Vatsa" userId="f7100972-27fe-4ee6-8fb4-ec9b7931b409" providerId="ADAL" clId="{E60DD727-CB9B-497A-9FD8-91390C365E38}" dt="2025-08-27T07:57:45.450" v="4081"/>
          <ac:inkMkLst>
            <pc:docMk/>
            <pc:sldMk cId="58406097" sldId="617"/>
            <ac:inkMk id="34" creationId="{7087B704-1DB7-96F4-0BB5-2D0B37A0FD56}"/>
          </ac:inkMkLst>
        </pc:inkChg>
        <pc:inkChg chg="add mod">
          <ac:chgData name="Deepika Vatsa" userId="f7100972-27fe-4ee6-8fb4-ec9b7931b409" providerId="ADAL" clId="{E60DD727-CB9B-497A-9FD8-91390C365E38}" dt="2025-08-27T07:57:45.450" v="4081"/>
          <ac:inkMkLst>
            <pc:docMk/>
            <pc:sldMk cId="58406097" sldId="617"/>
            <ac:inkMk id="35" creationId="{AF19D42E-A68C-9FF5-3D96-940781CBADA6}"/>
          </ac:inkMkLst>
        </pc:inkChg>
        <pc:inkChg chg="add mod">
          <ac:chgData name="Deepika Vatsa" userId="f7100972-27fe-4ee6-8fb4-ec9b7931b409" providerId="ADAL" clId="{E60DD727-CB9B-497A-9FD8-91390C365E38}" dt="2025-08-27T07:57:45.450" v="4081"/>
          <ac:inkMkLst>
            <pc:docMk/>
            <pc:sldMk cId="58406097" sldId="617"/>
            <ac:inkMk id="36" creationId="{B524FFFC-ABFE-1F5D-F5FD-9A1895097281}"/>
          </ac:inkMkLst>
        </pc:inkChg>
        <pc:inkChg chg="add mod">
          <ac:chgData name="Deepika Vatsa" userId="f7100972-27fe-4ee6-8fb4-ec9b7931b409" providerId="ADAL" clId="{E60DD727-CB9B-497A-9FD8-91390C365E38}" dt="2025-08-27T07:57:45.450" v="4081"/>
          <ac:inkMkLst>
            <pc:docMk/>
            <pc:sldMk cId="58406097" sldId="617"/>
            <ac:inkMk id="37" creationId="{F180FC6B-9325-03FC-5AFC-5E81FD17CE34}"/>
          </ac:inkMkLst>
        </pc:inkChg>
        <pc:inkChg chg="add mod">
          <ac:chgData name="Deepika Vatsa" userId="f7100972-27fe-4ee6-8fb4-ec9b7931b409" providerId="ADAL" clId="{E60DD727-CB9B-497A-9FD8-91390C365E38}" dt="2025-08-27T07:58:01.895" v="4106"/>
          <ac:inkMkLst>
            <pc:docMk/>
            <pc:sldMk cId="58406097" sldId="617"/>
            <ac:inkMk id="39" creationId="{00AA392D-235D-F613-12E5-0720C0FC933B}"/>
          </ac:inkMkLst>
        </pc:inkChg>
        <pc:inkChg chg="add mod">
          <ac:chgData name="Deepika Vatsa" userId="f7100972-27fe-4ee6-8fb4-ec9b7931b409" providerId="ADAL" clId="{E60DD727-CB9B-497A-9FD8-91390C365E38}" dt="2025-08-27T07:58:01.895" v="4106"/>
          <ac:inkMkLst>
            <pc:docMk/>
            <pc:sldMk cId="58406097" sldId="617"/>
            <ac:inkMk id="40" creationId="{461953F1-9AD9-1E38-13DB-125BDA991023}"/>
          </ac:inkMkLst>
        </pc:inkChg>
        <pc:inkChg chg="add mod">
          <ac:chgData name="Deepika Vatsa" userId="f7100972-27fe-4ee6-8fb4-ec9b7931b409" providerId="ADAL" clId="{E60DD727-CB9B-497A-9FD8-91390C365E38}" dt="2025-08-27T07:58:01.895" v="4106"/>
          <ac:inkMkLst>
            <pc:docMk/>
            <pc:sldMk cId="58406097" sldId="617"/>
            <ac:inkMk id="41" creationId="{28B198AB-E850-F9ED-EA3E-C08732673301}"/>
          </ac:inkMkLst>
        </pc:inkChg>
        <pc:inkChg chg="add mod">
          <ac:chgData name="Deepika Vatsa" userId="f7100972-27fe-4ee6-8fb4-ec9b7931b409" providerId="ADAL" clId="{E60DD727-CB9B-497A-9FD8-91390C365E38}" dt="2025-08-27T07:58:01.895" v="4106"/>
          <ac:inkMkLst>
            <pc:docMk/>
            <pc:sldMk cId="58406097" sldId="617"/>
            <ac:inkMk id="42" creationId="{CB2DAF39-23A2-9D5A-4FD2-649DFB45C51F}"/>
          </ac:inkMkLst>
        </pc:inkChg>
        <pc:inkChg chg="add mod">
          <ac:chgData name="Deepika Vatsa" userId="f7100972-27fe-4ee6-8fb4-ec9b7931b409" providerId="ADAL" clId="{E60DD727-CB9B-497A-9FD8-91390C365E38}" dt="2025-08-27T07:58:01.895" v="4106"/>
          <ac:inkMkLst>
            <pc:docMk/>
            <pc:sldMk cId="58406097" sldId="617"/>
            <ac:inkMk id="43" creationId="{3623C238-B56B-C5B8-A31C-47AE5BE1E4DB}"/>
          </ac:inkMkLst>
        </pc:inkChg>
        <pc:inkChg chg="add mod">
          <ac:chgData name="Deepika Vatsa" userId="f7100972-27fe-4ee6-8fb4-ec9b7931b409" providerId="ADAL" clId="{E60DD727-CB9B-497A-9FD8-91390C365E38}" dt="2025-08-27T07:58:01.895" v="4106"/>
          <ac:inkMkLst>
            <pc:docMk/>
            <pc:sldMk cId="58406097" sldId="617"/>
            <ac:inkMk id="44" creationId="{E10F8D6D-235A-D89F-1E2C-6E1CC90348E2}"/>
          </ac:inkMkLst>
        </pc:inkChg>
        <pc:inkChg chg="add mod">
          <ac:chgData name="Deepika Vatsa" userId="f7100972-27fe-4ee6-8fb4-ec9b7931b409" providerId="ADAL" clId="{E60DD727-CB9B-497A-9FD8-91390C365E38}" dt="2025-08-27T07:58:01.895" v="4106"/>
          <ac:inkMkLst>
            <pc:docMk/>
            <pc:sldMk cId="58406097" sldId="617"/>
            <ac:inkMk id="45" creationId="{3469AC4D-F7FE-C094-6DD4-378972324744}"/>
          </ac:inkMkLst>
        </pc:inkChg>
        <pc:inkChg chg="add mod">
          <ac:chgData name="Deepika Vatsa" userId="f7100972-27fe-4ee6-8fb4-ec9b7931b409" providerId="ADAL" clId="{E60DD727-CB9B-497A-9FD8-91390C365E38}" dt="2025-08-27T07:58:01.895" v="4106"/>
          <ac:inkMkLst>
            <pc:docMk/>
            <pc:sldMk cId="58406097" sldId="617"/>
            <ac:inkMk id="46" creationId="{0EA1FCB7-2E24-3656-1936-AF38BE4333E0}"/>
          </ac:inkMkLst>
        </pc:inkChg>
        <pc:inkChg chg="add mod">
          <ac:chgData name="Deepika Vatsa" userId="f7100972-27fe-4ee6-8fb4-ec9b7931b409" providerId="ADAL" clId="{E60DD727-CB9B-497A-9FD8-91390C365E38}" dt="2025-08-27T07:58:01.895" v="4106"/>
          <ac:inkMkLst>
            <pc:docMk/>
            <pc:sldMk cId="58406097" sldId="617"/>
            <ac:inkMk id="47" creationId="{362BFB4D-9040-7A85-DE18-FBAF5E2D1C8E}"/>
          </ac:inkMkLst>
        </pc:inkChg>
        <pc:inkChg chg="add mod">
          <ac:chgData name="Deepika Vatsa" userId="f7100972-27fe-4ee6-8fb4-ec9b7931b409" providerId="ADAL" clId="{E60DD727-CB9B-497A-9FD8-91390C365E38}" dt="2025-08-27T07:58:01.895" v="4106"/>
          <ac:inkMkLst>
            <pc:docMk/>
            <pc:sldMk cId="58406097" sldId="617"/>
            <ac:inkMk id="48" creationId="{D63EF7F6-8D82-8CCB-7A9C-64A0FD26019D}"/>
          </ac:inkMkLst>
        </pc:inkChg>
        <pc:inkChg chg="add mod">
          <ac:chgData name="Deepika Vatsa" userId="f7100972-27fe-4ee6-8fb4-ec9b7931b409" providerId="ADAL" clId="{E60DD727-CB9B-497A-9FD8-91390C365E38}" dt="2025-08-27T07:58:01.895" v="4106"/>
          <ac:inkMkLst>
            <pc:docMk/>
            <pc:sldMk cId="58406097" sldId="617"/>
            <ac:inkMk id="49" creationId="{DBD6CB9A-8D6E-7FB3-5F7D-6A2C3C786AD8}"/>
          </ac:inkMkLst>
        </pc:inkChg>
        <pc:inkChg chg="add mod">
          <ac:chgData name="Deepika Vatsa" userId="f7100972-27fe-4ee6-8fb4-ec9b7931b409" providerId="ADAL" clId="{E60DD727-CB9B-497A-9FD8-91390C365E38}" dt="2025-08-27T07:58:01.895" v="4106"/>
          <ac:inkMkLst>
            <pc:docMk/>
            <pc:sldMk cId="58406097" sldId="617"/>
            <ac:inkMk id="50" creationId="{08E402F6-1AD7-7F1A-01D0-700EB97C3B43}"/>
          </ac:inkMkLst>
        </pc:inkChg>
        <pc:inkChg chg="add mod">
          <ac:chgData name="Deepika Vatsa" userId="f7100972-27fe-4ee6-8fb4-ec9b7931b409" providerId="ADAL" clId="{E60DD727-CB9B-497A-9FD8-91390C365E38}" dt="2025-08-27T07:58:01.895" v="4106"/>
          <ac:inkMkLst>
            <pc:docMk/>
            <pc:sldMk cId="58406097" sldId="617"/>
            <ac:inkMk id="51" creationId="{3F986E46-597D-A8D9-04F2-5449A9878F8E}"/>
          </ac:inkMkLst>
        </pc:inkChg>
        <pc:inkChg chg="add mod">
          <ac:chgData name="Deepika Vatsa" userId="f7100972-27fe-4ee6-8fb4-ec9b7931b409" providerId="ADAL" clId="{E60DD727-CB9B-497A-9FD8-91390C365E38}" dt="2025-08-27T07:58:01.895" v="4106"/>
          <ac:inkMkLst>
            <pc:docMk/>
            <pc:sldMk cId="58406097" sldId="617"/>
            <ac:inkMk id="52" creationId="{EB80C519-334E-9F7F-FD30-F7F2B7A79185}"/>
          </ac:inkMkLst>
        </pc:inkChg>
        <pc:inkChg chg="add mod">
          <ac:chgData name="Deepika Vatsa" userId="f7100972-27fe-4ee6-8fb4-ec9b7931b409" providerId="ADAL" clId="{E60DD727-CB9B-497A-9FD8-91390C365E38}" dt="2025-08-27T07:58:01.895" v="4106"/>
          <ac:inkMkLst>
            <pc:docMk/>
            <pc:sldMk cId="58406097" sldId="617"/>
            <ac:inkMk id="53" creationId="{FBAAF3B2-6AAC-BEC4-B3D4-3C5E85827C00}"/>
          </ac:inkMkLst>
        </pc:inkChg>
        <pc:inkChg chg="add mod">
          <ac:chgData name="Deepika Vatsa" userId="f7100972-27fe-4ee6-8fb4-ec9b7931b409" providerId="ADAL" clId="{E60DD727-CB9B-497A-9FD8-91390C365E38}" dt="2025-08-27T07:58:01.895" v="4106"/>
          <ac:inkMkLst>
            <pc:docMk/>
            <pc:sldMk cId="58406097" sldId="617"/>
            <ac:inkMk id="54" creationId="{0B5C947F-6407-2470-E588-86FEC4542902}"/>
          </ac:inkMkLst>
        </pc:inkChg>
        <pc:inkChg chg="add mod">
          <ac:chgData name="Deepika Vatsa" userId="f7100972-27fe-4ee6-8fb4-ec9b7931b409" providerId="ADAL" clId="{E60DD727-CB9B-497A-9FD8-91390C365E38}" dt="2025-08-27T07:58:01.895" v="4106"/>
          <ac:inkMkLst>
            <pc:docMk/>
            <pc:sldMk cId="58406097" sldId="617"/>
            <ac:inkMk id="55" creationId="{45BDD586-F0EA-245C-8656-EF6EB4257F4D}"/>
          </ac:inkMkLst>
        </pc:inkChg>
        <pc:inkChg chg="add mod">
          <ac:chgData name="Deepika Vatsa" userId="f7100972-27fe-4ee6-8fb4-ec9b7931b409" providerId="ADAL" clId="{E60DD727-CB9B-497A-9FD8-91390C365E38}" dt="2025-08-27T07:58:01.895" v="4106"/>
          <ac:inkMkLst>
            <pc:docMk/>
            <pc:sldMk cId="58406097" sldId="617"/>
            <ac:inkMk id="56" creationId="{5149F3C3-EC1F-4164-BA7C-E680C82133C4}"/>
          </ac:inkMkLst>
        </pc:inkChg>
        <pc:inkChg chg="add mod">
          <ac:chgData name="Deepika Vatsa" userId="f7100972-27fe-4ee6-8fb4-ec9b7931b409" providerId="ADAL" clId="{E60DD727-CB9B-497A-9FD8-91390C365E38}" dt="2025-08-27T07:58:01.895" v="4106"/>
          <ac:inkMkLst>
            <pc:docMk/>
            <pc:sldMk cId="58406097" sldId="617"/>
            <ac:inkMk id="57" creationId="{8E083D65-B3A6-9B40-44C5-42BAB8DE36D9}"/>
          </ac:inkMkLst>
        </pc:inkChg>
        <pc:inkChg chg="add mod">
          <ac:chgData name="Deepika Vatsa" userId="f7100972-27fe-4ee6-8fb4-ec9b7931b409" providerId="ADAL" clId="{E60DD727-CB9B-497A-9FD8-91390C365E38}" dt="2025-08-27T07:58:01.895" v="4106"/>
          <ac:inkMkLst>
            <pc:docMk/>
            <pc:sldMk cId="58406097" sldId="617"/>
            <ac:inkMk id="58" creationId="{DCB6422E-B134-486D-44DA-6A358D1AACBB}"/>
          </ac:inkMkLst>
        </pc:inkChg>
        <pc:inkChg chg="add mod">
          <ac:chgData name="Deepika Vatsa" userId="f7100972-27fe-4ee6-8fb4-ec9b7931b409" providerId="ADAL" clId="{E60DD727-CB9B-497A-9FD8-91390C365E38}" dt="2025-08-27T07:58:01.895" v="4106"/>
          <ac:inkMkLst>
            <pc:docMk/>
            <pc:sldMk cId="58406097" sldId="617"/>
            <ac:inkMk id="59" creationId="{C551FBEF-9A19-F264-E140-01F568BB3BF1}"/>
          </ac:inkMkLst>
        </pc:inkChg>
        <pc:inkChg chg="add mod">
          <ac:chgData name="Deepika Vatsa" userId="f7100972-27fe-4ee6-8fb4-ec9b7931b409" providerId="ADAL" clId="{E60DD727-CB9B-497A-9FD8-91390C365E38}" dt="2025-08-27T07:58:01.895" v="4106"/>
          <ac:inkMkLst>
            <pc:docMk/>
            <pc:sldMk cId="58406097" sldId="617"/>
            <ac:inkMk id="60" creationId="{44048129-21A8-F8BD-CA47-0F3553B799FA}"/>
          </ac:inkMkLst>
        </pc:inkChg>
        <pc:inkChg chg="add mod">
          <ac:chgData name="Deepika Vatsa" userId="f7100972-27fe-4ee6-8fb4-ec9b7931b409" providerId="ADAL" clId="{E60DD727-CB9B-497A-9FD8-91390C365E38}" dt="2025-08-27T07:58:01.895" v="4106"/>
          <ac:inkMkLst>
            <pc:docMk/>
            <pc:sldMk cId="58406097" sldId="617"/>
            <ac:inkMk id="61" creationId="{4522C643-76EA-D0CB-43DF-0DDBFF1EC037}"/>
          </ac:inkMkLst>
        </pc:inkChg>
        <pc:inkChg chg="add mod">
          <ac:chgData name="Deepika Vatsa" userId="f7100972-27fe-4ee6-8fb4-ec9b7931b409" providerId="ADAL" clId="{E60DD727-CB9B-497A-9FD8-91390C365E38}" dt="2025-08-27T07:58:01.895" v="4106"/>
          <ac:inkMkLst>
            <pc:docMk/>
            <pc:sldMk cId="58406097" sldId="617"/>
            <ac:inkMk id="62" creationId="{C7810597-F789-3485-C48C-4FFD3EC2EEBB}"/>
          </ac:inkMkLst>
        </pc:inkChg>
        <pc:inkChg chg="add">
          <ac:chgData name="Deepika Vatsa" userId="f7100972-27fe-4ee6-8fb4-ec9b7931b409" providerId="ADAL" clId="{E60DD727-CB9B-497A-9FD8-91390C365E38}" dt="2025-08-27T07:58:02.455" v="4107" actId="9405"/>
          <ac:inkMkLst>
            <pc:docMk/>
            <pc:sldMk cId="58406097" sldId="617"/>
            <ac:inkMk id="64" creationId="{2BCFA187-117D-792E-AC79-883D5AF2F39A}"/>
          </ac:inkMkLst>
        </pc:inkChg>
        <pc:inkChg chg="add mod">
          <ac:chgData name="Deepika Vatsa" userId="f7100972-27fe-4ee6-8fb4-ec9b7931b409" providerId="ADAL" clId="{E60DD727-CB9B-497A-9FD8-91390C365E38}" dt="2025-08-27T07:58:05.095" v="4111"/>
          <ac:inkMkLst>
            <pc:docMk/>
            <pc:sldMk cId="58406097" sldId="617"/>
            <ac:inkMk id="65" creationId="{47DC39B7-0E4B-19FD-3071-B85199965DC5}"/>
          </ac:inkMkLst>
        </pc:inkChg>
        <pc:inkChg chg="add mod">
          <ac:chgData name="Deepika Vatsa" userId="f7100972-27fe-4ee6-8fb4-ec9b7931b409" providerId="ADAL" clId="{E60DD727-CB9B-497A-9FD8-91390C365E38}" dt="2025-08-27T07:58:05.095" v="4111"/>
          <ac:inkMkLst>
            <pc:docMk/>
            <pc:sldMk cId="58406097" sldId="617"/>
            <ac:inkMk id="66" creationId="{6E0AA0AF-DF07-2F33-BD4E-6FEFFBFC33A7}"/>
          </ac:inkMkLst>
        </pc:inkChg>
        <pc:inkChg chg="add mod">
          <ac:chgData name="Deepika Vatsa" userId="f7100972-27fe-4ee6-8fb4-ec9b7931b409" providerId="ADAL" clId="{E60DD727-CB9B-497A-9FD8-91390C365E38}" dt="2025-08-27T07:58:05.095" v="4111"/>
          <ac:inkMkLst>
            <pc:docMk/>
            <pc:sldMk cId="58406097" sldId="617"/>
            <ac:inkMk id="67" creationId="{D7271F5D-806D-C6EE-7497-FF13FD118B45}"/>
          </ac:inkMkLst>
        </pc:inkChg>
        <pc:inkChg chg="add mod">
          <ac:chgData name="Deepika Vatsa" userId="f7100972-27fe-4ee6-8fb4-ec9b7931b409" providerId="ADAL" clId="{E60DD727-CB9B-497A-9FD8-91390C365E38}" dt="2025-08-27T08:06:28.905" v="4268"/>
          <ac:inkMkLst>
            <pc:docMk/>
            <pc:sldMk cId="58406097" sldId="617"/>
            <ac:inkMk id="69" creationId="{46E5D658-D2C4-A082-E257-B24A9DE0E6B3}"/>
          </ac:inkMkLst>
        </pc:inkChg>
        <pc:inkChg chg="add mod">
          <ac:chgData name="Deepika Vatsa" userId="f7100972-27fe-4ee6-8fb4-ec9b7931b409" providerId="ADAL" clId="{E60DD727-CB9B-497A-9FD8-91390C365E38}" dt="2025-08-27T08:06:28.905" v="4268"/>
          <ac:inkMkLst>
            <pc:docMk/>
            <pc:sldMk cId="58406097" sldId="617"/>
            <ac:inkMk id="70" creationId="{10AF2900-EFEB-FE91-E78D-A0826905481D}"/>
          </ac:inkMkLst>
        </pc:inkChg>
        <pc:inkChg chg="add mod">
          <ac:chgData name="Deepika Vatsa" userId="f7100972-27fe-4ee6-8fb4-ec9b7931b409" providerId="ADAL" clId="{E60DD727-CB9B-497A-9FD8-91390C365E38}" dt="2025-08-27T08:06:28.905" v="4268"/>
          <ac:inkMkLst>
            <pc:docMk/>
            <pc:sldMk cId="58406097" sldId="617"/>
            <ac:inkMk id="71" creationId="{4DEE7F3C-CF6E-4EA7-B0F6-DFB3E8B31517}"/>
          </ac:inkMkLst>
        </pc:inkChg>
        <pc:inkChg chg="add mod">
          <ac:chgData name="Deepika Vatsa" userId="f7100972-27fe-4ee6-8fb4-ec9b7931b409" providerId="ADAL" clId="{E60DD727-CB9B-497A-9FD8-91390C365E38}" dt="2025-08-27T08:06:28.905" v="4268"/>
          <ac:inkMkLst>
            <pc:docMk/>
            <pc:sldMk cId="58406097" sldId="617"/>
            <ac:inkMk id="72" creationId="{EA880982-2099-66A3-134D-73776281AD51}"/>
          </ac:inkMkLst>
        </pc:inkChg>
      </pc:sldChg>
      <pc:sldChg chg="del">
        <pc:chgData name="Deepika Vatsa" userId="f7100972-27fe-4ee6-8fb4-ec9b7931b409" providerId="ADAL" clId="{E60DD727-CB9B-497A-9FD8-91390C365E38}" dt="2025-08-25T10:46:58.180" v="2" actId="47"/>
        <pc:sldMkLst>
          <pc:docMk/>
          <pc:sldMk cId="3601531015" sldId="617"/>
        </pc:sldMkLst>
      </pc:sldChg>
      <pc:sldChg chg="addSp delSp modSp add mod">
        <pc:chgData name="Deepika Vatsa" userId="f7100972-27fe-4ee6-8fb4-ec9b7931b409" providerId="ADAL" clId="{E60DD727-CB9B-497A-9FD8-91390C365E38}" dt="2025-08-27T11:34:26.212" v="5967"/>
        <pc:sldMkLst>
          <pc:docMk/>
          <pc:sldMk cId="1014332647" sldId="618"/>
        </pc:sldMkLst>
        <pc:spChg chg="del">
          <ac:chgData name="Deepika Vatsa" userId="f7100972-27fe-4ee6-8fb4-ec9b7931b409" providerId="ADAL" clId="{E60DD727-CB9B-497A-9FD8-91390C365E38}" dt="2025-08-27T08:23:53.827" v="4270" actId="478"/>
          <ac:spMkLst>
            <pc:docMk/>
            <pc:sldMk cId="1014332647" sldId="618"/>
            <ac:spMk id="32" creationId="{6ADF28DB-199D-682A-F011-F2A9B6546644}"/>
          </ac:spMkLst>
        </pc:spChg>
        <pc:grpChg chg="del mod">
          <ac:chgData name="Deepika Vatsa" userId="f7100972-27fe-4ee6-8fb4-ec9b7931b409" providerId="ADAL" clId="{E60DD727-CB9B-497A-9FD8-91390C365E38}" dt="2025-08-27T08:24:44.966" v="4287"/>
          <ac:grpSpMkLst>
            <pc:docMk/>
            <pc:sldMk cId="1014332647" sldId="618"/>
            <ac:grpSpMk id="10" creationId="{CEF7EF6F-7C93-893E-909C-369AF40BE4DC}"/>
          </ac:grpSpMkLst>
        </pc:grpChg>
        <pc:grpChg chg="mod">
          <ac:chgData name="Deepika Vatsa" userId="f7100972-27fe-4ee6-8fb4-ec9b7931b409" providerId="ADAL" clId="{E60DD727-CB9B-497A-9FD8-91390C365E38}" dt="2025-08-27T08:24:44.966" v="4287"/>
          <ac:grpSpMkLst>
            <pc:docMk/>
            <pc:sldMk cId="1014332647" sldId="618"/>
            <ac:grpSpMk id="14" creationId="{ABCA0381-98B8-A4E7-FE74-269F35DE5C54}"/>
          </ac:grpSpMkLst>
        </pc:grpChg>
        <pc:grpChg chg="del">
          <ac:chgData name="Deepika Vatsa" userId="f7100972-27fe-4ee6-8fb4-ec9b7931b409" providerId="ADAL" clId="{E60DD727-CB9B-497A-9FD8-91390C365E38}" dt="2025-08-27T08:23:58.552" v="4272" actId="478"/>
          <ac:grpSpMkLst>
            <pc:docMk/>
            <pc:sldMk cId="1014332647" sldId="618"/>
            <ac:grpSpMk id="22" creationId="{AB7F0B1C-F1E3-1469-5735-70781A30A852}"/>
          </ac:grpSpMkLst>
        </pc:grpChg>
        <pc:grpChg chg="del">
          <ac:chgData name="Deepika Vatsa" userId="f7100972-27fe-4ee6-8fb4-ec9b7931b409" providerId="ADAL" clId="{E60DD727-CB9B-497A-9FD8-91390C365E38}" dt="2025-08-27T08:23:58.552" v="4272" actId="478"/>
          <ac:grpSpMkLst>
            <pc:docMk/>
            <pc:sldMk cId="1014332647" sldId="618"/>
            <ac:grpSpMk id="31" creationId="{E32C22CA-1315-CF18-2C3E-9505C861FF8F}"/>
          </ac:grpSpMkLst>
        </pc:grpChg>
        <pc:grpChg chg="del">
          <ac:chgData name="Deepika Vatsa" userId="f7100972-27fe-4ee6-8fb4-ec9b7931b409" providerId="ADAL" clId="{E60DD727-CB9B-497A-9FD8-91390C365E38}" dt="2025-08-27T08:23:58.552" v="4272" actId="478"/>
          <ac:grpSpMkLst>
            <pc:docMk/>
            <pc:sldMk cId="1014332647" sldId="618"/>
            <ac:grpSpMk id="38" creationId="{FA532F0A-DCB4-D389-4525-E9B5A41B0C8A}"/>
          </ac:grpSpMkLst>
        </pc:grpChg>
        <pc:grpChg chg="del">
          <ac:chgData name="Deepika Vatsa" userId="f7100972-27fe-4ee6-8fb4-ec9b7931b409" providerId="ADAL" clId="{E60DD727-CB9B-497A-9FD8-91390C365E38}" dt="2025-08-27T08:23:58.552" v="4272" actId="478"/>
          <ac:grpSpMkLst>
            <pc:docMk/>
            <pc:sldMk cId="1014332647" sldId="618"/>
            <ac:grpSpMk id="63" creationId="{6866A33B-122F-3D45-D62F-70B03BEE06A2}"/>
          </ac:grpSpMkLst>
        </pc:grpChg>
        <pc:grpChg chg="del">
          <ac:chgData name="Deepika Vatsa" userId="f7100972-27fe-4ee6-8fb4-ec9b7931b409" providerId="ADAL" clId="{E60DD727-CB9B-497A-9FD8-91390C365E38}" dt="2025-08-27T08:23:58.552" v="4272" actId="478"/>
          <ac:grpSpMkLst>
            <pc:docMk/>
            <pc:sldMk cId="1014332647" sldId="618"/>
            <ac:grpSpMk id="68" creationId="{C17E695E-A305-DE2F-E18F-4FB4ABFE469F}"/>
          </ac:grpSpMkLst>
        </pc:grpChg>
        <pc:grpChg chg="del">
          <ac:chgData name="Deepika Vatsa" userId="f7100972-27fe-4ee6-8fb4-ec9b7931b409" providerId="ADAL" clId="{E60DD727-CB9B-497A-9FD8-91390C365E38}" dt="2025-08-27T08:23:58.552" v="4272" actId="478"/>
          <ac:grpSpMkLst>
            <pc:docMk/>
            <pc:sldMk cId="1014332647" sldId="618"/>
            <ac:grpSpMk id="73" creationId="{D9081F4C-09DB-C896-A070-BA9CDCB90552}"/>
          </ac:grpSpMkLst>
        </pc:grpChg>
        <pc:picChg chg="add mod modCrop">
          <ac:chgData name="Deepika Vatsa" userId="f7100972-27fe-4ee6-8fb4-ec9b7931b409" providerId="ADAL" clId="{E60DD727-CB9B-497A-9FD8-91390C365E38}" dt="2025-08-27T08:24:24.884" v="4279" actId="1076"/>
          <ac:picMkLst>
            <pc:docMk/>
            <pc:sldMk cId="1014332647" sldId="618"/>
            <ac:picMk id="4" creationId="{C16F7FB6-E8BD-BF50-00EA-BD2ED7D172AF}"/>
          </ac:picMkLst>
        </pc:picChg>
        <pc:picChg chg="del">
          <ac:chgData name="Deepika Vatsa" userId="f7100972-27fe-4ee6-8fb4-ec9b7931b409" providerId="ADAL" clId="{E60DD727-CB9B-497A-9FD8-91390C365E38}" dt="2025-08-27T08:23:55.612" v="4271" actId="478"/>
          <ac:picMkLst>
            <pc:docMk/>
            <pc:sldMk cId="1014332647" sldId="618"/>
            <ac:picMk id="6" creationId="{8AE12116-235A-4DA3-4258-4358997504E7}"/>
          </ac:picMkLst>
        </pc:picChg>
        <pc:inkChg chg="add mod">
          <ac:chgData name="Deepika Vatsa" userId="f7100972-27fe-4ee6-8fb4-ec9b7931b409" providerId="ADAL" clId="{E60DD727-CB9B-497A-9FD8-91390C365E38}" dt="2025-08-27T08:24:44.966" v="4287"/>
          <ac:inkMkLst>
            <pc:docMk/>
            <pc:sldMk cId="1014332647" sldId="618"/>
            <ac:inkMk id="5" creationId="{19C2921D-246E-A10A-08AF-FC3365C709DF}"/>
          </ac:inkMkLst>
        </pc:inkChg>
        <pc:inkChg chg="add">
          <ac:chgData name="Deepika Vatsa" userId="f7100972-27fe-4ee6-8fb4-ec9b7931b409" providerId="ADAL" clId="{E60DD727-CB9B-497A-9FD8-91390C365E38}" dt="2025-08-27T11:34:26.212" v="5967"/>
          <ac:inkMkLst>
            <pc:docMk/>
            <pc:sldMk cId="1014332647" sldId="618"/>
            <ac:inkMk id="6" creationId="{D371B5A9-8547-466E-0530-D74A33B0C4D0}"/>
          </ac:inkMkLst>
        </pc:inkChg>
        <pc:inkChg chg="add mod">
          <ac:chgData name="Deepika Vatsa" userId="f7100972-27fe-4ee6-8fb4-ec9b7931b409" providerId="ADAL" clId="{E60DD727-CB9B-497A-9FD8-91390C365E38}" dt="2025-08-27T08:24:44.966" v="4287"/>
          <ac:inkMkLst>
            <pc:docMk/>
            <pc:sldMk cId="1014332647" sldId="618"/>
            <ac:inkMk id="7" creationId="{42A08C4C-FE60-985B-D065-71463793E53E}"/>
          </ac:inkMkLst>
        </pc:inkChg>
        <pc:inkChg chg="del">
          <ac:chgData name="Deepika Vatsa" userId="f7100972-27fe-4ee6-8fb4-ec9b7931b409" providerId="ADAL" clId="{E60DD727-CB9B-497A-9FD8-91390C365E38}" dt="2025-08-27T08:23:58.552" v="4272" actId="478"/>
          <ac:inkMkLst>
            <pc:docMk/>
            <pc:sldMk cId="1014332647" sldId="618"/>
            <ac:inkMk id="8" creationId="{0F12CC27-CE5F-B610-6532-933FEC2AFBDC}"/>
          </ac:inkMkLst>
        </pc:inkChg>
        <pc:inkChg chg="add mod">
          <ac:chgData name="Deepika Vatsa" userId="f7100972-27fe-4ee6-8fb4-ec9b7931b409" providerId="ADAL" clId="{E60DD727-CB9B-497A-9FD8-91390C365E38}" dt="2025-08-27T08:24:44.966" v="4287"/>
          <ac:inkMkLst>
            <pc:docMk/>
            <pc:sldMk cId="1014332647" sldId="618"/>
            <ac:inkMk id="9" creationId="{9AC50E67-8445-4E76-7C9D-0359567F7AEA}"/>
          </ac:inkMkLst>
        </pc:inkChg>
        <pc:inkChg chg="add mod">
          <ac:chgData name="Deepika Vatsa" userId="f7100972-27fe-4ee6-8fb4-ec9b7931b409" providerId="ADAL" clId="{E60DD727-CB9B-497A-9FD8-91390C365E38}" dt="2025-08-27T08:24:44.966" v="4287"/>
          <ac:inkMkLst>
            <pc:docMk/>
            <pc:sldMk cId="1014332647" sldId="618"/>
            <ac:inkMk id="11" creationId="{4B000988-D359-B53B-C4B1-ADDD3A353DA5}"/>
          </ac:inkMkLst>
        </pc:inkChg>
        <pc:inkChg chg="add mod">
          <ac:chgData name="Deepika Vatsa" userId="f7100972-27fe-4ee6-8fb4-ec9b7931b409" providerId="ADAL" clId="{E60DD727-CB9B-497A-9FD8-91390C365E38}" dt="2025-08-27T08:24:44.966" v="4287"/>
          <ac:inkMkLst>
            <pc:docMk/>
            <pc:sldMk cId="1014332647" sldId="618"/>
            <ac:inkMk id="12" creationId="{952F13E0-42E4-48CF-4B0A-9294F1CD6D58}"/>
          </ac:inkMkLst>
        </pc:inkChg>
        <pc:inkChg chg="add mod">
          <ac:chgData name="Deepika Vatsa" userId="f7100972-27fe-4ee6-8fb4-ec9b7931b409" providerId="ADAL" clId="{E60DD727-CB9B-497A-9FD8-91390C365E38}" dt="2025-08-27T08:24:44.966" v="4287"/>
          <ac:inkMkLst>
            <pc:docMk/>
            <pc:sldMk cId="1014332647" sldId="618"/>
            <ac:inkMk id="13" creationId="{37E9E57A-A39B-FCF3-2AF8-E9FB3F0A408F}"/>
          </ac:inkMkLst>
        </pc:inkChg>
        <pc:inkChg chg="del">
          <ac:chgData name="Deepika Vatsa" userId="f7100972-27fe-4ee6-8fb4-ec9b7931b409" providerId="ADAL" clId="{E60DD727-CB9B-497A-9FD8-91390C365E38}" dt="2025-08-27T08:23:58.552" v="4272" actId="478"/>
          <ac:inkMkLst>
            <pc:docMk/>
            <pc:sldMk cId="1014332647" sldId="618"/>
            <ac:inkMk id="64" creationId="{2BCFA187-117D-792E-AC79-883D5AF2F39A}"/>
          </ac:inkMkLst>
        </pc:inkChg>
      </pc:sldChg>
      <pc:sldChg chg="del">
        <pc:chgData name="Deepika Vatsa" userId="f7100972-27fe-4ee6-8fb4-ec9b7931b409" providerId="ADAL" clId="{E60DD727-CB9B-497A-9FD8-91390C365E38}" dt="2025-08-25T10:46:58.180" v="2" actId="47"/>
        <pc:sldMkLst>
          <pc:docMk/>
          <pc:sldMk cId="1922283920" sldId="618"/>
        </pc:sldMkLst>
      </pc:sldChg>
      <pc:sldChg chg="addSp delSp modSp add mod">
        <pc:chgData name="Deepika Vatsa" userId="f7100972-27fe-4ee6-8fb4-ec9b7931b409" providerId="ADAL" clId="{E60DD727-CB9B-497A-9FD8-91390C365E38}" dt="2025-08-27T11:34:26.212" v="5967"/>
        <pc:sldMkLst>
          <pc:docMk/>
          <pc:sldMk cId="910390443" sldId="619"/>
        </pc:sldMkLst>
        <pc:grpChg chg="del">
          <ac:chgData name="Deepika Vatsa" userId="f7100972-27fe-4ee6-8fb4-ec9b7931b409" providerId="ADAL" clId="{E60DD727-CB9B-497A-9FD8-91390C365E38}" dt="2025-08-27T08:26:21.302" v="4291" actId="478"/>
          <ac:grpSpMkLst>
            <pc:docMk/>
            <pc:sldMk cId="910390443" sldId="619"/>
            <ac:grpSpMk id="14" creationId="{ABCA0381-98B8-A4E7-FE74-269F35DE5C54}"/>
          </ac:grpSpMkLst>
        </pc:grpChg>
        <pc:grpChg chg="del mod">
          <ac:chgData name="Deepika Vatsa" userId="f7100972-27fe-4ee6-8fb4-ec9b7931b409" providerId="ADAL" clId="{E60DD727-CB9B-497A-9FD8-91390C365E38}" dt="2025-08-27T08:27:01.806" v="4311"/>
          <ac:grpSpMkLst>
            <pc:docMk/>
            <pc:sldMk cId="910390443" sldId="619"/>
            <ac:grpSpMk id="16" creationId="{B946AD71-341E-8DD8-567E-25B1F09EF2B4}"/>
          </ac:grpSpMkLst>
        </pc:grpChg>
        <pc:grpChg chg="del mod">
          <ac:chgData name="Deepika Vatsa" userId="f7100972-27fe-4ee6-8fb4-ec9b7931b409" providerId="ADAL" clId="{E60DD727-CB9B-497A-9FD8-91390C365E38}" dt="2025-08-27T08:28:24.832" v="4390"/>
          <ac:grpSpMkLst>
            <pc:docMk/>
            <pc:sldMk cId="910390443" sldId="619"/>
            <ac:grpSpMk id="32" creationId="{2B873D58-D454-1AFC-ACFF-6D34A9DD9A50}"/>
          </ac:grpSpMkLst>
        </pc:grpChg>
        <pc:grpChg chg="del mod">
          <ac:chgData name="Deepika Vatsa" userId="f7100972-27fe-4ee6-8fb4-ec9b7931b409" providerId="ADAL" clId="{E60DD727-CB9B-497A-9FD8-91390C365E38}" dt="2025-08-27T08:28:24.832" v="4390"/>
          <ac:grpSpMkLst>
            <pc:docMk/>
            <pc:sldMk cId="910390443" sldId="619"/>
            <ac:grpSpMk id="33" creationId="{24285B69-BA8E-F959-7DB4-BE1320D0BACA}"/>
          </ac:grpSpMkLst>
        </pc:grpChg>
        <pc:grpChg chg="del mod">
          <ac:chgData name="Deepika Vatsa" userId="f7100972-27fe-4ee6-8fb4-ec9b7931b409" providerId="ADAL" clId="{E60DD727-CB9B-497A-9FD8-91390C365E38}" dt="2025-08-27T08:27:14.020" v="4325"/>
          <ac:grpSpMkLst>
            <pc:docMk/>
            <pc:sldMk cId="910390443" sldId="619"/>
            <ac:grpSpMk id="42" creationId="{D01DBAB4-0AE7-5593-67B4-00B5793A4A7C}"/>
          </ac:grpSpMkLst>
        </pc:grpChg>
        <pc:grpChg chg="del mod">
          <ac:chgData name="Deepika Vatsa" userId="f7100972-27fe-4ee6-8fb4-ec9b7931b409" providerId="ADAL" clId="{E60DD727-CB9B-497A-9FD8-91390C365E38}" dt="2025-08-27T08:27:14.020" v="4325"/>
          <ac:grpSpMkLst>
            <pc:docMk/>
            <pc:sldMk cId="910390443" sldId="619"/>
            <ac:grpSpMk id="45" creationId="{69B78B86-0720-ECF2-850E-4030B80481ED}"/>
          </ac:grpSpMkLst>
        </pc:grpChg>
        <pc:grpChg chg="del mod">
          <ac:chgData name="Deepika Vatsa" userId="f7100972-27fe-4ee6-8fb4-ec9b7931b409" providerId="ADAL" clId="{E60DD727-CB9B-497A-9FD8-91390C365E38}" dt="2025-08-27T08:27:15.566" v="4327"/>
          <ac:grpSpMkLst>
            <pc:docMk/>
            <pc:sldMk cId="910390443" sldId="619"/>
            <ac:grpSpMk id="47" creationId="{B96F4A73-64AB-6988-DFD4-E5BFE06184FA}"/>
          </ac:grpSpMkLst>
        </pc:grpChg>
        <pc:grpChg chg="mod">
          <ac:chgData name="Deepika Vatsa" userId="f7100972-27fe-4ee6-8fb4-ec9b7931b409" providerId="ADAL" clId="{E60DD727-CB9B-497A-9FD8-91390C365E38}" dt="2025-08-27T08:27:15.566" v="4327"/>
          <ac:grpSpMkLst>
            <pc:docMk/>
            <pc:sldMk cId="910390443" sldId="619"/>
            <ac:grpSpMk id="49" creationId="{F838DF5E-BA53-FCED-8D5B-52869ED0796B}"/>
          </ac:grpSpMkLst>
        </pc:grpChg>
        <pc:grpChg chg="del mod">
          <ac:chgData name="Deepika Vatsa" userId="f7100972-27fe-4ee6-8fb4-ec9b7931b409" providerId="ADAL" clId="{E60DD727-CB9B-497A-9FD8-91390C365E38}" dt="2025-08-27T08:27:36.355" v="4332"/>
          <ac:grpSpMkLst>
            <pc:docMk/>
            <pc:sldMk cId="910390443" sldId="619"/>
            <ac:grpSpMk id="52" creationId="{10FDEF7D-8B3A-E45D-82C9-A1641230C03E}"/>
          </ac:grpSpMkLst>
        </pc:grpChg>
        <pc:grpChg chg="del mod">
          <ac:chgData name="Deepika Vatsa" userId="f7100972-27fe-4ee6-8fb4-ec9b7931b409" providerId="ADAL" clId="{E60DD727-CB9B-497A-9FD8-91390C365E38}" dt="2025-08-27T08:27:40.522" v="4336"/>
          <ac:grpSpMkLst>
            <pc:docMk/>
            <pc:sldMk cId="910390443" sldId="619"/>
            <ac:grpSpMk id="54" creationId="{3952D9D1-F2F1-961B-3548-67FAA38E456A}"/>
          </ac:grpSpMkLst>
        </pc:grpChg>
        <pc:grpChg chg="del mod">
          <ac:chgData name="Deepika Vatsa" userId="f7100972-27fe-4ee6-8fb4-ec9b7931b409" providerId="ADAL" clId="{E60DD727-CB9B-497A-9FD8-91390C365E38}" dt="2025-08-27T08:28:24.832" v="4390"/>
          <ac:grpSpMkLst>
            <pc:docMk/>
            <pc:sldMk cId="910390443" sldId="619"/>
            <ac:grpSpMk id="58" creationId="{21022A87-5F9A-419B-89FB-7817D05AC846}"/>
          </ac:grpSpMkLst>
        </pc:grpChg>
        <pc:grpChg chg="del mod">
          <ac:chgData name="Deepika Vatsa" userId="f7100972-27fe-4ee6-8fb4-ec9b7931b409" providerId="ADAL" clId="{E60DD727-CB9B-497A-9FD8-91390C365E38}" dt="2025-08-27T08:27:50.179" v="4347"/>
          <ac:grpSpMkLst>
            <pc:docMk/>
            <pc:sldMk cId="910390443" sldId="619"/>
            <ac:grpSpMk id="63" creationId="{19500261-7B3F-5EA5-7597-8CCA4AC0B7CE}"/>
          </ac:grpSpMkLst>
        </pc:grpChg>
        <pc:grpChg chg="del mod">
          <ac:chgData name="Deepika Vatsa" userId="f7100972-27fe-4ee6-8fb4-ec9b7931b409" providerId="ADAL" clId="{E60DD727-CB9B-497A-9FD8-91390C365E38}" dt="2025-08-27T08:27:53.708" v="4353"/>
          <ac:grpSpMkLst>
            <pc:docMk/>
            <pc:sldMk cId="910390443" sldId="619"/>
            <ac:grpSpMk id="69" creationId="{664E2329-4FE2-2562-9BF5-A315BABE1D20}"/>
          </ac:grpSpMkLst>
        </pc:grpChg>
        <pc:grpChg chg="del mod">
          <ac:chgData name="Deepika Vatsa" userId="f7100972-27fe-4ee6-8fb4-ec9b7931b409" providerId="ADAL" clId="{E60DD727-CB9B-497A-9FD8-91390C365E38}" dt="2025-08-27T08:27:56.829" v="4359"/>
          <ac:grpSpMkLst>
            <pc:docMk/>
            <pc:sldMk cId="910390443" sldId="619"/>
            <ac:grpSpMk id="75" creationId="{6C16EC01-7403-E163-6938-D623CEE75F1C}"/>
          </ac:grpSpMkLst>
        </pc:grpChg>
        <pc:grpChg chg="del mod">
          <ac:chgData name="Deepika Vatsa" userId="f7100972-27fe-4ee6-8fb4-ec9b7931b409" providerId="ADAL" clId="{E60DD727-CB9B-497A-9FD8-91390C365E38}" dt="2025-08-27T08:28:24.832" v="4390"/>
          <ac:grpSpMkLst>
            <pc:docMk/>
            <pc:sldMk cId="910390443" sldId="619"/>
            <ac:grpSpMk id="81" creationId="{107DFC00-2538-B15A-A5F9-3FD4F2D6C975}"/>
          </ac:grpSpMkLst>
        </pc:grpChg>
        <pc:grpChg chg="del mod">
          <ac:chgData name="Deepika Vatsa" userId="f7100972-27fe-4ee6-8fb4-ec9b7931b409" providerId="ADAL" clId="{E60DD727-CB9B-497A-9FD8-91390C365E38}" dt="2025-08-27T08:28:24.832" v="4390"/>
          <ac:grpSpMkLst>
            <pc:docMk/>
            <pc:sldMk cId="910390443" sldId="619"/>
            <ac:grpSpMk id="82" creationId="{CB1A9655-7197-B0E6-340E-02DFBAAC291A}"/>
          </ac:grpSpMkLst>
        </pc:grpChg>
        <pc:grpChg chg="del mod">
          <ac:chgData name="Deepika Vatsa" userId="f7100972-27fe-4ee6-8fb4-ec9b7931b409" providerId="ADAL" clId="{E60DD727-CB9B-497A-9FD8-91390C365E38}" dt="2025-08-27T08:28:06.955" v="4371"/>
          <ac:grpSpMkLst>
            <pc:docMk/>
            <pc:sldMk cId="910390443" sldId="619"/>
            <ac:grpSpMk id="91" creationId="{FBC3CD36-A89B-EB70-4580-24BECFC67444}"/>
          </ac:grpSpMkLst>
        </pc:grpChg>
        <pc:grpChg chg="del mod">
          <ac:chgData name="Deepika Vatsa" userId="f7100972-27fe-4ee6-8fb4-ec9b7931b409" providerId="ADAL" clId="{E60DD727-CB9B-497A-9FD8-91390C365E38}" dt="2025-08-27T08:28:24.832" v="4390"/>
          <ac:grpSpMkLst>
            <pc:docMk/>
            <pc:sldMk cId="910390443" sldId="619"/>
            <ac:grpSpMk id="94" creationId="{6082AD7B-DDDE-9C8E-A16D-A32985D08E26}"/>
          </ac:grpSpMkLst>
        </pc:grpChg>
        <pc:grpChg chg="del mod">
          <ac:chgData name="Deepika Vatsa" userId="f7100972-27fe-4ee6-8fb4-ec9b7931b409" providerId="ADAL" clId="{E60DD727-CB9B-497A-9FD8-91390C365E38}" dt="2025-08-27T08:28:24.832" v="4390"/>
          <ac:grpSpMkLst>
            <pc:docMk/>
            <pc:sldMk cId="910390443" sldId="619"/>
            <ac:grpSpMk id="105" creationId="{6F33BDA9-F09A-F4B5-ADB9-D61BD094CA61}"/>
          </ac:grpSpMkLst>
        </pc:grpChg>
        <pc:grpChg chg="del mod">
          <ac:chgData name="Deepika Vatsa" userId="f7100972-27fe-4ee6-8fb4-ec9b7931b409" providerId="ADAL" clId="{E60DD727-CB9B-497A-9FD8-91390C365E38}" dt="2025-08-27T08:28:24.832" v="4390"/>
          <ac:grpSpMkLst>
            <pc:docMk/>
            <pc:sldMk cId="910390443" sldId="619"/>
            <ac:grpSpMk id="106" creationId="{D696941B-D103-BFC2-D1EE-7D83CC7C9C13}"/>
          </ac:grpSpMkLst>
        </pc:grpChg>
        <pc:grpChg chg="del mod">
          <ac:chgData name="Deepika Vatsa" userId="f7100972-27fe-4ee6-8fb4-ec9b7931b409" providerId="ADAL" clId="{E60DD727-CB9B-497A-9FD8-91390C365E38}" dt="2025-08-27T08:28:31.970" v="4399"/>
          <ac:grpSpMkLst>
            <pc:docMk/>
            <pc:sldMk cId="910390443" sldId="619"/>
            <ac:grpSpMk id="114" creationId="{2048D62F-F5E5-D9C1-B943-2015BA3362DE}"/>
          </ac:grpSpMkLst>
        </pc:grpChg>
        <pc:grpChg chg="del mod">
          <ac:chgData name="Deepika Vatsa" userId="f7100972-27fe-4ee6-8fb4-ec9b7931b409" providerId="ADAL" clId="{E60DD727-CB9B-497A-9FD8-91390C365E38}" dt="2025-08-27T08:28:39.040" v="4410"/>
          <ac:grpSpMkLst>
            <pc:docMk/>
            <pc:sldMk cId="910390443" sldId="619"/>
            <ac:grpSpMk id="123" creationId="{7BF1EBB9-3828-52E4-3601-21B09CE2DCFC}"/>
          </ac:grpSpMkLst>
        </pc:grpChg>
        <pc:grpChg chg="mod">
          <ac:chgData name="Deepika Vatsa" userId="f7100972-27fe-4ee6-8fb4-ec9b7931b409" providerId="ADAL" clId="{E60DD727-CB9B-497A-9FD8-91390C365E38}" dt="2025-08-27T08:28:39.040" v="4410"/>
          <ac:grpSpMkLst>
            <pc:docMk/>
            <pc:sldMk cId="910390443" sldId="619"/>
            <ac:grpSpMk id="134" creationId="{142021E8-A425-4267-8AC3-0E6FFE58234D}"/>
          </ac:grpSpMkLst>
        </pc:grpChg>
        <pc:grpChg chg="mod">
          <ac:chgData name="Deepika Vatsa" userId="f7100972-27fe-4ee6-8fb4-ec9b7931b409" providerId="ADAL" clId="{E60DD727-CB9B-497A-9FD8-91390C365E38}" dt="2025-08-27T08:28:39.040" v="4410"/>
          <ac:grpSpMkLst>
            <pc:docMk/>
            <pc:sldMk cId="910390443" sldId="619"/>
            <ac:grpSpMk id="135" creationId="{3B10293C-878D-94AA-4441-2042BEAFD5A2}"/>
          </ac:grpSpMkLst>
        </pc:grpChg>
        <pc:grpChg chg="mod">
          <ac:chgData name="Deepika Vatsa" userId="f7100972-27fe-4ee6-8fb4-ec9b7931b409" providerId="ADAL" clId="{E60DD727-CB9B-497A-9FD8-91390C365E38}" dt="2025-08-27T08:29:33.774" v="4427"/>
          <ac:grpSpMkLst>
            <pc:docMk/>
            <pc:sldMk cId="910390443" sldId="619"/>
            <ac:grpSpMk id="152" creationId="{4CFA8F5B-01A1-99A7-A19D-9A19C645F820}"/>
          </ac:grpSpMkLst>
        </pc:grpChg>
        <pc:grpChg chg="mod">
          <ac:chgData name="Deepika Vatsa" userId="f7100972-27fe-4ee6-8fb4-ec9b7931b409" providerId="ADAL" clId="{E60DD727-CB9B-497A-9FD8-91390C365E38}" dt="2025-08-27T08:29:33.774" v="4427"/>
          <ac:grpSpMkLst>
            <pc:docMk/>
            <pc:sldMk cId="910390443" sldId="619"/>
            <ac:grpSpMk id="153" creationId="{69A781D9-5FCA-7601-ABC5-72ECCA4146A5}"/>
          </ac:grpSpMkLst>
        </pc:grpChg>
        <pc:picChg chg="del">
          <ac:chgData name="Deepika Vatsa" userId="f7100972-27fe-4ee6-8fb4-ec9b7931b409" providerId="ADAL" clId="{E60DD727-CB9B-497A-9FD8-91390C365E38}" dt="2025-08-27T08:26:18.690" v="4289" actId="478"/>
          <ac:picMkLst>
            <pc:docMk/>
            <pc:sldMk cId="910390443" sldId="619"/>
            <ac:picMk id="4" creationId="{C16F7FB6-E8BD-BF50-00EA-BD2ED7D172AF}"/>
          </ac:picMkLst>
        </pc:picChg>
        <pc:picChg chg="add mod">
          <ac:chgData name="Deepika Vatsa" userId="f7100972-27fe-4ee6-8fb4-ec9b7931b409" providerId="ADAL" clId="{E60DD727-CB9B-497A-9FD8-91390C365E38}" dt="2025-08-27T08:26:23.641" v="4292" actId="1076"/>
          <ac:picMkLst>
            <pc:docMk/>
            <pc:sldMk cId="910390443" sldId="619"/>
            <ac:picMk id="8" creationId="{B5433990-E91A-99C6-AC09-4D80BA0D155A}"/>
          </ac:picMkLst>
        </pc:picChg>
        <pc:inkChg chg="add">
          <ac:chgData name="Deepika Vatsa" userId="f7100972-27fe-4ee6-8fb4-ec9b7931b409" providerId="ADAL" clId="{E60DD727-CB9B-497A-9FD8-91390C365E38}" dt="2025-08-27T11:34:26.212" v="5967"/>
          <ac:inkMkLst>
            <pc:docMk/>
            <pc:sldMk cId="910390443" sldId="619"/>
            <ac:inkMk id="4" creationId="{76A04F6D-32A2-9CDC-7ACC-97CF8535E8E3}"/>
          </ac:inkMkLst>
        </pc:inkChg>
        <pc:inkChg chg="add mod">
          <ac:chgData name="Deepika Vatsa" userId="f7100972-27fe-4ee6-8fb4-ec9b7931b409" providerId="ADAL" clId="{E60DD727-CB9B-497A-9FD8-91390C365E38}" dt="2025-08-27T08:28:39.040" v="4410"/>
          <ac:inkMkLst>
            <pc:docMk/>
            <pc:sldMk cId="910390443" sldId="619"/>
            <ac:inkMk id="10" creationId="{B6D436BD-EFA6-A1BA-833D-C39441B21F4C}"/>
          </ac:inkMkLst>
        </pc:inkChg>
        <pc:inkChg chg="add mod">
          <ac:chgData name="Deepika Vatsa" userId="f7100972-27fe-4ee6-8fb4-ec9b7931b409" providerId="ADAL" clId="{E60DD727-CB9B-497A-9FD8-91390C365E38}" dt="2025-08-27T08:28:39.040" v="4410"/>
          <ac:inkMkLst>
            <pc:docMk/>
            <pc:sldMk cId="910390443" sldId="619"/>
            <ac:inkMk id="15" creationId="{3BDE963D-13A3-A8EE-62AE-D9BB3F835969}"/>
          </ac:inkMkLst>
        </pc:inkChg>
        <pc:inkChg chg="add mod">
          <ac:chgData name="Deepika Vatsa" userId="f7100972-27fe-4ee6-8fb4-ec9b7931b409" providerId="ADAL" clId="{E60DD727-CB9B-497A-9FD8-91390C365E38}" dt="2025-08-27T08:28:39.040" v="4410"/>
          <ac:inkMkLst>
            <pc:docMk/>
            <pc:sldMk cId="910390443" sldId="619"/>
            <ac:inkMk id="17" creationId="{839E068A-65E4-7112-9062-C64EE8F61449}"/>
          </ac:inkMkLst>
        </pc:inkChg>
        <pc:inkChg chg="add mod">
          <ac:chgData name="Deepika Vatsa" userId="f7100972-27fe-4ee6-8fb4-ec9b7931b409" providerId="ADAL" clId="{E60DD727-CB9B-497A-9FD8-91390C365E38}" dt="2025-08-27T08:28:39.040" v="4410"/>
          <ac:inkMkLst>
            <pc:docMk/>
            <pc:sldMk cId="910390443" sldId="619"/>
            <ac:inkMk id="18" creationId="{A472990E-AB64-1097-CE46-4BEC30447B5B}"/>
          </ac:inkMkLst>
        </pc:inkChg>
        <pc:inkChg chg="add mod">
          <ac:chgData name="Deepika Vatsa" userId="f7100972-27fe-4ee6-8fb4-ec9b7931b409" providerId="ADAL" clId="{E60DD727-CB9B-497A-9FD8-91390C365E38}" dt="2025-08-27T08:28:39.040" v="4410"/>
          <ac:inkMkLst>
            <pc:docMk/>
            <pc:sldMk cId="910390443" sldId="619"/>
            <ac:inkMk id="19" creationId="{18DD395F-C3FB-B79A-CAE7-D0827811B531}"/>
          </ac:inkMkLst>
        </pc:inkChg>
        <pc:inkChg chg="add mod">
          <ac:chgData name="Deepika Vatsa" userId="f7100972-27fe-4ee6-8fb4-ec9b7931b409" providerId="ADAL" clId="{E60DD727-CB9B-497A-9FD8-91390C365E38}" dt="2025-08-27T08:28:39.040" v="4410"/>
          <ac:inkMkLst>
            <pc:docMk/>
            <pc:sldMk cId="910390443" sldId="619"/>
            <ac:inkMk id="20" creationId="{A4A2FA94-FA78-22B3-7EE5-FED5F0E74706}"/>
          </ac:inkMkLst>
        </pc:inkChg>
        <pc:inkChg chg="add mod">
          <ac:chgData name="Deepika Vatsa" userId="f7100972-27fe-4ee6-8fb4-ec9b7931b409" providerId="ADAL" clId="{E60DD727-CB9B-497A-9FD8-91390C365E38}" dt="2025-08-27T08:28:39.040" v="4410"/>
          <ac:inkMkLst>
            <pc:docMk/>
            <pc:sldMk cId="910390443" sldId="619"/>
            <ac:inkMk id="21" creationId="{FD7396AB-5869-F325-A166-E20F3948A10C}"/>
          </ac:inkMkLst>
        </pc:inkChg>
        <pc:inkChg chg="add mod">
          <ac:chgData name="Deepika Vatsa" userId="f7100972-27fe-4ee6-8fb4-ec9b7931b409" providerId="ADAL" clId="{E60DD727-CB9B-497A-9FD8-91390C365E38}" dt="2025-08-27T08:28:39.040" v="4410"/>
          <ac:inkMkLst>
            <pc:docMk/>
            <pc:sldMk cId="910390443" sldId="619"/>
            <ac:inkMk id="22" creationId="{E13E1D02-704C-C3F9-26A6-47B53A4E7A85}"/>
          </ac:inkMkLst>
        </pc:inkChg>
        <pc:inkChg chg="add mod">
          <ac:chgData name="Deepika Vatsa" userId="f7100972-27fe-4ee6-8fb4-ec9b7931b409" providerId="ADAL" clId="{E60DD727-CB9B-497A-9FD8-91390C365E38}" dt="2025-08-27T08:28:39.040" v="4410"/>
          <ac:inkMkLst>
            <pc:docMk/>
            <pc:sldMk cId="910390443" sldId="619"/>
            <ac:inkMk id="23" creationId="{F9B30C53-9528-F492-FBE1-DBB4A3689E02}"/>
          </ac:inkMkLst>
        </pc:inkChg>
        <pc:inkChg chg="add mod">
          <ac:chgData name="Deepika Vatsa" userId="f7100972-27fe-4ee6-8fb4-ec9b7931b409" providerId="ADAL" clId="{E60DD727-CB9B-497A-9FD8-91390C365E38}" dt="2025-08-27T08:28:39.040" v="4410"/>
          <ac:inkMkLst>
            <pc:docMk/>
            <pc:sldMk cId="910390443" sldId="619"/>
            <ac:inkMk id="24" creationId="{C19B4AFD-0712-D3D4-792A-A66329A191B3}"/>
          </ac:inkMkLst>
        </pc:inkChg>
        <pc:inkChg chg="add mod">
          <ac:chgData name="Deepika Vatsa" userId="f7100972-27fe-4ee6-8fb4-ec9b7931b409" providerId="ADAL" clId="{E60DD727-CB9B-497A-9FD8-91390C365E38}" dt="2025-08-27T08:28:39.040" v="4410"/>
          <ac:inkMkLst>
            <pc:docMk/>
            <pc:sldMk cId="910390443" sldId="619"/>
            <ac:inkMk id="25" creationId="{16B3F4DC-BC9B-BD32-426D-E1B31FCF6107}"/>
          </ac:inkMkLst>
        </pc:inkChg>
        <pc:inkChg chg="add mod">
          <ac:chgData name="Deepika Vatsa" userId="f7100972-27fe-4ee6-8fb4-ec9b7931b409" providerId="ADAL" clId="{E60DD727-CB9B-497A-9FD8-91390C365E38}" dt="2025-08-27T08:28:39.040" v="4410"/>
          <ac:inkMkLst>
            <pc:docMk/>
            <pc:sldMk cId="910390443" sldId="619"/>
            <ac:inkMk id="26" creationId="{34C51E79-47B2-A731-22B2-4E8598BA5D40}"/>
          </ac:inkMkLst>
        </pc:inkChg>
        <pc:inkChg chg="add mod">
          <ac:chgData name="Deepika Vatsa" userId="f7100972-27fe-4ee6-8fb4-ec9b7931b409" providerId="ADAL" clId="{E60DD727-CB9B-497A-9FD8-91390C365E38}" dt="2025-08-27T08:28:39.040" v="4410"/>
          <ac:inkMkLst>
            <pc:docMk/>
            <pc:sldMk cId="910390443" sldId="619"/>
            <ac:inkMk id="27" creationId="{54903E9A-1A0C-0F47-D06D-E0614097939F}"/>
          </ac:inkMkLst>
        </pc:inkChg>
        <pc:inkChg chg="add mod">
          <ac:chgData name="Deepika Vatsa" userId="f7100972-27fe-4ee6-8fb4-ec9b7931b409" providerId="ADAL" clId="{E60DD727-CB9B-497A-9FD8-91390C365E38}" dt="2025-08-27T08:28:39.040" v="4410"/>
          <ac:inkMkLst>
            <pc:docMk/>
            <pc:sldMk cId="910390443" sldId="619"/>
            <ac:inkMk id="28" creationId="{A4459D86-EEAB-4B79-ED0F-A7D5A5F8DFB5}"/>
          </ac:inkMkLst>
        </pc:inkChg>
        <pc:inkChg chg="add mod">
          <ac:chgData name="Deepika Vatsa" userId="f7100972-27fe-4ee6-8fb4-ec9b7931b409" providerId="ADAL" clId="{E60DD727-CB9B-497A-9FD8-91390C365E38}" dt="2025-08-27T08:28:39.040" v="4410"/>
          <ac:inkMkLst>
            <pc:docMk/>
            <pc:sldMk cId="910390443" sldId="619"/>
            <ac:inkMk id="29" creationId="{1E470244-6CB6-3770-BD18-FD023ECFD23C}"/>
          </ac:inkMkLst>
        </pc:inkChg>
        <pc:inkChg chg="add mod">
          <ac:chgData name="Deepika Vatsa" userId="f7100972-27fe-4ee6-8fb4-ec9b7931b409" providerId="ADAL" clId="{E60DD727-CB9B-497A-9FD8-91390C365E38}" dt="2025-08-27T08:28:39.040" v="4410"/>
          <ac:inkMkLst>
            <pc:docMk/>
            <pc:sldMk cId="910390443" sldId="619"/>
            <ac:inkMk id="30" creationId="{BA18AB02-F510-31F4-FFFA-58C98CE4A3E5}"/>
          </ac:inkMkLst>
        </pc:inkChg>
        <pc:inkChg chg="add mod">
          <ac:chgData name="Deepika Vatsa" userId="f7100972-27fe-4ee6-8fb4-ec9b7931b409" providerId="ADAL" clId="{E60DD727-CB9B-497A-9FD8-91390C365E38}" dt="2025-08-27T08:28:39.040" v="4410"/>
          <ac:inkMkLst>
            <pc:docMk/>
            <pc:sldMk cId="910390443" sldId="619"/>
            <ac:inkMk id="31" creationId="{9640E058-BBF6-A4E1-D9BF-F827D4F14B65}"/>
          </ac:inkMkLst>
        </pc:inkChg>
        <pc:inkChg chg="add mod">
          <ac:chgData name="Deepika Vatsa" userId="f7100972-27fe-4ee6-8fb4-ec9b7931b409" providerId="ADAL" clId="{E60DD727-CB9B-497A-9FD8-91390C365E38}" dt="2025-08-27T08:27:15.566" v="4327"/>
          <ac:inkMkLst>
            <pc:docMk/>
            <pc:sldMk cId="910390443" sldId="619"/>
            <ac:inkMk id="34" creationId="{79858577-B2EA-4870-FE4C-38DB6CB5CA93}"/>
          </ac:inkMkLst>
        </pc:inkChg>
        <pc:inkChg chg="add mod">
          <ac:chgData name="Deepika Vatsa" userId="f7100972-27fe-4ee6-8fb4-ec9b7931b409" providerId="ADAL" clId="{E60DD727-CB9B-497A-9FD8-91390C365E38}" dt="2025-08-27T08:27:15.566" v="4327"/>
          <ac:inkMkLst>
            <pc:docMk/>
            <pc:sldMk cId="910390443" sldId="619"/>
            <ac:inkMk id="35" creationId="{4CC2CD4B-774F-BAFA-02B4-32BE036A1474}"/>
          </ac:inkMkLst>
        </pc:inkChg>
        <pc:inkChg chg="add mod">
          <ac:chgData name="Deepika Vatsa" userId="f7100972-27fe-4ee6-8fb4-ec9b7931b409" providerId="ADAL" clId="{E60DD727-CB9B-497A-9FD8-91390C365E38}" dt="2025-08-27T08:27:15.566" v="4327"/>
          <ac:inkMkLst>
            <pc:docMk/>
            <pc:sldMk cId="910390443" sldId="619"/>
            <ac:inkMk id="36" creationId="{F4D441B4-0963-7A49-B705-51C4770F4876}"/>
          </ac:inkMkLst>
        </pc:inkChg>
        <pc:inkChg chg="add mod">
          <ac:chgData name="Deepika Vatsa" userId="f7100972-27fe-4ee6-8fb4-ec9b7931b409" providerId="ADAL" clId="{E60DD727-CB9B-497A-9FD8-91390C365E38}" dt="2025-08-27T08:27:15.566" v="4327"/>
          <ac:inkMkLst>
            <pc:docMk/>
            <pc:sldMk cId="910390443" sldId="619"/>
            <ac:inkMk id="37" creationId="{CE74AE24-A3C8-96DB-C22A-54E28E7A3F6C}"/>
          </ac:inkMkLst>
        </pc:inkChg>
        <pc:inkChg chg="add mod">
          <ac:chgData name="Deepika Vatsa" userId="f7100972-27fe-4ee6-8fb4-ec9b7931b409" providerId="ADAL" clId="{E60DD727-CB9B-497A-9FD8-91390C365E38}" dt="2025-08-27T08:27:15.566" v="4327"/>
          <ac:inkMkLst>
            <pc:docMk/>
            <pc:sldMk cId="910390443" sldId="619"/>
            <ac:inkMk id="38" creationId="{CD0F74A3-9A5B-D597-0E2D-9D223099ADFE}"/>
          </ac:inkMkLst>
        </pc:inkChg>
        <pc:inkChg chg="add mod">
          <ac:chgData name="Deepika Vatsa" userId="f7100972-27fe-4ee6-8fb4-ec9b7931b409" providerId="ADAL" clId="{E60DD727-CB9B-497A-9FD8-91390C365E38}" dt="2025-08-27T08:27:15.566" v="4327"/>
          <ac:inkMkLst>
            <pc:docMk/>
            <pc:sldMk cId="910390443" sldId="619"/>
            <ac:inkMk id="39" creationId="{04E9726E-03B0-3F9F-DFA8-9E3D079C2DDC}"/>
          </ac:inkMkLst>
        </pc:inkChg>
        <pc:inkChg chg="add mod">
          <ac:chgData name="Deepika Vatsa" userId="f7100972-27fe-4ee6-8fb4-ec9b7931b409" providerId="ADAL" clId="{E60DD727-CB9B-497A-9FD8-91390C365E38}" dt="2025-08-27T08:27:15.566" v="4327"/>
          <ac:inkMkLst>
            <pc:docMk/>
            <pc:sldMk cId="910390443" sldId="619"/>
            <ac:inkMk id="40" creationId="{D3D4B966-E209-5C86-A14E-A9BE77ABCA12}"/>
          </ac:inkMkLst>
        </pc:inkChg>
        <pc:inkChg chg="add mod">
          <ac:chgData name="Deepika Vatsa" userId="f7100972-27fe-4ee6-8fb4-ec9b7931b409" providerId="ADAL" clId="{E60DD727-CB9B-497A-9FD8-91390C365E38}" dt="2025-08-27T08:27:15.566" v="4327"/>
          <ac:inkMkLst>
            <pc:docMk/>
            <pc:sldMk cId="910390443" sldId="619"/>
            <ac:inkMk id="41" creationId="{D04E7FD5-3ACF-18FE-93A2-F9D4979AC0CF}"/>
          </ac:inkMkLst>
        </pc:inkChg>
        <pc:inkChg chg="add mod">
          <ac:chgData name="Deepika Vatsa" userId="f7100972-27fe-4ee6-8fb4-ec9b7931b409" providerId="ADAL" clId="{E60DD727-CB9B-497A-9FD8-91390C365E38}" dt="2025-08-27T08:27:15.566" v="4327"/>
          <ac:inkMkLst>
            <pc:docMk/>
            <pc:sldMk cId="910390443" sldId="619"/>
            <ac:inkMk id="43" creationId="{533841AF-1154-FD40-CF6D-909AFF84B52F}"/>
          </ac:inkMkLst>
        </pc:inkChg>
        <pc:inkChg chg="add mod">
          <ac:chgData name="Deepika Vatsa" userId="f7100972-27fe-4ee6-8fb4-ec9b7931b409" providerId="ADAL" clId="{E60DD727-CB9B-497A-9FD8-91390C365E38}" dt="2025-08-27T08:27:15.566" v="4327"/>
          <ac:inkMkLst>
            <pc:docMk/>
            <pc:sldMk cId="910390443" sldId="619"/>
            <ac:inkMk id="44" creationId="{A3213D6F-4C7A-3EEC-DC31-3845E0DDC5FE}"/>
          </ac:inkMkLst>
        </pc:inkChg>
        <pc:inkChg chg="add mod">
          <ac:chgData name="Deepika Vatsa" userId="f7100972-27fe-4ee6-8fb4-ec9b7931b409" providerId="ADAL" clId="{E60DD727-CB9B-497A-9FD8-91390C365E38}" dt="2025-08-27T08:27:15.566" v="4327"/>
          <ac:inkMkLst>
            <pc:docMk/>
            <pc:sldMk cId="910390443" sldId="619"/>
            <ac:inkMk id="46" creationId="{DDE7E07F-C965-EB9A-24F4-07F22945B77B}"/>
          </ac:inkMkLst>
        </pc:inkChg>
        <pc:inkChg chg="add mod">
          <ac:chgData name="Deepika Vatsa" userId="f7100972-27fe-4ee6-8fb4-ec9b7931b409" providerId="ADAL" clId="{E60DD727-CB9B-497A-9FD8-91390C365E38}" dt="2025-08-27T08:27:15.566" v="4327"/>
          <ac:inkMkLst>
            <pc:docMk/>
            <pc:sldMk cId="910390443" sldId="619"/>
            <ac:inkMk id="48" creationId="{3066E704-2B86-5453-3325-377A9523FDDF}"/>
          </ac:inkMkLst>
        </pc:inkChg>
        <pc:inkChg chg="add mod">
          <ac:chgData name="Deepika Vatsa" userId="f7100972-27fe-4ee6-8fb4-ec9b7931b409" providerId="ADAL" clId="{E60DD727-CB9B-497A-9FD8-91390C365E38}" dt="2025-08-27T08:28:39.040" v="4410"/>
          <ac:inkMkLst>
            <pc:docMk/>
            <pc:sldMk cId="910390443" sldId="619"/>
            <ac:inkMk id="50" creationId="{0621F6B5-6359-27D0-57B8-27FDC51B122A}"/>
          </ac:inkMkLst>
        </pc:inkChg>
        <pc:inkChg chg="add mod">
          <ac:chgData name="Deepika Vatsa" userId="f7100972-27fe-4ee6-8fb4-ec9b7931b409" providerId="ADAL" clId="{E60DD727-CB9B-497A-9FD8-91390C365E38}" dt="2025-08-27T08:28:39.040" v="4410"/>
          <ac:inkMkLst>
            <pc:docMk/>
            <pc:sldMk cId="910390443" sldId="619"/>
            <ac:inkMk id="51" creationId="{4A708758-6B5C-05B3-08D7-CEE19076010B}"/>
          </ac:inkMkLst>
        </pc:inkChg>
        <pc:inkChg chg="add mod">
          <ac:chgData name="Deepika Vatsa" userId="f7100972-27fe-4ee6-8fb4-ec9b7931b409" providerId="ADAL" clId="{E60DD727-CB9B-497A-9FD8-91390C365E38}" dt="2025-08-27T08:28:39.040" v="4410"/>
          <ac:inkMkLst>
            <pc:docMk/>
            <pc:sldMk cId="910390443" sldId="619"/>
            <ac:inkMk id="53" creationId="{11D7936F-9618-3D82-03DC-A455ED9C9E7A}"/>
          </ac:inkMkLst>
        </pc:inkChg>
        <pc:inkChg chg="add mod">
          <ac:chgData name="Deepika Vatsa" userId="f7100972-27fe-4ee6-8fb4-ec9b7931b409" providerId="ADAL" clId="{E60DD727-CB9B-497A-9FD8-91390C365E38}" dt="2025-08-27T08:28:39.040" v="4410"/>
          <ac:inkMkLst>
            <pc:docMk/>
            <pc:sldMk cId="910390443" sldId="619"/>
            <ac:inkMk id="55" creationId="{3364BE16-E391-EC68-380F-4004674D80C9}"/>
          </ac:inkMkLst>
        </pc:inkChg>
        <pc:inkChg chg="add mod">
          <ac:chgData name="Deepika Vatsa" userId="f7100972-27fe-4ee6-8fb4-ec9b7931b409" providerId="ADAL" clId="{E60DD727-CB9B-497A-9FD8-91390C365E38}" dt="2025-08-27T08:28:39.040" v="4410"/>
          <ac:inkMkLst>
            <pc:docMk/>
            <pc:sldMk cId="910390443" sldId="619"/>
            <ac:inkMk id="56" creationId="{0365E450-2A36-5D43-EDF2-FD640EE049C2}"/>
          </ac:inkMkLst>
        </pc:inkChg>
        <pc:inkChg chg="add mod">
          <ac:chgData name="Deepika Vatsa" userId="f7100972-27fe-4ee6-8fb4-ec9b7931b409" providerId="ADAL" clId="{E60DD727-CB9B-497A-9FD8-91390C365E38}" dt="2025-08-27T08:28:39.040" v="4410"/>
          <ac:inkMkLst>
            <pc:docMk/>
            <pc:sldMk cId="910390443" sldId="619"/>
            <ac:inkMk id="57" creationId="{9D7D3967-1780-2E39-3521-1021E3157FD8}"/>
          </ac:inkMkLst>
        </pc:inkChg>
        <pc:inkChg chg="add mod">
          <ac:chgData name="Deepika Vatsa" userId="f7100972-27fe-4ee6-8fb4-ec9b7931b409" providerId="ADAL" clId="{E60DD727-CB9B-497A-9FD8-91390C365E38}" dt="2025-08-27T08:28:39.040" v="4410"/>
          <ac:inkMkLst>
            <pc:docMk/>
            <pc:sldMk cId="910390443" sldId="619"/>
            <ac:inkMk id="59" creationId="{A82EF633-14F1-4FFF-8C94-EC6E96A37821}"/>
          </ac:inkMkLst>
        </pc:inkChg>
        <pc:inkChg chg="add mod">
          <ac:chgData name="Deepika Vatsa" userId="f7100972-27fe-4ee6-8fb4-ec9b7931b409" providerId="ADAL" clId="{E60DD727-CB9B-497A-9FD8-91390C365E38}" dt="2025-08-27T08:28:39.040" v="4410"/>
          <ac:inkMkLst>
            <pc:docMk/>
            <pc:sldMk cId="910390443" sldId="619"/>
            <ac:inkMk id="60" creationId="{213DC9E0-BDC5-9E4D-F7A1-3FAD781042F6}"/>
          </ac:inkMkLst>
        </pc:inkChg>
        <pc:inkChg chg="add mod">
          <ac:chgData name="Deepika Vatsa" userId="f7100972-27fe-4ee6-8fb4-ec9b7931b409" providerId="ADAL" clId="{E60DD727-CB9B-497A-9FD8-91390C365E38}" dt="2025-08-27T08:28:39.040" v="4410"/>
          <ac:inkMkLst>
            <pc:docMk/>
            <pc:sldMk cId="910390443" sldId="619"/>
            <ac:inkMk id="61" creationId="{F55E4250-B968-5ED9-8572-C58AF5D8C54E}"/>
          </ac:inkMkLst>
        </pc:inkChg>
        <pc:inkChg chg="add mod">
          <ac:chgData name="Deepika Vatsa" userId="f7100972-27fe-4ee6-8fb4-ec9b7931b409" providerId="ADAL" clId="{E60DD727-CB9B-497A-9FD8-91390C365E38}" dt="2025-08-27T08:28:39.040" v="4410"/>
          <ac:inkMkLst>
            <pc:docMk/>
            <pc:sldMk cId="910390443" sldId="619"/>
            <ac:inkMk id="62" creationId="{E5F24CB8-8CD3-5ADF-9A68-9288A83F82EA}"/>
          </ac:inkMkLst>
        </pc:inkChg>
        <pc:inkChg chg="add mod">
          <ac:chgData name="Deepika Vatsa" userId="f7100972-27fe-4ee6-8fb4-ec9b7931b409" providerId="ADAL" clId="{E60DD727-CB9B-497A-9FD8-91390C365E38}" dt="2025-08-27T08:28:39.040" v="4410"/>
          <ac:inkMkLst>
            <pc:docMk/>
            <pc:sldMk cId="910390443" sldId="619"/>
            <ac:inkMk id="64" creationId="{8AD863FE-341E-EE80-E2D0-E3DA1F9B6F76}"/>
          </ac:inkMkLst>
        </pc:inkChg>
        <pc:inkChg chg="add mod">
          <ac:chgData name="Deepika Vatsa" userId="f7100972-27fe-4ee6-8fb4-ec9b7931b409" providerId="ADAL" clId="{E60DD727-CB9B-497A-9FD8-91390C365E38}" dt="2025-08-27T08:28:39.040" v="4410"/>
          <ac:inkMkLst>
            <pc:docMk/>
            <pc:sldMk cId="910390443" sldId="619"/>
            <ac:inkMk id="65" creationId="{35A8C5D5-67BC-17CB-CAA8-1B444A29DEDE}"/>
          </ac:inkMkLst>
        </pc:inkChg>
        <pc:inkChg chg="add mod">
          <ac:chgData name="Deepika Vatsa" userId="f7100972-27fe-4ee6-8fb4-ec9b7931b409" providerId="ADAL" clId="{E60DD727-CB9B-497A-9FD8-91390C365E38}" dt="2025-08-27T08:28:39.040" v="4410"/>
          <ac:inkMkLst>
            <pc:docMk/>
            <pc:sldMk cId="910390443" sldId="619"/>
            <ac:inkMk id="66" creationId="{B1DB3C8F-8C66-0975-5EE7-181F30C275C7}"/>
          </ac:inkMkLst>
        </pc:inkChg>
        <pc:inkChg chg="add mod">
          <ac:chgData name="Deepika Vatsa" userId="f7100972-27fe-4ee6-8fb4-ec9b7931b409" providerId="ADAL" clId="{E60DD727-CB9B-497A-9FD8-91390C365E38}" dt="2025-08-27T08:28:39.040" v="4410"/>
          <ac:inkMkLst>
            <pc:docMk/>
            <pc:sldMk cId="910390443" sldId="619"/>
            <ac:inkMk id="67" creationId="{E654DB2D-AA21-FDDC-672A-9CF55D0A2089}"/>
          </ac:inkMkLst>
        </pc:inkChg>
        <pc:inkChg chg="add mod">
          <ac:chgData name="Deepika Vatsa" userId="f7100972-27fe-4ee6-8fb4-ec9b7931b409" providerId="ADAL" clId="{E60DD727-CB9B-497A-9FD8-91390C365E38}" dt="2025-08-27T08:28:39.040" v="4410"/>
          <ac:inkMkLst>
            <pc:docMk/>
            <pc:sldMk cId="910390443" sldId="619"/>
            <ac:inkMk id="68" creationId="{5D806E2C-19B9-31F1-D477-34EDAA9416C3}"/>
          </ac:inkMkLst>
        </pc:inkChg>
        <pc:inkChg chg="add mod">
          <ac:chgData name="Deepika Vatsa" userId="f7100972-27fe-4ee6-8fb4-ec9b7931b409" providerId="ADAL" clId="{E60DD727-CB9B-497A-9FD8-91390C365E38}" dt="2025-08-27T08:28:39.040" v="4410"/>
          <ac:inkMkLst>
            <pc:docMk/>
            <pc:sldMk cId="910390443" sldId="619"/>
            <ac:inkMk id="70" creationId="{C05512C4-44CB-8FFF-F459-F27B79F10A11}"/>
          </ac:inkMkLst>
        </pc:inkChg>
        <pc:inkChg chg="add mod">
          <ac:chgData name="Deepika Vatsa" userId="f7100972-27fe-4ee6-8fb4-ec9b7931b409" providerId="ADAL" clId="{E60DD727-CB9B-497A-9FD8-91390C365E38}" dt="2025-08-27T08:28:39.040" v="4410"/>
          <ac:inkMkLst>
            <pc:docMk/>
            <pc:sldMk cId="910390443" sldId="619"/>
            <ac:inkMk id="71" creationId="{8A6CC230-B834-2E69-1519-195F668C8811}"/>
          </ac:inkMkLst>
        </pc:inkChg>
        <pc:inkChg chg="add mod">
          <ac:chgData name="Deepika Vatsa" userId="f7100972-27fe-4ee6-8fb4-ec9b7931b409" providerId="ADAL" clId="{E60DD727-CB9B-497A-9FD8-91390C365E38}" dt="2025-08-27T08:28:39.040" v="4410"/>
          <ac:inkMkLst>
            <pc:docMk/>
            <pc:sldMk cId="910390443" sldId="619"/>
            <ac:inkMk id="72" creationId="{54B73AA5-A329-61C5-AB9F-58864041463F}"/>
          </ac:inkMkLst>
        </pc:inkChg>
        <pc:inkChg chg="add mod">
          <ac:chgData name="Deepika Vatsa" userId="f7100972-27fe-4ee6-8fb4-ec9b7931b409" providerId="ADAL" clId="{E60DD727-CB9B-497A-9FD8-91390C365E38}" dt="2025-08-27T08:28:39.040" v="4410"/>
          <ac:inkMkLst>
            <pc:docMk/>
            <pc:sldMk cId="910390443" sldId="619"/>
            <ac:inkMk id="73" creationId="{FA69D60B-6E5A-282A-B731-FF7EB8EF2629}"/>
          </ac:inkMkLst>
        </pc:inkChg>
        <pc:inkChg chg="add mod">
          <ac:chgData name="Deepika Vatsa" userId="f7100972-27fe-4ee6-8fb4-ec9b7931b409" providerId="ADAL" clId="{E60DD727-CB9B-497A-9FD8-91390C365E38}" dt="2025-08-27T08:28:39.040" v="4410"/>
          <ac:inkMkLst>
            <pc:docMk/>
            <pc:sldMk cId="910390443" sldId="619"/>
            <ac:inkMk id="74" creationId="{BA3A956F-2643-22C3-DF37-7A3EC759066C}"/>
          </ac:inkMkLst>
        </pc:inkChg>
        <pc:inkChg chg="add mod">
          <ac:chgData name="Deepika Vatsa" userId="f7100972-27fe-4ee6-8fb4-ec9b7931b409" providerId="ADAL" clId="{E60DD727-CB9B-497A-9FD8-91390C365E38}" dt="2025-08-27T08:28:39.040" v="4410"/>
          <ac:inkMkLst>
            <pc:docMk/>
            <pc:sldMk cId="910390443" sldId="619"/>
            <ac:inkMk id="76" creationId="{678DF419-7092-EB1B-486E-F5C3B1CECD65}"/>
          </ac:inkMkLst>
        </pc:inkChg>
        <pc:inkChg chg="add mod">
          <ac:chgData name="Deepika Vatsa" userId="f7100972-27fe-4ee6-8fb4-ec9b7931b409" providerId="ADAL" clId="{E60DD727-CB9B-497A-9FD8-91390C365E38}" dt="2025-08-27T08:28:39.040" v="4410"/>
          <ac:inkMkLst>
            <pc:docMk/>
            <pc:sldMk cId="910390443" sldId="619"/>
            <ac:inkMk id="77" creationId="{C412581C-9D60-3E06-438A-1A3F15D409ED}"/>
          </ac:inkMkLst>
        </pc:inkChg>
        <pc:inkChg chg="add mod">
          <ac:chgData name="Deepika Vatsa" userId="f7100972-27fe-4ee6-8fb4-ec9b7931b409" providerId="ADAL" clId="{E60DD727-CB9B-497A-9FD8-91390C365E38}" dt="2025-08-27T08:28:39.040" v="4410"/>
          <ac:inkMkLst>
            <pc:docMk/>
            <pc:sldMk cId="910390443" sldId="619"/>
            <ac:inkMk id="78" creationId="{A2033499-F06A-5082-22B6-5F0ACE3C0282}"/>
          </ac:inkMkLst>
        </pc:inkChg>
        <pc:inkChg chg="add mod">
          <ac:chgData name="Deepika Vatsa" userId="f7100972-27fe-4ee6-8fb4-ec9b7931b409" providerId="ADAL" clId="{E60DD727-CB9B-497A-9FD8-91390C365E38}" dt="2025-08-27T08:28:39.040" v="4410"/>
          <ac:inkMkLst>
            <pc:docMk/>
            <pc:sldMk cId="910390443" sldId="619"/>
            <ac:inkMk id="79" creationId="{E90108C6-AA04-5930-B082-EFFBC543CD8A}"/>
          </ac:inkMkLst>
        </pc:inkChg>
        <pc:inkChg chg="add mod">
          <ac:chgData name="Deepika Vatsa" userId="f7100972-27fe-4ee6-8fb4-ec9b7931b409" providerId="ADAL" clId="{E60DD727-CB9B-497A-9FD8-91390C365E38}" dt="2025-08-27T08:28:39.040" v="4410"/>
          <ac:inkMkLst>
            <pc:docMk/>
            <pc:sldMk cId="910390443" sldId="619"/>
            <ac:inkMk id="80" creationId="{F33B3113-1041-8B2C-1F57-99D4BDEC621F}"/>
          </ac:inkMkLst>
        </pc:inkChg>
        <pc:inkChg chg="add mod">
          <ac:chgData name="Deepika Vatsa" userId="f7100972-27fe-4ee6-8fb4-ec9b7931b409" providerId="ADAL" clId="{E60DD727-CB9B-497A-9FD8-91390C365E38}" dt="2025-08-27T08:28:39.040" v="4410"/>
          <ac:inkMkLst>
            <pc:docMk/>
            <pc:sldMk cId="910390443" sldId="619"/>
            <ac:inkMk id="83" creationId="{DFA41F02-44B2-EEB3-22D1-832AA16239F7}"/>
          </ac:inkMkLst>
        </pc:inkChg>
        <pc:inkChg chg="add mod">
          <ac:chgData name="Deepika Vatsa" userId="f7100972-27fe-4ee6-8fb4-ec9b7931b409" providerId="ADAL" clId="{E60DD727-CB9B-497A-9FD8-91390C365E38}" dt="2025-08-27T08:28:39.040" v="4410"/>
          <ac:inkMkLst>
            <pc:docMk/>
            <pc:sldMk cId="910390443" sldId="619"/>
            <ac:inkMk id="84" creationId="{6B494505-D184-B79A-A2C9-0765E47A20EC}"/>
          </ac:inkMkLst>
        </pc:inkChg>
        <pc:inkChg chg="add mod">
          <ac:chgData name="Deepika Vatsa" userId="f7100972-27fe-4ee6-8fb4-ec9b7931b409" providerId="ADAL" clId="{E60DD727-CB9B-497A-9FD8-91390C365E38}" dt="2025-08-27T08:28:39.040" v="4410"/>
          <ac:inkMkLst>
            <pc:docMk/>
            <pc:sldMk cId="910390443" sldId="619"/>
            <ac:inkMk id="85" creationId="{E24C282D-C81E-2317-DB61-129B72CC5DC4}"/>
          </ac:inkMkLst>
        </pc:inkChg>
        <pc:inkChg chg="add mod">
          <ac:chgData name="Deepika Vatsa" userId="f7100972-27fe-4ee6-8fb4-ec9b7931b409" providerId="ADAL" clId="{E60DD727-CB9B-497A-9FD8-91390C365E38}" dt="2025-08-27T08:28:39.040" v="4410"/>
          <ac:inkMkLst>
            <pc:docMk/>
            <pc:sldMk cId="910390443" sldId="619"/>
            <ac:inkMk id="86" creationId="{833D902C-7836-249F-6750-F2992050D5CD}"/>
          </ac:inkMkLst>
        </pc:inkChg>
        <pc:inkChg chg="add mod">
          <ac:chgData name="Deepika Vatsa" userId="f7100972-27fe-4ee6-8fb4-ec9b7931b409" providerId="ADAL" clId="{E60DD727-CB9B-497A-9FD8-91390C365E38}" dt="2025-08-27T08:28:39.040" v="4410"/>
          <ac:inkMkLst>
            <pc:docMk/>
            <pc:sldMk cId="910390443" sldId="619"/>
            <ac:inkMk id="87" creationId="{C87FA7A5-D7AB-AFCC-06F3-1A4082BECB6F}"/>
          </ac:inkMkLst>
        </pc:inkChg>
        <pc:inkChg chg="add mod">
          <ac:chgData name="Deepika Vatsa" userId="f7100972-27fe-4ee6-8fb4-ec9b7931b409" providerId="ADAL" clId="{E60DD727-CB9B-497A-9FD8-91390C365E38}" dt="2025-08-27T08:28:39.040" v="4410"/>
          <ac:inkMkLst>
            <pc:docMk/>
            <pc:sldMk cId="910390443" sldId="619"/>
            <ac:inkMk id="88" creationId="{548A86BC-2B3C-DE4D-ED72-BC6D1F8A0958}"/>
          </ac:inkMkLst>
        </pc:inkChg>
        <pc:inkChg chg="add mod">
          <ac:chgData name="Deepika Vatsa" userId="f7100972-27fe-4ee6-8fb4-ec9b7931b409" providerId="ADAL" clId="{E60DD727-CB9B-497A-9FD8-91390C365E38}" dt="2025-08-27T08:28:39.040" v="4410"/>
          <ac:inkMkLst>
            <pc:docMk/>
            <pc:sldMk cId="910390443" sldId="619"/>
            <ac:inkMk id="89" creationId="{FFE90415-F982-3131-272D-A0612BB329B1}"/>
          </ac:inkMkLst>
        </pc:inkChg>
        <pc:inkChg chg="add mod">
          <ac:chgData name="Deepika Vatsa" userId="f7100972-27fe-4ee6-8fb4-ec9b7931b409" providerId="ADAL" clId="{E60DD727-CB9B-497A-9FD8-91390C365E38}" dt="2025-08-27T08:28:39.040" v="4410"/>
          <ac:inkMkLst>
            <pc:docMk/>
            <pc:sldMk cId="910390443" sldId="619"/>
            <ac:inkMk id="90" creationId="{225E6549-BEFD-77B8-CD4D-44B522CEC76B}"/>
          </ac:inkMkLst>
        </pc:inkChg>
        <pc:inkChg chg="add mod">
          <ac:chgData name="Deepika Vatsa" userId="f7100972-27fe-4ee6-8fb4-ec9b7931b409" providerId="ADAL" clId="{E60DD727-CB9B-497A-9FD8-91390C365E38}" dt="2025-08-27T08:28:39.040" v="4410"/>
          <ac:inkMkLst>
            <pc:docMk/>
            <pc:sldMk cId="910390443" sldId="619"/>
            <ac:inkMk id="92" creationId="{557CA368-F58E-A034-79F7-D6D7D5E45F0D}"/>
          </ac:inkMkLst>
        </pc:inkChg>
        <pc:inkChg chg="add mod">
          <ac:chgData name="Deepika Vatsa" userId="f7100972-27fe-4ee6-8fb4-ec9b7931b409" providerId="ADAL" clId="{E60DD727-CB9B-497A-9FD8-91390C365E38}" dt="2025-08-27T08:28:39.040" v="4410"/>
          <ac:inkMkLst>
            <pc:docMk/>
            <pc:sldMk cId="910390443" sldId="619"/>
            <ac:inkMk id="93" creationId="{5C47E5C4-248D-6C91-843D-1568AEF3EE16}"/>
          </ac:inkMkLst>
        </pc:inkChg>
        <pc:inkChg chg="add mod">
          <ac:chgData name="Deepika Vatsa" userId="f7100972-27fe-4ee6-8fb4-ec9b7931b409" providerId="ADAL" clId="{E60DD727-CB9B-497A-9FD8-91390C365E38}" dt="2025-08-27T08:28:39.040" v="4410"/>
          <ac:inkMkLst>
            <pc:docMk/>
            <pc:sldMk cId="910390443" sldId="619"/>
            <ac:inkMk id="95" creationId="{23597E62-3A41-2D63-0C73-FF99B853EED0}"/>
          </ac:inkMkLst>
        </pc:inkChg>
        <pc:inkChg chg="add mod">
          <ac:chgData name="Deepika Vatsa" userId="f7100972-27fe-4ee6-8fb4-ec9b7931b409" providerId="ADAL" clId="{E60DD727-CB9B-497A-9FD8-91390C365E38}" dt="2025-08-27T08:28:39.040" v="4410"/>
          <ac:inkMkLst>
            <pc:docMk/>
            <pc:sldMk cId="910390443" sldId="619"/>
            <ac:inkMk id="96" creationId="{EF278642-FA66-D1A0-BD90-78F054981417}"/>
          </ac:inkMkLst>
        </pc:inkChg>
        <pc:inkChg chg="add mod">
          <ac:chgData name="Deepika Vatsa" userId="f7100972-27fe-4ee6-8fb4-ec9b7931b409" providerId="ADAL" clId="{E60DD727-CB9B-497A-9FD8-91390C365E38}" dt="2025-08-27T08:28:39.040" v="4410"/>
          <ac:inkMkLst>
            <pc:docMk/>
            <pc:sldMk cId="910390443" sldId="619"/>
            <ac:inkMk id="97" creationId="{DDB9FA07-B780-7818-85B9-F9AAC07152DB}"/>
          </ac:inkMkLst>
        </pc:inkChg>
        <pc:inkChg chg="add mod">
          <ac:chgData name="Deepika Vatsa" userId="f7100972-27fe-4ee6-8fb4-ec9b7931b409" providerId="ADAL" clId="{E60DD727-CB9B-497A-9FD8-91390C365E38}" dt="2025-08-27T08:28:39.040" v="4410"/>
          <ac:inkMkLst>
            <pc:docMk/>
            <pc:sldMk cId="910390443" sldId="619"/>
            <ac:inkMk id="98" creationId="{D8ACF9E6-4308-506D-5815-0F465382484E}"/>
          </ac:inkMkLst>
        </pc:inkChg>
        <pc:inkChg chg="add mod">
          <ac:chgData name="Deepika Vatsa" userId="f7100972-27fe-4ee6-8fb4-ec9b7931b409" providerId="ADAL" clId="{E60DD727-CB9B-497A-9FD8-91390C365E38}" dt="2025-08-27T08:28:39.040" v="4410"/>
          <ac:inkMkLst>
            <pc:docMk/>
            <pc:sldMk cId="910390443" sldId="619"/>
            <ac:inkMk id="99" creationId="{AC2056BB-D169-13D6-FDEE-C2E0EBBAECCE}"/>
          </ac:inkMkLst>
        </pc:inkChg>
        <pc:inkChg chg="add mod">
          <ac:chgData name="Deepika Vatsa" userId="f7100972-27fe-4ee6-8fb4-ec9b7931b409" providerId="ADAL" clId="{E60DD727-CB9B-497A-9FD8-91390C365E38}" dt="2025-08-27T08:28:39.040" v="4410"/>
          <ac:inkMkLst>
            <pc:docMk/>
            <pc:sldMk cId="910390443" sldId="619"/>
            <ac:inkMk id="100" creationId="{3120A4D6-7D35-1568-C02D-A6DEDA3C1890}"/>
          </ac:inkMkLst>
        </pc:inkChg>
        <pc:inkChg chg="add mod">
          <ac:chgData name="Deepika Vatsa" userId="f7100972-27fe-4ee6-8fb4-ec9b7931b409" providerId="ADAL" clId="{E60DD727-CB9B-497A-9FD8-91390C365E38}" dt="2025-08-27T08:28:39.040" v="4410"/>
          <ac:inkMkLst>
            <pc:docMk/>
            <pc:sldMk cId="910390443" sldId="619"/>
            <ac:inkMk id="101" creationId="{E02C2895-318A-8206-6AD3-F57CAF2391F1}"/>
          </ac:inkMkLst>
        </pc:inkChg>
        <pc:inkChg chg="add mod">
          <ac:chgData name="Deepika Vatsa" userId="f7100972-27fe-4ee6-8fb4-ec9b7931b409" providerId="ADAL" clId="{E60DD727-CB9B-497A-9FD8-91390C365E38}" dt="2025-08-27T08:28:39.040" v="4410"/>
          <ac:inkMkLst>
            <pc:docMk/>
            <pc:sldMk cId="910390443" sldId="619"/>
            <ac:inkMk id="102" creationId="{0ABC4DD0-9887-E7C9-8ECA-2AED671EEB32}"/>
          </ac:inkMkLst>
        </pc:inkChg>
        <pc:inkChg chg="add mod">
          <ac:chgData name="Deepika Vatsa" userId="f7100972-27fe-4ee6-8fb4-ec9b7931b409" providerId="ADAL" clId="{E60DD727-CB9B-497A-9FD8-91390C365E38}" dt="2025-08-27T08:28:39.040" v="4410"/>
          <ac:inkMkLst>
            <pc:docMk/>
            <pc:sldMk cId="910390443" sldId="619"/>
            <ac:inkMk id="103" creationId="{FE0DA883-8D8C-ABD7-786A-0C0BAE54806E}"/>
          </ac:inkMkLst>
        </pc:inkChg>
        <pc:inkChg chg="add mod">
          <ac:chgData name="Deepika Vatsa" userId="f7100972-27fe-4ee6-8fb4-ec9b7931b409" providerId="ADAL" clId="{E60DD727-CB9B-497A-9FD8-91390C365E38}" dt="2025-08-27T08:28:39.040" v="4410"/>
          <ac:inkMkLst>
            <pc:docMk/>
            <pc:sldMk cId="910390443" sldId="619"/>
            <ac:inkMk id="104" creationId="{E6EB4E33-2389-A1C3-D9B1-A17CC409F95B}"/>
          </ac:inkMkLst>
        </pc:inkChg>
        <pc:inkChg chg="add mod">
          <ac:chgData name="Deepika Vatsa" userId="f7100972-27fe-4ee6-8fb4-ec9b7931b409" providerId="ADAL" clId="{E60DD727-CB9B-497A-9FD8-91390C365E38}" dt="2025-08-27T08:28:39.040" v="4410"/>
          <ac:inkMkLst>
            <pc:docMk/>
            <pc:sldMk cId="910390443" sldId="619"/>
            <ac:inkMk id="107" creationId="{E183CACC-D99D-D5E6-5F70-7F37CBB8B326}"/>
          </ac:inkMkLst>
        </pc:inkChg>
        <pc:inkChg chg="add mod">
          <ac:chgData name="Deepika Vatsa" userId="f7100972-27fe-4ee6-8fb4-ec9b7931b409" providerId="ADAL" clId="{E60DD727-CB9B-497A-9FD8-91390C365E38}" dt="2025-08-27T08:28:39.040" v="4410"/>
          <ac:inkMkLst>
            <pc:docMk/>
            <pc:sldMk cId="910390443" sldId="619"/>
            <ac:inkMk id="108" creationId="{ACCE3E8E-F77F-5CBF-BF94-D07BD865B746}"/>
          </ac:inkMkLst>
        </pc:inkChg>
        <pc:inkChg chg="add mod">
          <ac:chgData name="Deepika Vatsa" userId="f7100972-27fe-4ee6-8fb4-ec9b7931b409" providerId="ADAL" clId="{E60DD727-CB9B-497A-9FD8-91390C365E38}" dt="2025-08-27T08:28:39.040" v="4410"/>
          <ac:inkMkLst>
            <pc:docMk/>
            <pc:sldMk cId="910390443" sldId="619"/>
            <ac:inkMk id="109" creationId="{EF68FA37-AF97-69D1-ECEC-AB717208A674}"/>
          </ac:inkMkLst>
        </pc:inkChg>
        <pc:inkChg chg="add mod">
          <ac:chgData name="Deepika Vatsa" userId="f7100972-27fe-4ee6-8fb4-ec9b7931b409" providerId="ADAL" clId="{E60DD727-CB9B-497A-9FD8-91390C365E38}" dt="2025-08-27T08:28:39.040" v="4410"/>
          <ac:inkMkLst>
            <pc:docMk/>
            <pc:sldMk cId="910390443" sldId="619"/>
            <ac:inkMk id="110" creationId="{D49C2B65-2756-5A24-5007-493FD889F533}"/>
          </ac:inkMkLst>
        </pc:inkChg>
        <pc:inkChg chg="add mod">
          <ac:chgData name="Deepika Vatsa" userId="f7100972-27fe-4ee6-8fb4-ec9b7931b409" providerId="ADAL" clId="{E60DD727-CB9B-497A-9FD8-91390C365E38}" dt="2025-08-27T08:28:39.040" v="4410"/>
          <ac:inkMkLst>
            <pc:docMk/>
            <pc:sldMk cId="910390443" sldId="619"/>
            <ac:inkMk id="111" creationId="{383C2EEB-5D72-C174-3F6E-DF18C3B36250}"/>
          </ac:inkMkLst>
        </pc:inkChg>
        <pc:inkChg chg="add mod">
          <ac:chgData name="Deepika Vatsa" userId="f7100972-27fe-4ee6-8fb4-ec9b7931b409" providerId="ADAL" clId="{E60DD727-CB9B-497A-9FD8-91390C365E38}" dt="2025-08-27T08:28:39.040" v="4410"/>
          <ac:inkMkLst>
            <pc:docMk/>
            <pc:sldMk cId="910390443" sldId="619"/>
            <ac:inkMk id="112" creationId="{118835A7-D178-F7EC-C43F-06A6AE0C18F5}"/>
          </ac:inkMkLst>
        </pc:inkChg>
        <pc:inkChg chg="add mod">
          <ac:chgData name="Deepika Vatsa" userId="f7100972-27fe-4ee6-8fb4-ec9b7931b409" providerId="ADAL" clId="{E60DD727-CB9B-497A-9FD8-91390C365E38}" dt="2025-08-27T08:28:39.040" v="4410"/>
          <ac:inkMkLst>
            <pc:docMk/>
            <pc:sldMk cId="910390443" sldId="619"/>
            <ac:inkMk id="113" creationId="{4DB78C02-2CFB-F8DA-C2CB-34E0C0B78600}"/>
          </ac:inkMkLst>
        </pc:inkChg>
        <pc:inkChg chg="add mod">
          <ac:chgData name="Deepika Vatsa" userId="f7100972-27fe-4ee6-8fb4-ec9b7931b409" providerId="ADAL" clId="{E60DD727-CB9B-497A-9FD8-91390C365E38}" dt="2025-08-27T08:28:39.040" v="4410"/>
          <ac:inkMkLst>
            <pc:docMk/>
            <pc:sldMk cId="910390443" sldId="619"/>
            <ac:inkMk id="115" creationId="{8A79CD0C-0FE3-FD40-00E4-98294994CB18}"/>
          </ac:inkMkLst>
        </pc:inkChg>
        <pc:inkChg chg="add mod">
          <ac:chgData name="Deepika Vatsa" userId="f7100972-27fe-4ee6-8fb4-ec9b7931b409" providerId="ADAL" clId="{E60DD727-CB9B-497A-9FD8-91390C365E38}" dt="2025-08-27T08:28:39.040" v="4410"/>
          <ac:inkMkLst>
            <pc:docMk/>
            <pc:sldMk cId="910390443" sldId="619"/>
            <ac:inkMk id="116" creationId="{FA7B99ED-815A-8840-AB76-83DFF907F197}"/>
          </ac:inkMkLst>
        </pc:inkChg>
        <pc:inkChg chg="add mod">
          <ac:chgData name="Deepika Vatsa" userId="f7100972-27fe-4ee6-8fb4-ec9b7931b409" providerId="ADAL" clId="{E60DD727-CB9B-497A-9FD8-91390C365E38}" dt="2025-08-27T08:28:39.040" v="4410"/>
          <ac:inkMkLst>
            <pc:docMk/>
            <pc:sldMk cId="910390443" sldId="619"/>
            <ac:inkMk id="117" creationId="{7E448D69-8262-7C8F-D3D2-ABB6D318DAE0}"/>
          </ac:inkMkLst>
        </pc:inkChg>
        <pc:inkChg chg="add mod">
          <ac:chgData name="Deepika Vatsa" userId="f7100972-27fe-4ee6-8fb4-ec9b7931b409" providerId="ADAL" clId="{E60DD727-CB9B-497A-9FD8-91390C365E38}" dt="2025-08-27T08:28:39.040" v="4410"/>
          <ac:inkMkLst>
            <pc:docMk/>
            <pc:sldMk cId="910390443" sldId="619"/>
            <ac:inkMk id="118" creationId="{C8F465C0-8166-59F6-64DB-5859898C857E}"/>
          </ac:inkMkLst>
        </pc:inkChg>
        <pc:inkChg chg="add mod">
          <ac:chgData name="Deepika Vatsa" userId="f7100972-27fe-4ee6-8fb4-ec9b7931b409" providerId="ADAL" clId="{E60DD727-CB9B-497A-9FD8-91390C365E38}" dt="2025-08-27T08:28:39.040" v="4410"/>
          <ac:inkMkLst>
            <pc:docMk/>
            <pc:sldMk cId="910390443" sldId="619"/>
            <ac:inkMk id="119" creationId="{9AF3C916-40DA-CD85-5DEC-F8E0B06556C9}"/>
          </ac:inkMkLst>
        </pc:inkChg>
        <pc:inkChg chg="add mod">
          <ac:chgData name="Deepika Vatsa" userId="f7100972-27fe-4ee6-8fb4-ec9b7931b409" providerId="ADAL" clId="{E60DD727-CB9B-497A-9FD8-91390C365E38}" dt="2025-08-27T08:28:39.040" v="4410"/>
          <ac:inkMkLst>
            <pc:docMk/>
            <pc:sldMk cId="910390443" sldId="619"/>
            <ac:inkMk id="120" creationId="{B41CA656-51AC-7BB5-FCF3-9820EDF3B848}"/>
          </ac:inkMkLst>
        </pc:inkChg>
        <pc:inkChg chg="add mod">
          <ac:chgData name="Deepika Vatsa" userId="f7100972-27fe-4ee6-8fb4-ec9b7931b409" providerId="ADAL" clId="{E60DD727-CB9B-497A-9FD8-91390C365E38}" dt="2025-08-27T08:28:39.040" v="4410"/>
          <ac:inkMkLst>
            <pc:docMk/>
            <pc:sldMk cId="910390443" sldId="619"/>
            <ac:inkMk id="121" creationId="{DF5EDE5D-A3FD-A1FC-28E4-D39ABE1CC726}"/>
          </ac:inkMkLst>
        </pc:inkChg>
        <pc:inkChg chg="add mod">
          <ac:chgData name="Deepika Vatsa" userId="f7100972-27fe-4ee6-8fb4-ec9b7931b409" providerId="ADAL" clId="{E60DD727-CB9B-497A-9FD8-91390C365E38}" dt="2025-08-27T08:28:39.040" v="4410"/>
          <ac:inkMkLst>
            <pc:docMk/>
            <pc:sldMk cId="910390443" sldId="619"/>
            <ac:inkMk id="122" creationId="{8F12EE30-5B25-D869-0482-61645690F39F}"/>
          </ac:inkMkLst>
        </pc:inkChg>
        <pc:inkChg chg="add mod">
          <ac:chgData name="Deepika Vatsa" userId="f7100972-27fe-4ee6-8fb4-ec9b7931b409" providerId="ADAL" clId="{E60DD727-CB9B-497A-9FD8-91390C365E38}" dt="2025-08-27T08:28:39.040" v="4410"/>
          <ac:inkMkLst>
            <pc:docMk/>
            <pc:sldMk cId="910390443" sldId="619"/>
            <ac:inkMk id="124" creationId="{A7257E02-4B73-EFE8-BF83-140C933EBF67}"/>
          </ac:inkMkLst>
        </pc:inkChg>
        <pc:inkChg chg="add mod">
          <ac:chgData name="Deepika Vatsa" userId="f7100972-27fe-4ee6-8fb4-ec9b7931b409" providerId="ADAL" clId="{E60DD727-CB9B-497A-9FD8-91390C365E38}" dt="2025-08-27T08:28:39.040" v="4410"/>
          <ac:inkMkLst>
            <pc:docMk/>
            <pc:sldMk cId="910390443" sldId="619"/>
            <ac:inkMk id="125" creationId="{A1CF6608-CF7D-F339-EA88-19D542ED91BF}"/>
          </ac:inkMkLst>
        </pc:inkChg>
        <pc:inkChg chg="add mod">
          <ac:chgData name="Deepika Vatsa" userId="f7100972-27fe-4ee6-8fb4-ec9b7931b409" providerId="ADAL" clId="{E60DD727-CB9B-497A-9FD8-91390C365E38}" dt="2025-08-27T08:28:39.040" v="4410"/>
          <ac:inkMkLst>
            <pc:docMk/>
            <pc:sldMk cId="910390443" sldId="619"/>
            <ac:inkMk id="126" creationId="{1B114818-325F-93E1-D467-FA6FFEB323CA}"/>
          </ac:inkMkLst>
        </pc:inkChg>
        <pc:inkChg chg="add mod">
          <ac:chgData name="Deepika Vatsa" userId="f7100972-27fe-4ee6-8fb4-ec9b7931b409" providerId="ADAL" clId="{E60DD727-CB9B-497A-9FD8-91390C365E38}" dt="2025-08-27T08:28:39.040" v="4410"/>
          <ac:inkMkLst>
            <pc:docMk/>
            <pc:sldMk cId="910390443" sldId="619"/>
            <ac:inkMk id="127" creationId="{637828B6-4E74-EAA7-52F1-3EC0E8D37A4D}"/>
          </ac:inkMkLst>
        </pc:inkChg>
        <pc:inkChg chg="add">
          <ac:chgData name="Deepika Vatsa" userId="f7100972-27fe-4ee6-8fb4-ec9b7931b409" providerId="ADAL" clId="{E60DD727-CB9B-497A-9FD8-91390C365E38}" dt="2025-08-27T08:28:34.794" v="4404" actId="9405"/>
          <ac:inkMkLst>
            <pc:docMk/>
            <pc:sldMk cId="910390443" sldId="619"/>
            <ac:inkMk id="128" creationId="{3338695E-0A8A-71E3-370C-86488B5F1E68}"/>
          </ac:inkMkLst>
        </pc:inkChg>
        <pc:inkChg chg="add mod">
          <ac:chgData name="Deepika Vatsa" userId="f7100972-27fe-4ee6-8fb4-ec9b7931b409" providerId="ADAL" clId="{E60DD727-CB9B-497A-9FD8-91390C365E38}" dt="2025-08-27T08:28:39.040" v="4410"/>
          <ac:inkMkLst>
            <pc:docMk/>
            <pc:sldMk cId="910390443" sldId="619"/>
            <ac:inkMk id="129" creationId="{63620E69-6643-01ED-98AE-EABAD08EC1FE}"/>
          </ac:inkMkLst>
        </pc:inkChg>
        <pc:inkChg chg="add mod">
          <ac:chgData name="Deepika Vatsa" userId="f7100972-27fe-4ee6-8fb4-ec9b7931b409" providerId="ADAL" clId="{E60DD727-CB9B-497A-9FD8-91390C365E38}" dt="2025-08-27T08:28:39.040" v="4410"/>
          <ac:inkMkLst>
            <pc:docMk/>
            <pc:sldMk cId="910390443" sldId="619"/>
            <ac:inkMk id="130" creationId="{923B6F5F-632B-9427-2BDD-E4C675743E77}"/>
          </ac:inkMkLst>
        </pc:inkChg>
        <pc:inkChg chg="add mod">
          <ac:chgData name="Deepika Vatsa" userId="f7100972-27fe-4ee6-8fb4-ec9b7931b409" providerId="ADAL" clId="{E60DD727-CB9B-497A-9FD8-91390C365E38}" dt="2025-08-27T08:28:39.040" v="4410"/>
          <ac:inkMkLst>
            <pc:docMk/>
            <pc:sldMk cId="910390443" sldId="619"/>
            <ac:inkMk id="131" creationId="{9D5F5558-2AF5-2C97-6D80-79AFA70958A6}"/>
          </ac:inkMkLst>
        </pc:inkChg>
        <pc:inkChg chg="add mod">
          <ac:chgData name="Deepika Vatsa" userId="f7100972-27fe-4ee6-8fb4-ec9b7931b409" providerId="ADAL" clId="{E60DD727-CB9B-497A-9FD8-91390C365E38}" dt="2025-08-27T08:28:39.040" v="4410"/>
          <ac:inkMkLst>
            <pc:docMk/>
            <pc:sldMk cId="910390443" sldId="619"/>
            <ac:inkMk id="132" creationId="{5C3F7EEB-EAE1-0C02-4E4A-F5D886DE2784}"/>
          </ac:inkMkLst>
        </pc:inkChg>
        <pc:inkChg chg="add mod">
          <ac:chgData name="Deepika Vatsa" userId="f7100972-27fe-4ee6-8fb4-ec9b7931b409" providerId="ADAL" clId="{E60DD727-CB9B-497A-9FD8-91390C365E38}" dt="2025-08-27T08:28:39.040" v="4410"/>
          <ac:inkMkLst>
            <pc:docMk/>
            <pc:sldMk cId="910390443" sldId="619"/>
            <ac:inkMk id="133" creationId="{8EDC92EC-337F-6603-F4D1-330EF96E0BB7}"/>
          </ac:inkMkLst>
        </pc:inkChg>
        <pc:inkChg chg="add mod">
          <ac:chgData name="Deepika Vatsa" userId="f7100972-27fe-4ee6-8fb4-ec9b7931b409" providerId="ADAL" clId="{E60DD727-CB9B-497A-9FD8-91390C365E38}" dt="2025-08-27T08:29:33.774" v="4427"/>
          <ac:inkMkLst>
            <pc:docMk/>
            <pc:sldMk cId="910390443" sldId="619"/>
            <ac:inkMk id="136" creationId="{C5F62C62-60CA-010A-C1A9-9B11E8ACB319}"/>
          </ac:inkMkLst>
        </pc:inkChg>
        <pc:inkChg chg="add mod">
          <ac:chgData name="Deepika Vatsa" userId="f7100972-27fe-4ee6-8fb4-ec9b7931b409" providerId="ADAL" clId="{E60DD727-CB9B-497A-9FD8-91390C365E38}" dt="2025-08-27T08:29:33.774" v="4427"/>
          <ac:inkMkLst>
            <pc:docMk/>
            <pc:sldMk cId="910390443" sldId="619"/>
            <ac:inkMk id="137" creationId="{68DF1BFE-2A76-30D3-39F8-5D0AE00F96B1}"/>
          </ac:inkMkLst>
        </pc:inkChg>
        <pc:inkChg chg="add mod">
          <ac:chgData name="Deepika Vatsa" userId="f7100972-27fe-4ee6-8fb4-ec9b7931b409" providerId="ADAL" clId="{E60DD727-CB9B-497A-9FD8-91390C365E38}" dt="2025-08-27T08:29:33.774" v="4427"/>
          <ac:inkMkLst>
            <pc:docMk/>
            <pc:sldMk cId="910390443" sldId="619"/>
            <ac:inkMk id="138" creationId="{B6861012-8013-5EA5-861D-23EE2CD4C127}"/>
          </ac:inkMkLst>
        </pc:inkChg>
        <pc:inkChg chg="add mod">
          <ac:chgData name="Deepika Vatsa" userId="f7100972-27fe-4ee6-8fb4-ec9b7931b409" providerId="ADAL" clId="{E60DD727-CB9B-497A-9FD8-91390C365E38}" dt="2025-08-27T08:29:33.774" v="4427"/>
          <ac:inkMkLst>
            <pc:docMk/>
            <pc:sldMk cId="910390443" sldId="619"/>
            <ac:inkMk id="139" creationId="{95633815-C26F-CAC4-AE24-0D1EBA8D4A50}"/>
          </ac:inkMkLst>
        </pc:inkChg>
        <pc:inkChg chg="add mod">
          <ac:chgData name="Deepika Vatsa" userId="f7100972-27fe-4ee6-8fb4-ec9b7931b409" providerId="ADAL" clId="{E60DD727-CB9B-497A-9FD8-91390C365E38}" dt="2025-08-27T08:29:33.774" v="4427"/>
          <ac:inkMkLst>
            <pc:docMk/>
            <pc:sldMk cId="910390443" sldId="619"/>
            <ac:inkMk id="140" creationId="{87B59F10-A26D-75D2-A366-3F586E948643}"/>
          </ac:inkMkLst>
        </pc:inkChg>
        <pc:inkChg chg="add mod">
          <ac:chgData name="Deepika Vatsa" userId="f7100972-27fe-4ee6-8fb4-ec9b7931b409" providerId="ADAL" clId="{E60DD727-CB9B-497A-9FD8-91390C365E38}" dt="2025-08-27T08:29:33.774" v="4427"/>
          <ac:inkMkLst>
            <pc:docMk/>
            <pc:sldMk cId="910390443" sldId="619"/>
            <ac:inkMk id="141" creationId="{1A63C5B0-AEEE-E19A-2398-45D75D4D25F5}"/>
          </ac:inkMkLst>
        </pc:inkChg>
        <pc:inkChg chg="add mod">
          <ac:chgData name="Deepika Vatsa" userId="f7100972-27fe-4ee6-8fb4-ec9b7931b409" providerId="ADAL" clId="{E60DD727-CB9B-497A-9FD8-91390C365E38}" dt="2025-08-27T08:29:33.774" v="4427"/>
          <ac:inkMkLst>
            <pc:docMk/>
            <pc:sldMk cId="910390443" sldId="619"/>
            <ac:inkMk id="142" creationId="{BD7E8680-AFBA-8F63-6B70-85E616C4C6B5}"/>
          </ac:inkMkLst>
        </pc:inkChg>
        <pc:inkChg chg="add mod">
          <ac:chgData name="Deepika Vatsa" userId="f7100972-27fe-4ee6-8fb4-ec9b7931b409" providerId="ADAL" clId="{E60DD727-CB9B-497A-9FD8-91390C365E38}" dt="2025-08-27T08:29:33.774" v="4427"/>
          <ac:inkMkLst>
            <pc:docMk/>
            <pc:sldMk cId="910390443" sldId="619"/>
            <ac:inkMk id="143" creationId="{9688C76A-FFA3-797C-F809-466AE3D7A911}"/>
          </ac:inkMkLst>
        </pc:inkChg>
        <pc:inkChg chg="add mod">
          <ac:chgData name="Deepika Vatsa" userId="f7100972-27fe-4ee6-8fb4-ec9b7931b409" providerId="ADAL" clId="{E60DD727-CB9B-497A-9FD8-91390C365E38}" dt="2025-08-27T08:29:33.774" v="4427"/>
          <ac:inkMkLst>
            <pc:docMk/>
            <pc:sldMk cId="910390443" sldId="619"/>
            <ac:inkMk id="144" creationId="{4CBF0870-E58D-DA2A-D947-C745101254DC}"/>
          </ac:inkMkLst>
        </pc:inkChg>
        <pc:inkChg chg="add mod">
          <ac:chgData name="Deepika Vatsa" userId="f7100972-27fe-4ee6-8fb4-ec9b7931b409" providerId="ADAL" clId="{E60DD727-CB9B-497A-9FD8-91390C365E38}" dt="2025-08-27T08:29:33.774" v="4427"/>
          <ac:inkMkLst>
            <pc:docMk/>
            <pc:sldMk cId="910390443" sldId="619"/>
            <ac:inkMk id="145" creationId="{BDE4D3F3-4F10-A0A2-0A2B-18FD2C1B00F0}"/>
          </ac:inkMkLst>
        </pc:inkChg>
        <pc:inkChg chg="add mod">
          <ac:chgData name="Deepika Vatsa" userId="f7100972-27fe-4ee6-8fb4-ec9b7931b409" providerId="ADAL" clId="{E60DD727-CB9B-497A-9FD8-91390C365E38}" dt="2025-08-27T08:29:33.774" v="4427"/>
          <ac:inkMkLst>
            <pc:docMk/>
            <pc:sldMk cId="910390443" sldId="619"/>
            <ac:inkMk id="146" creationId="{4A8E506A-59C7-9B83-A543-E6F3752E234E}"/>
          </ac:inkMkLst>
        </pc:inkChg>
        <pc:inkChg chg="add mod">
          <ac:chgData name="Deepika Vatsa" userId="f7100972-27fe-4ee6-8fb4-ec9b7931b409" providerId="ADAL" clId="{E60DD727-CB9B-497A-9FD8-91390C365E38}" dt="2025-08-27T08:29:33.774" v="4427"/>
          <ac:inkMkLst>
            <pc:docMk/>
            <pc:sldMk cId="910390443" sldId="619"/>
            <ac:inkMk id="147" creationId="{6656E558-35FF-34B7-00F4-775116500666}"/>
          </ac:inkMkLst>
        </pc:inkChg>
        <pc:inkChg chg="add mod">
          <ac:chgData name="Deepika Vatsa" userId="f7100972-27fe-4ee6-8fb4-ec9b7931b409" providerId="ADAL" clId="{E60DD727-CB9B-497A-9FD8-91390C365E38}" dt="2025-08-27T08:29:33.774" v="4427"/>
          <ac:inkMkLst>
            <pc:docMk/>
            <pc:sldMk cId="910390443" sldId="619"/>
            <ac:inkMk id="148" creationId="{7434F360-FD1F-B622-2E3D-D89056B420E4}"/>
          </ac:inkMkLst>
        </pc:inkChg>
        <pc:inkChg chg="add mod">
          <ac:chgData name="Deepika Vatsa" userId="f7100972-27fe-4ee6-8fb4-ec9b7931b409" providerId="ADAL" clId="{E60DD727-CB9B-497A-9FD8-91390C365E38}" dt="2025-08-27T08:29:33.774" v="4427"/>
          <ac:inkMkLst>
            <pc:docMk/>
            <pc:sldMk cId="910390443" sldId="619"/>
            <ac:inkMk id="149" creationId="{95FD621A-9BAC-ACF8-A27D-9A49BA2967C1}"/>
          </ac:inkMkLst>
        </pc:inkChg>
        <pc:inkChg chg="add mod">
          <ac:chgData name="Deepika Vatsa" userId="f7100972-27fe-4ee6-8fb4-ec9b7931b409" providerId="ADAL" clId="{E60DD727-CB9B-497A-9FD8-91390C365E38}" dt="2025-08-27T08:29:33.774" v="4427"/>
          <ac:inkMkLst>
            <pc:docMk/>
            <pc:sldMk cId="910390443" sldId="619"/>
            <ac:inkMk id="150" creationId="{FFEAAC1C-8D48-58E8-9D88-1BB89685FEC6}"/>
          </ac:inkMkLst>
        </pc:inkChg>
        <pc:inkChg chg="add mod">
          <ac:chgData name="Deepika Vatsa" userId="f7100972-27fe-4ee6-8fb4-ec9b7931b409" providerId="ADAL" clId="{E60DD727-CB9B-497A-9FD8-91390C365E38}" dt="2025-08-27T08:29:33.774" v="4427"/>
          <ac:inkMkLst>
            <pc:docMk/>
            <pc:sldMk cId="910390443" sldId="619"/>
            <ac:inkMk id="151" creationId="{AE2AA3A3-384A-B26B-F5BB-C9C26280BB85}"/>
          </ac:inkMkLst>
        </pc:inkChg>
      </pc:sldChg>
      <pc:sldChg chg="del">
        <pc:chgData name="Deepika Vatsa" userId="f7100972-27fe-4ee6-8fb4-ec9b7931b409" providerId="ADAL" clId="{E60DD727-CB9B-497A-9FD8-91390C365E38}" dt="2025-08-25T10:46:58.180" v="2" actId="47"/>
        <pc:sldMkLst>
          <pc:docMk/>
          <pc:sldMk cId="967077035" sldId="619"/>
        </pc:sldMkLst>
      </pc:sldChg>
      <pc:sldChg chg="del">
        <pc:chgData name="Deepika Vatsa" userId="f7100972-27fe-4ee6-8fb4-ec9b7931b409" providerId="ADAL" clId="{E60DD727-CB9B-497A-9FD8-91390C365E38}" dt="2025-08-25T10:46:58.180" v="2" actId="47"/>
        <pc:sldMkLst>
          <pc:docMk/>
          <pc:sldMk cId="97124139" sldId="620"/>
        </pc:sldMkLst>
      </pc:sldChg>
      <pc:sldChg chg="addSp delSp modSp add mod">
        <pc:chgData name="Deepika Vatsa" userId="f7100972-27fe-4ee6-8fb4-ec9b7931b409" providerId="ADAL" clId="{E60DD727-CB9B-497A-9FD8-91390C365E38}" dt="2025-08-27T11:34:26.212" v="5967"/>
        <pc:sldMkLst>
          <pc:docMk/>
          <pc:sldMk cId="496248634" sldId="620"/>
        </pc:sldMkLst>
        <pc:spChg chg="add mod ord">
          <ac:chgData name="Deepika Vatsa" userId="f7100972-27fe-4ee6-8fb4-ec9b7931b409" providerId="ADAL" clId="{E60DD727-CB9B-497A-9FD8-91390C365E38}" dt="2025-08-27T08:33:55.205" v="4471" actId="14100"/>
          <ac:spMkLst>
            <pc:docMk/>
            <pc:sldMk cId="496248634" sldId="620"/>
            <ac:spMk id="6" creationId="{D3C91BE4-AC0C-102E-522D-E03E063A909D}"/>
          </ac:spMkLst>
        </pc:spChg>
        <pc:spChg chg="add del mod ord">
          <ac:chgData name="Deepika Vatsa" userId="f7100972-27fe-4ee6-8fb4-ec9b7931b409" providerId="ADAL" clId="{E60DD727-CB9B-497A-9FD8-91390C365E38}" dt="2025-08-27T08:42:24.451" v="4622" actId="478"/>
          <ac:spMkLst>
            <pc:docMk/>
            <pc:sldMk cId="496248634" sldId="620"/>
            <ac:spMk id="114" creationId="{3B557179-D657-5EC7-C158-F7DE8429D09B}"/>
          </ac:spMkLst>
        </pc:spChg>
        <pc:grpChg chg="del">
          <ac:chgData name="Deepika Vatsa" userId="f7100972-27fe-4ee6-8fb4-ec9b7931b409" providerId="ADAL" clId="{E60DD727-CB9B-497A-9FD8-91390C365E38}" dt="2025-08-27T08:31:33.676" v="4429" actId="478"/>
          <ac:grpSpMkLst>
            <pc:docMk/>
            <pc:sldMk cId="496248634" sldId="620"/>
            <ac:grpSpMk id="49" creationId="{F838DF5E-BA53-FCED-8D5B-52869ED0796B}"/>
          </ac:grpSpMkLst>
        </pc:grpChg>
        <pc:grpChg chg="del mod">
          <ac:chgData name="Deepika Vatsa" userId="f7100972-27fe-4ee6-8fb4-ec9b7931b409" providerId="ADAL" clId="{E60DD727-CB9B-497A-9FD8-91390C365E38}" dt="2025-08-27T08:32:39.549" v="4457"/>
          <ac:grpSpMkLst>
            <pc:docMk/>
            <pc:sldMk cId="496248634" sldId="620"/>
            <ac:grpSpMk id="58" creationId="{2BB90EF2-0A04-3D54-2CF7-998A35FC405B}"/>
          </ac:grpSpMkLst>
        </pc:grpChg>
        <pc:grpChg chg="del mod">
          <ac:chgData name="Deepika Vatsa" userId="f7100972-27fe-4ee6-8fb4-ec9b7931b409" providerId="ADAL" clId="{E60DD727-CB9B-497A-9FD8-91390C365E38}" dt="2025-08-27T08:32:39.549" v="4457"/>
          <ac:grpSpMkLst>
            <pc:docMk/>
            <pc:sldMk cId="496248634" sldId="620"/>
            <ac:grpSpMk id="63" creationId="{91C78BC4-152F-8BB9-F613-9C62D5D9A8A6}"/>
          </ac:grpSpMkLst>
        </pc:grpChg>
        <pc:grpChg chg="del mod">
          <ac:chgData name="Deepika Vatsa" userId="f7100972-27fe-4ee6-8fb4-ec9b7931b409" providerId="ADAL" clId="{E60DD727-CB9B-497A-9FD8-91390C365E38}" dt="2025-08-27T08:40:35.297" v="4597"/>
          <ac:grpSpMkLst>
            <pc:docMk/>
            <pc:sldMk cId="496248634" sldId="620"/>
            <ac:grpSpMk id="91" creationId="{62EE6FA3-EE9A-DF6C-3F02-88BF435DDA56}"/>
          </ac:grpSpMkLst>
        </pc:grpChg>
        <pc:grpChg chg="del">
          <ac:chgData name="Deepika Vatsa" userId="f7100972-27fe-4ee6-8fb4-ec9b7931b409" providerId="ADAL" clId="{E60DD727-CB9B-497A-9FD8-91390C365E38}" dt="2025-08-27T08:31:33.676" v="4429" actId="478"/>
          <ac:grpSpMkLst>
            <pc:docMk/>
            <pc:sldMk cId="496248634" sldId="620"/>
            <ac:grpSpMk id="134" creationId="{142021E8-A425-4267-8AC3-0E6FFE58234D}"/>
          </ac:grpSpMkLst>
        </pc:grpChg>
        <pc:grpChg chg="del">
          <ac:chgData name="Deepika Vatsa" userId="f7100972-27fe-4ee6-8fb4-ec9b7931b409" providerId="ADAL" clId="{E60DD727-CB9B-497A-9FD8-91390C365E38}" dt="2025-08-27T08:31:33.676" v="4429" actId="478"/>
          <ac:grpSpMkLst>
            <pc:docMk/>
            <pc:sldMk cId="496248634" sldId="620"/>
            <ac:grpSpMk id="135" creationId="{3B10293C-878D-94AA-4441-2042BEAFD5A2}"/>
          </ac:grpSpMkLst>
        </pc:grpChg>
        <pc:grpChg chg="del">
          <ac:chgData name="Deepika Vatsa" userId="f7100972-27fe-4ee6-8fb4-ec9b7931b409" providerId="ADAL" clId="{E60DD727-CB9B-497A-9FD8-91390C365E38}" dt="2025-08-27T08:31:33.676" v="4429" actId="478"/>
          <ac:grpSpMkLst>
            <pc:docMk/>
            <pc:sldMk cId="496248634" sldId="620"/>
            <ac:grpSpMk id="152" creationId="{4CFA8F5B-01A1-99A7-A19D-9A19C645F820}"/>
          </ac:grpSpMkLst>
        </pc:grpChg>
        <pc:grpChg chg="del">
          <ac:chgData name="Deepika Vatsa" userId="f7100972-27fe-4ee6-8fb4-ec9b7931b409" providerId="ADAL" clId="{E60DD727-CB9B-497A-9FD8-91390C365E38}" dt="2025-08-27T08:31:33.676" v="4429" actId="478"/>
          <ac:grpSpMkLst>
            <pc:docMk/>
            <pc:sldMk cId="496248634" sldId="620"/>
            <ac:grpSpMk id="153" creationId="{69A781D9-5FCA-7601-ABC5-72ECCA4146A5}"/>
          </ac:grpSpMkLst>
        </pc:grpChg>
        <pc:grpChg chg="del mod">
          <ac:chgData name="Deepika Vatsa" userId="f7100972-27fe-4ee6-8fb4-ec9b7931b409" providerId="ADAL" clId="{E60DD727-CB9B-497A-9FD8-91390C365E38}" dt="2025-08-27T08:39:48.335" v="4552"/>
          <ac:grpSpMkLst>
            <pc:docMk/>
            <pc:sldMk cId="496248634" sldId="620"/>
            <ac:grpSpMk id="169" creationId="{9DE707CB-E793-E748-8C30-C2A708FC9668}"/>
          </ac:grpSpMkLst>
        </pc:grpChg>
        <pc:grpChg chg="del mod">
          <ac:chgData name="Deepika Vatsa" userId="f7100972-27fe-4ee6-8fb4-ec9b7931b409" providerId="ADAL" clId="{E60DD727-CB9B-497A-9FD8-91390C365E38}" dt="2025-08-27T08:39:16.891" v="4529"/>
          <ac:grpSpMkLst>
            <pc:docMk/>
            <pc:sldMk cId="496248634" sldId="620"/>
            <ac:grpSpMk id="170" creationId="{931F9EBA-FFE5-1121-9CD4-837B29BD34B3}"/>
          </ac:grpSpMkLst>
        </pc:grpChg>
        <pc:grpChg chg="del mod">
          <ac:chgData name="Deepika Vatsa" userId="f7100972-27fe-4ee6-8fb4-ec9b7931b409" providerId="ADAL" clId="{E60DD727-CB9B-497A-9FD8-91390C365E38}" dt="2025-08-27T08:40:02.911" v="4573"/>
          <ac:grpSpMkLst>
            <pc:docMk/>
            <pc:sldMk cId="496248634" sldId="620"/>
            <ac:grpSpMk id="174" creationId="{7C1B5F69-5018-9B2B-5D11-AC20E5A6A567}"/>
          </ac:grpSpMkLst>
        </pc:grpChg>
        <pc:grpChg chg="del mod">
          <ac:chgData name="Deepika Vatsa" userId="f7100972-27fe-4ee6-8fb4-ec9b7931b409" providerId="ADAL" clId="{E60DD727-CB9B-497A-9FD8-91390C365E38}" dt="2025-08-27T08:39:48.335" v="4552"/>
          <ac:grpSpMkLst>
            <pc:docMk/>
            <pc:sldMk cId="496248634" sldId="620"/>
            <ac:grpSpMk id="179" creationId="{C9E840CE-D1F7-3D5D-F15B-2EE1448281DA}"/>
          </ac:grpSpMkLst>
        </pc:grpChg>
        <pc:grpChg chg="del mod">
          <ac:chgData name="Deepika Vatsa" userId="f7100972-27fe-4ee6-8fb4-ec9b7931b409" providerId="ADAL" clId="{E60DD727-CB9B-497A-9FD8-91390C365E38}" dt="2025-08-27T08:39:48.335" v="4552"/>
          <ac:grpSpMkLst>
            <pc:docMk/>
            <pc:sldMk cId="496248634" sldId="620"/>
            <ac:grpSpMk id="185" creationId="{BE11ABC9-4205-269B-C728-B3A46CA5A76E}"/>
          </ac:grpSpMkLst>
        </pc:grpChg>
        <pc:grpChg chg="mod">
          <ac:chgData name="Deepika Vatsa" userId="f7100972-27fe-4ee6-8fb4-ec9b7931b409" providerId="ADAL" clId="{E60DD727-CB9B-497A-9FD8-91390C365E38}" dt="2025-08-27T08:39:32.091" v="4544"/>
          <ac:grpSpMkLst>
            <pc:docMk/>
            <pc:sldMk cId="496248634" sldId="620"/>
            <ac:grpSpMk id="192" creationId="{3AA5ADAA-F093-2545-D773-41302FB0245C}"/>
          </ac:grpSpMkLst>
        </pc:grpChg>
        <pc:grpChg chg="del mod">
          <ac:chgData name="Deepika Vatsa" userId="f7100972-27fe-4ee6-8fb4-ec9b7931b409" providerId="ADAL" clId="{E60DD727-CB9B-497A-9FD8-91390C365E38}" dt="2025-08-27T08:39:48.335" v="4552"/>
          <ac:grpSpMkLst>
            <pc:docMk/>
            <pc:sldMk cId="496248634" sldId="620"/>
            <ac:grpSpMk id="196" creationId="{0D598684-8190-E236-6900-3B99C6C4E338}"/>
          </ac:grpSpMkLst>
        </pc:grpChg>
        <pc:grpChg chg="del mod">
          <ac:chgData name="Deepika Vatsa" userId="f7100972-27fe-4ee6-8fb4-ec9b7931b409" providerId="ADAL" clId="{E60DD727-CB9B-497A-9FD8-91390C365E38}" dt="2025-08-27T08:40:02.911" v="4573"/>
          <ac:grpSpMkLst>
            <pc:docMk/>
            <pc:sldMk cId="496248634" sldId="620"/>
            <ac:grpSpMk id="199" creationId="{FE9CC2A0-AC91-1E44-5AAC-C7A5677BBBE6}"/>
          </ac:grpSpMkLst>
        </pc:grpChg>
        <pc:grpChg chg="del mod">
          <ac:chgData name="Deepika Vatsa" userId="f7100972-27fe-4ee6-8fb4-ec9b7931b409" providerId="ADAL" clId="{E60DD727-CB9B-497A-9FD8-91390C365E38}" dt="2025-08-27T08:40:02.911" v="4573"/>
          <ac:grpSpMkLst>
            <pc:docMk/>
            <pc:sldMk cId="496248634" sldId="620"/>
            <ac:grpSpMk id="210" creationId="{CA270C1E-22F7-2D39-DA5E-9AC4D8D1E48E}"/>
          </ac:grpSpMkLst>
        </pc:grpChg>
        <pc:grpChg chg="add del mod">
          <ac:chgData name="Deepika Vatsa" userId="f7100972-27fe-4ee6-8fb4-ec9b7931b409" providerId="ADAL" clId="{E60DD727-CB9B-497A-9FD8-91390C365E38}" dt="2025-08-27T08:40:27.993" v="4595"/>
          <ac:grpSpMkLst>
            <pc:docMk/>
            <pc:sldMk cId="496248634" sldId="620"/>
            <ac:grpSpMk id="220" creationId="{0442207E-8AB8-A68D-EEF0-5DFA825CB08E}"/>
          </ac:grpSpMkLst>
        </pc:grpChg>
        <pc:grpChg chg="mod">
          <ac:chgData name="Deepika Vatsa" userId="f7100972-27fe-4ee6-8fb4-ec9b7931b409" providerId="ADAL" clId="{E60DD727-CB9B-497A-9FD8-91390C365E38}" dt="2025-08-27T08:40:16.086" v="4584"/>
          <ac:grpSpMkLst>
            <pc:docMk/>
            <pc:sldMk cId="496248634" sldId="620"/>
            <ac:grpSpMk id="229" creationId="{6546A0FF-94E5-B263-839F-A75ABAE79B6C}"/>
          </ac:grpSpMkLst>
        </pc:grpChg>
        <pc:grpChg chg="del mod">
          <ac:chgData name="Deepika Vatsa" userId="f7100972-27fe-4ee6-8fb4-ec9b7931b409" providerId="ADAL" clId="{E60DD727-CB9B-497A-9FD8-91390C365E38}" dt="2025-08-27T08:40:27.993" v="4595"/>
          <ac:grpSpMkLst>
            <pc:docMk/>
            <pc:sldMk cId="496248634" sldId="620"/>
            <ac:grpSpMk id="239" creationId="{FECFFAA3-C756-652B-3EF7-C5D9DBEC963B}"/>
          </ac:grpSpMkLst>
        </pc:grpChg>
        <pc:grpChg chg="del mod">
          <ac:chgData name="Deepika Vatsa" userId="f7100972-27fe-4ee6-8fb4-ec9b7931b409" providerId="ADAL" clId="{E60DD727-CB9B-497A-9FD8-91390C365E38}" dt="2025-08-27T08:41:37.419" v="4619"/>
          <ac:grpSpMkLst>
            <pc:docMk/>
            <pc:sldMk cId="496248634" sldId="620"/>
            <ac:grpSpMk id="240" creationId="{8FDA5057-97B6-6A15-FD45-C496394C718C}"/>
          </ac:grpSpMkLst>
        </pc:grpChg>
        <pc:grpChg chg="del mod">
          <ac:chgData name="Deepika Vatsa" userId="f7100972-27fe-4ee6-8fb4-ec9b7931b409" providerId="ADAL" clId="{E60DD727-CB9B-497A-9FD8-91390C365E38}" dt="2025-08-27T08:40:46.088" v="4599"/>
          <ac:grpSpMkLst>
            <pc:docMk/>
            <pc:sldMk cId="496248634" sldId="620"/>
            <ac:grpSpMk id="242" creationId="{9B4AFED7-4550-F311-A79D-7E61FC83AF1C}"/>
          </ac:grpSpMkLst>
        </pc:grpChg>
        <pc:grpChg chg="mod">
          <ac:chgData name="Deepika Vatsa" userId="f7100972-27fe-4ee6-8fb4-ec9b7931b409" providerId="ADAL" clId="{E60DD727-CB9B-497A-9FD8-91390C365E38}" dt="2025-08-27T08:40:46.088" v="4599"/>
          <ac:grpSpMkLst>
            <pc:docMk/>
            <pc:sldMk cId="496248634" sldId="620"/>
            <ac:grpSpMk id="244" creationId="{C767E8DC-3939-48A3-512C-FB0367ADBFFA}"/>
          </ac:grpSpMkLst>
        </pc:grpChg>
        <pc:grpChg chg="del mod">
          <ac:chgData name="Deepika Vatsa" userId="f7100972-27fe-4ee6-8fb4-ec9b7931b409" providerId="ADAL" clId="{E60DD727-CB9B-497A-9FD8-91390C365E38}" dt="2025-08-27T08:42:28.431" v="4623" actId="478"/>
          <ac:grpSpMkLst>
            <pc:docMk/>
            <pc:sldMk cId="496248634" sldId="620"/>
            <ac:grpSpMk id="264" creationId="{F8CE99A9-9232-6F7D-FB15-C9C9A621AADE}"/>
          </ac:grpSpMkLst>
        </pc:grpChg>
        <pc:picChg chg="add mod">
          <ac:chgData name="Deepika Vatsa" userId="f7100972-27fe-4ee6-8fb4-ec9b7931b409" providerId="ADAL" clId="{E60DD727-CB9B-497A-9FD8-91390C365E38}" dt="2025-08-27T08:34:09.074" v="4503" actId="1035"/>
          <ac:picMkLst>
            <pc:docMk/>
            <pc:sldMk cId="496248634" sldId="620"/>
            <ac:picMk id="5" creationId="{5CE732F2-DEAB-4107-D2B4-8E03CCD16A01}"/>
          </ac:picMkLst>
        </pc:picChg>
        <pc:picChg chg="del">
          <ac:chgData name="Deepika Vatsa" userId="f7100972-27fe-4ee6-8fb4-ec9b7931b409" providerId="ADAL" clId="{E60DD727-CB9B-497A-9FD8-91390C365E38}" dt="2025-08-27T08:31:33.676" v="4429" actId="478"/>
          <ac:picMkLst>
            <pc:docMk/>
            <pc:sldMk cId="496248634" sldId="620"/>
            <ac:picMk id="8" creationId="{B5433990-E91A-99C6-AC09-4D80BA0D155A}"/>
          </ac:picMkLst>
        </pc:picChg>
        <pc:picChg chg="add del mod">
          <ac:chgData name="Deepika Vatsa" userId="f7100972-27fe-4ee6-8fb4-ec9b7931b409" providerId="ADAL" clId="{E60DD727-CB9B-497A-9FD8-91390C365E38}" dt="2025-08-27T08:42:22.566" v="4621" actId="478"/>
          <ac:picMkLst>
            <pc:docMk/>
            <pc:sldMk cId="496248634" sldId="620"/>
            <ac:picMk id="105" creationId="{BDBF435B-AD06-BE07-78C8-7FF259F7D2B2}"/>
          </ac:picMkLst>
        </pc:picChg>
        <pc:picChg chg="add del mod">
          <ac:chgData name="Deepika Vatsa" userId="f7100972-27fe-4ee6-8fb4-ec9b7931b409" providerId="ADAL" clId="{E60DD727-CB9B-497A-9FD8-91390C365E38}" dt="2025-08-27T08:33:15.486" v="4462"/>
          <ac:picMkLst>
            <pc:docMk/>
            <pc:sldMk cId="496248634" sldId="620"/>
            <ac:picMk id="106" creationId="{AEE8B52A-E1E8-1E5D-3801-2260D5630403}"/>
          </ac:picMkLst>
        </pc:picChg>
        <pc:inkChg chg="add">
          <ac:chgData name="Deepika Vatsa" userId="f7100972-27fe-4ee6-8fb4-ec9b7931b409" providerId="ADAL" clId="{E60DD727-CB9B-497A-9FD8-91390C365E38}" dt="2025-08-27T11:34:26.212" v="5967"/>
          <ac:inkMkLst>
            <pc:docMk/>
            <pc:sldMk cId="496248634" sldId="620"/>
            <ac:inkMk id="4" creationId="{E1D9A80A-4910-DC15-AD18-B2837116102F}"/>
          </ac:inkMkLst>
        </pc:inkChg>
        <pc:inkChg chg="add mod">
          <ac:chgData name="Deepika Vatsa" userId="f7100972-27fe-4ee6-8fb4-ec9b7931b409" providerId="ADAL" clId="{E60DD727-CB9B-497A-9FD8-91390C365E38}" dt="2025-08-27T08:40:46.088" v="4599"/>
          <ac:inkMkLst>
            <pc:docMk/>
            <pc:sldMk cId="496248634" sldId="620"/>
            <ac:inkMk id="7" creationId="{1C72B108-AE6E-9524-7B62-4B4319D0A8C0}"/>
          </ac:inkMkLst>
        </pc:inkChg>
        <pc:inkChg chg="add mod">
          <ac:chgData name="Deepika Vatsa" userId="f7100972-27fe-4ee6-8fb4-ec9b7931b409" providerId="ADAL" clId="{E60DD727-CB9B-497A-9FD8-91390C365E38}" dt="2025-08-27T08:40:46.088" v="4599"/>
          <ac:inkMkLst>
            <pc:docMk/>
            <pc:sldMk cId="496248634" sldId="620"/>
            <ac:inkMk id="9" creationId="{ADED8D28-AF0C-B577-635B-81BAF425094A}"/>
          </ac:inkMkLst>
        </pc:inkChg>
        <pc:inkChg chg="del">
          <ac:chgData name="Deepika Vatsa" userId="f7100972-27fe-4ee6-8fb4-ec9b7931b409" providerId="ADAL" clId="{E60DD727-CB9B-497A-9FD8-91390C365E38}" dt="2025-08-27T08:31:33.676" v="4429" actId="478"/>
          <ac:inkMkLst>
            <pc:docMk/>
            <pc:sldMk cId="496248634" sldId="620"/>
            <ac:inkMk id="10" creationId="{B6D436BD-EFA6-A1BA-833D-C39441B21F4C}"/>
          </ac:inkMkLst>
        </pc:inkChg>
        <pc:inkChg chg="add mod">
          <ac:chgData name="Deepika Vatsa" userId="f7100972-27fe-4ee6-8fb4-ec9b7931b409" providerId="ADAL" clId="{E60DD727-CB9B-497A-9FD8-91390C365E38}" dt="2025-08-27T08:40:46.088" v="4599"/>
          <ac:inkMkLst>
            <pc:docMk/>
            <pc:sldMk cId="496248634" sldId="620"/>
            <ac:inkMk id="11" creationId="{1E69CC83-3A5D-F44D-533C-CDD851EEB73E}"/>
          </ac:inkMkLst>
        </pc:inkChg>
        <pc:inkChg chg="add mod">
          <ac:chgData name="Deepika Vatsa" userId="f7100972-27fe-4ee6-8fb4-ec9b7931b409" providerId="ADAL" clId="{E60DD727-CB9B-497A-9FD8-91390C365E38}" dt="2025-08-27T08:40:46.088" v="4599"/>
          <ac:inkMkLst>
            <pc:docMk/>
            <pc:sldMk cId="496248634" sldId="620"/>
            <ac:inkMk id="12" creationId="{F042D22E-7A05-8130-67E0-ADE0E5787852}"/>
          </ac:inkMkLst>
        </pc:inkChg>
        <pc:inkChg chg="add mod">
          <ac:chgData name="Deepika Vatsa" userId="f7100972-27fe-4ee6-8fb4-ec9b7931b409" providerId="ADAL" clId="{E60DD727-CB9B-497A-9FD8-91390C365E38}" dt="2025-08-27T08:40:46.088" v="4599"/>
          <ac:inkMkLst>
            <pc:docMk/>
            <pc:sldMk cId="496248634" sldId="620"/>
            <ac:inkMk id="13" creationId="{9AA806AB-2E54-9D49-293B-5C58A04AEA00}"/>
          </ac:inkMkLst>
        </pc:inkChg>
        <pc:inkChg chg="add mod">
          <ac:chgData name="Deepika Vatsa" userId="f7100972-27fe-4ee6-8fb4-ec9b7931b409" providerId="ADAL" clId="{E60DD727-CB9B-497A-9FD8-91390C365E38}" dt="2025-08-27T08:40:46.088" v="4599"/>
          <ac:inkMkLst>
            <pc:docMk/>
            <pc:sldMk cId="496248634" sldId="620"/>
            <ac:inkMk id="14" creationId="{70FE20D7-EFFB-91D2-46E5-07F075861916}"/>
          </ac:inkMkLst>
        </pc:inkChg>
        <pc:inkChg chg="del">
          <ac:chgData name="Deepika Vatsa" userId="f7100972-27fe-4ee6-8fb4-ec9b7931b409" providerId="ADAL" clId="{E60DD727-CB9B-497A-9FD8-91390C365E38}" dt="2025-08-27T08:31:33.676" v="4429" actId="478"/>
          <ac:inkMkLst>
            <pc:docMk/>
            <pc:sldMk cId="496248634" sldId="620"/>
            <ac:inkMk id="15" creationId="{3BDE963D-13A3-A8EE-62AE-D9BB3F835969}"/>
          </ac:inkMkLst>
        </pc:inkChg>
        <pc:inkChg chg="add mod">
          <ac:chgData name="Deepika Vatsa" userId="f7100972-27fe-4ee6-8fb4-ec9b7931b409" providerId="ADAL" clId="{E60DD727-CB9B-497A-9FD8-91390C365E38}" dt="2025-08-27T08:40:46.088" v="4599"/>
          <ac:inkMkLst>
            <pc:docMk/>
            <pc:sldMk cId="496248634" sldId="620"/>
            <ac:inkMk id="16" creationId="{1A207B8F-F126-968E-DB8D-7953D6F1CA52}"/>
          </ac:inkMkLst>
        </pc:inkChg>
        <pc:inkChg chg="del">
          <ac:chgData name="Deepika Vatsa" userId="f7100972-27fe-4ee6-8fb4-ec9b7931b409" providerId="ADAL" clId="{E60DD727-CB9B-497A-9FD8-91390C365E38}" dt="2025-08-27T08:31:33.676" v="4429" actId="478"/>
          <ac:inkMkLst>
            <pc:docMk/>
            <pc:sldMk cId="496248634" sldId="620"/>
            <ac:inkMk id="17" creationId="{839E068A-65E4-7112-9062-C64EE8F61449}"/>
          </ac:inkMkLst>
        </pc:inkChg>
        <pc:inkChg chg="del">
          <ac:chgData name="Deepika Vatsa" userId="f7100972-27fe-4ee6-8fb4-ec9b7931b409" providerId="ADAL" clId="{E60DD727-CB9B-497A-9FD8-91390C365E38}" dt="2025-08-27T08:31:33.676" v="4429" actId="478"/>
          <ac:inkMkLst>
            <pc:docMk/>
            <pc:sldMk cId="496248634" sldId="620"/>
            <ac:inkMk id="18" creationId="{A472990E-AB64-1097-CE46-4BEC30447B5B}"/>
          </ac:inkMkLst>
        </pc:inkChg>
        <pc:inkChg chg="del">
          <ac:chgData name="Deepika Vatsa" userId="f7100972-27fe-4ee6-8fb4-ec9b7931b409" providerId="ADAL" clId="{E60DD727-CB9B-497A-9FD8-91390C365E38}" dt="2025-08-27T08:31:33.676" v="4429" actId="478"/>
          <ac:inkMkLst>
            <pc:docMk/>
            <pc:sldMk cId="496248634" sldId="620"/>
            <ac:inkMk id="19" creationId="{18DD395F-C3FB-B79A-CAE7-D0827811B531}"/>
          </ac:inkMkLst>
        </pc:inkChg>
        <pc:inkChg chg="del">
          <ac:chgData name="Deepika Vatsa" userId="f7100972-27fe-4ee6-8fb4-ec9b7931b409" providerId="ADAL" clId="{E60DD727-CB9B-497A-9FD8-91390C365E38}" dt="2025-08-27T08:31:33.676" v="4429" actId="478"/>
          <ac:inkMkLst>
            <pc:docMk/>
            <pc:sldMk cId="496248634" sldId="620"/>
            <ac:inkMk id="20" creationId="{A4A2FA94-FA78-22B3-7EE5-FED5F0E74706}"/>
          </ac:inkMkLst>
        </pc:inkChg>
        <pc:inkChg chg="del">
          <ac:chgData name="Deepika Vatsa" userId="f7100972-27fe-4ee6-8fb4-ec9b7931b409" providerId="ADAL" clId="{E60DD727-CB9B-497A-9FD8-91390C365E38}" dt="2025-08-27T08:31:33.676" v="4429" actId="478"/>
          <ac:inkMkLst>
            <pc:docMk/>
            <pc:sldMk cId="496248634" sldId="620"/>
            <ac:inkMk id="21" creationId="{FD7396AB-5869-F325-A166-E20F3948A10C}"/>
          </ac:inkMkLst>
        </pc:inkChg>
        <pc:inkChg chg="del">
          <ac:chgData name="Deepika Vatsa" userId="f7100972-27fe-4ee6-8fb4-ec9b7931b409" providerId="ADAL" clId="{E60DD727-CB9B-497A-9FD8-91390C365E38}" dt="2025-08-27T08:31:33.676" v="4429" actId="478"/>
          <ac:inkMkLst>
            <pc:docMk/>
            <pc:sldMk cId="496248634" sldId="620"/>
            <ac:inkMk id="22" creationId="{E13E1D02-704C-C3F9-26A6-47B53A4E7A85}"/>
          </ac:inkMkLst>
        </pc:inkChg>
        <pc:inkChg chg="del">
          <ac:chgData name="Deepika Vatsa" userId="f7100972-27fe-4ee6-8fb4-ec9b7931b409" providerId="ADAL" clId="{E60DD727-CB9B-497A-9FD8-91390C365E38}" dt="2025-08-27T08:31:33.676" v="4429" actId="478"/>
          <ac:inkMkLst>
            <pc:docMk/>
            <pc:sldMk cId="496248634" sldId="620"/>
            <ac:inkMk id="23" creationId="{F9B30C53-9528-F492-FBE1-DBB4A3689E02}"/>
          </ac:inkMkLst>
        </pc:inkChg>
        <pc:inkChg chg="del">
          <ac:chgData name="Deepika Vatsa" userId="f7100972-27fe-4ee6-8fb4-ec9b7931b409" providerId="ADAL" clId="{E60DD727-CB9B-497A-9FD8-91390C365E38}" dt="2025-08-27T08:31:33.676" v="4429" actId="478"/>
          <ac:inkMkLst>
            <pc:docMk/>
            <pc:sldMk cId="496248634" sldId="620"/>
            <ac:inkMk id="24" creationId="{C19B4AFD-0712-D3D4-792A-A66329A191B3}"/>
          </ac:inkMkLst>
        </pc:inkChg>
        <pc:inkChg chg="del">
          <ac:chgData name="Deepika Vatsa" userId="f7100972-27fe-4ee6-8fb4-ec9b7931b409" providerId="ADAL" clId="{E60DD727-CB9B-497A-9FD8-91390C365E38}" dt="2025-08-27T08:31:33.676" v="4429" actId="478"/>
          <ac:inkMkLst>
            <pc:docMk/>
            <pc:sldMk cId="496248634" sldId="620"/>
            <ac:inkMk id="25" creationId="{16B3F4DC-BC9B-BD32-426D-E1B31FCF6107}"/>
          </ac:inkMkLst>
        </pc:inkChg>
        <pc:inkChg chg="del">
          <ac:chgData name="Deepika Vatsa" userId="f7100972-27fe-4ee6-8fb4-ec9b7931b409" providerId="ADAL" clId="{E60DD727-CB9B-497A-9FD8-91390C365E38}" dt="2025-08-27T08:31:33.676" v="4429" actId="478"/>
          <ac:inkMkLst>
            <pc:docMk/>
            <pc:sldMk cId="496248634" sldId="620"/>
            <ac:inkMk id="26" creationId="{34C51E79-47B2-A731-22B2-4E8598BA5D40}"/>
          </ac:inkMkLst>
        </pc:inkChg>
        <pc:inkChg chg="del">
          <ac:chgData name="Deepika Vatsa" userId="f7100972-27fe-4ee6-8fb4-ec9b7931b409" providerId="ADAL" clId="{E60DD727-CB9B-497A-9FD8-91390C365E38}" dt="2025-08-27T08:31:33.676" v="4429" actId="478"/>
          <ac:inkMkLst>
            <pc:docMk/>
            <pc:sldMk cId="496248634" sldId="620"/>
            <ac:inkMk id="27" creationId="{54903E9A-1A0C-0F47-D06D-E0614097939F}"/>
          </ac:inkMkLst>
        </pc:inkChg>
        <pc:inkChg chg="del">
          <ac:chgData name="Deepika Vatsa" userId="f7100972-27fe-4ee6-8fb4-ec9b7931b409" providerId="ADAL" clId="{E60DD727-CB9B-497A-9FD8-91390C365E38}" dt="2025-08-27T08:31:33.676" v="4429" actId="478"/>
          <ac:inkMkLst>
            <pc:docMk/>
            <pc:sldMk cId="496248634" sldId="620"/>
            <ac:inkMk id="28" creationId="{A4459D86-EEAB-4B79-ED0F-A7D5A5F8DFB5}"/>
          </ac:inkMkLst>
        </pc:inkChg>
        <pc:inkChg chg="del">
          <ac:chgData name="Deepika Vatsa" userId="f7100972-27fe-4ee6-8fb4-ec9b7931b409" providerId="ADAL" clId="{E60DD727-CB9B-497A-9FD8-91390C365E38}" dt="2025-08-27T08:31:33.676" v="4429" actId="478"/>
          <ac:inkMkLst>
            <pc:docMk/>
            <pc:sldMk cId="496248634" sldId="620"/>
            <ac:inkMk id="29" creationId="{1E470244-6CB6-3770-BD18-FD023ECFD23C}"/>
          </ac:inkMkLst>
        </pc:inkChg>
        <pc:inkChg chg="del">
          <ac:chgData name="Deepika Vatsa" userId="f7100972-27fe-4ee6-8fb4-ec9b7931b409" providerId="ADAL" clId="{E60DD727-CB9B-497A-9FD8-91390C365E38}" dt="2025-08-27T08:31:33.676" v="4429" actId="478"/>
          <ac:inkMkLst>
            <pc:docMk/>
            <pc:sldMk cId="496248634" sldId="620"/>
            <ac:inkMk id="30" creationId="{BA18AB02-F510-31F4-FFFA-58C98CE4A3E5}"/>
          </ac:inkMkLst>
        </pc:inkChg>
        <pc:inkChg chg="del">
          <ac:chgData name="Deepika Vatsa" userId="f7100972-27fe-4ee6-8fb4-ec9b7931b409" providerId="ADAL" clId="{E60DD727-CB9B-497A-9FD8-91390C365E38}" dt="2025-08-27T08:31:33.676" v="4429" actId="478"/>
          <ac:inkMkLst>
            <pc:docMk/>
            <pc:sldMk cId="496248634" sldId="620"/>
            <ac:inkMk id="31" creationId="{9640E058-BBF6-A4E1-D9BF-F827D4F14B65}"/>
          </ac:inkMkLst>
        </pc:inkChg>
        <pc:inkChg chg="add mod">
          <ac:chgData name="Deepika Vatsa" userId="f7100972-27fe-4ee6-8fb4-ec9b7931b409" providerId="ADAL" clId="{E60DD727-CB9B-497A-9FD8-91390C365E38}" dt="2025-08-27T08:40:46.088" v="4599"/>
          <ac:inkMkLst>
            <pc:docMk/>
            <pc:sldMk cId="496248634" sldId="620"/>
            <ac:inkMk id="32" creationId="{E63C8C3B-4AB3-D076-4147-401C4E9C2C1E}"/>
          </ac:inkMkLst>
        </pc:inkChg>
        <pc:inkChg chg="add mod">
          <ac:chgData name="Deepika Vatsa" userId="f7100972-27fe-4ee6-8fb4-ec9b7931b409" providerId="ADAL" clId="{E60DD727-CB9B-497A-9FD8-91390C365E38}" dt="2025-08-27T08:40:46.088" v="4599"/>
          <ac:inkMkLst>
            <pc:docMk/>
            <pc:sldMk cId="496248634" sldId="620"/>
            <ac:inkMk id="33" creationId="{7054C4F4-8EC9-5F84-3BBF-20CA70DD7D56}"/>
          </ac:inkMkLst>
        </pc:inkChg>
        <pc:inkChg chg="add mod">
          <ac:chgData name="Deepika Vatsa" userId="f7100972-27fe-4ee6-8fb4-ec9b7931b409" providerId="ADAL" clId="{E60DD727-CB9B-497A-9FD8-91390C365E38}" dt="2025-08-27T08:40:46.088" v="4599"/>
          <ac:inkMkLst>
            <pc:docMk/>
            <pc:sldMk cId="496248634" sldId="620"/>
            <ac:inkMk id="42" creationId="{DDED549D-6FDA-9F95-D05B-8A66A4B824CB}"/>
          </ac:inkMkLst>
        </pc:inkChg>
        <pc:inkChg chg="add mod">
          <ac:chgData name="Deepika Vatsa" userId="f7100972-27fe-4ee6-8fb4-ec9b7931b409" providerId="ADAL" clId="{E60DD727-CB9B-497A-9FD8-91390C365E38}" dt="2025-08-27T08:40:46.088" v="4599"/>
          <ac:inkMkLst>
            <pc:docMk/>
            <pc:sldMk cId="496248634" sldId="620"/>
            <ac:inkMk id="45" creationId="{9096F034-DC89-A2DA-555F-CE5E1B071C71}"/>
          </ac:inkMkLst>
        </pc:inkChg>
        <pc:inkChg chg="add mod">
          <ac:chgData name="Deepika Vatsa" userId="f7100972-27fe-4ee6-8fb4-ec9b7931b409" providerId="ADAL" clId="{E60DD727-CB9B-497A-9FD8-91390C365E38}" dt="2025-08-27T08:40:46.088" v="4599"/>
          <ac:inkMkLst>
            <pc:docMk/>
            <pc:sldMk cId="496248634" sldId="620"/>
            <ac:inkMk id="47" creationId="{6525F880-72F6-55E8-1AA9-E1B4180BCDFD}"/>
          </ac:inkMkLst>
        </pc:inkChg>
        <pc:inkChg chg="del">
          <ac:chgData name="Deepika Vatsa" userId="f7100972-27fe-4ee6-8fb4-ec9b7931b409" providerId="ADAL" clId="{E60DD727-CB9B-497A-9FD8-91390C365E38}" dt="2025-08-27T08:31:33.676" v="4429" actId="478"/>
          <ac:inkMkLst>
            <pc:docMk/>
            <pc:sldMk cId="496248634" sldId="620"/>
            <ac:inkMk id="50" creationId="{0621F6B5-6359-27D0-57B8-27FDC51B122A}"/>
          </ac:inkMkLst>
        </pc:inkChg>
        <pc:inkChg chg="del">
          <ac:chgData name="Deepika Vatsa" userId="f7100972-27fe-4ee6-8fb4-ec9b7931b409" providerId="ADAL" clId="{E60DD727-CB9B-497A-9FD8-91390C365E38}" dt="2025-08-27T08:31:33.676" v="4429" actId="478"/>
          <ac:inkMkLst>
            <pc:docMk/>
            <pc:sldMk cId="496248634" sldId="620"/>
            <ac:inkMk id="51" creationId="{4A708758-6B5C-05B3-08D7-CEE19076010B}"/>
          </ac:inkMkLst>
        </pc:inkChg>
        <pc:inkChg chg="add mod">
          <ac:chgData name="Deepika Vatsa" userId="f7100972-27fe-4ee6-8fb4-ec9b7931b409" providerId="ADAL" clId="{E60DD727-CB9B-497A-9FD8-91390C365E38}" dt="2025-08-27T08:40:46.088" v="4599"/>
          <ac:inkMkLst>
            <pc:docMk/>
            <pc:sldMk cId="496248634" sldId="620"/>
            <ac:inkMk id="52" creationId="{2EAD2A90-854C-4A50-763C-1662FC5CC8AC}"/>
          </ac:inkMkLst>
        </pc:inkChg>
        <pc:inkChg chg="del">
          <ac:chgData name="Deepika Vatsa" userId="f7100972-27fe-4ee6-8fb4-ec9b7931b409" providerId="ADAL" clId="{E60DD727-CB9B-497A-9FD8-91390C365E38}" dt="2025-08-27T08:31:33.676" v="4429" actId="478"/>
          <ac:inkMkLst>
            <pc:docMk/>
            <pc:sldMk cId="496248634" sldId="620"/>
            <ac:inkMk id="53" creationId="{11D7936F-9618-3D82-03DC-A455ED9C9E7A}"/>
          </ac:inkMkLst>
        </pc:inkChg>
        <pc:inkChg chg="add mod">
          <ac:chgData name="Deepika Vatsa" userId="f7100972-27fe-4ee6-8fb4-ec9b7931b409" providerId="ADAL" clId="{E60DD727-CB9B-497A-9FD8-91390C365E38}" dt="2025-08-27T08:40:46.088" v="4599"/>
          <ac:inkMkLst>
            <pc:docMk/>
            <pc:sldMk cId="496248634" sldId="620"/>
            <ac:inkMk id="54" creationId="{2BC9061C-1D39-AD93-092F-885FF03A41D6}"/>
          </ac:inkMkLst>
        </pc:inkChg>
        <pc:inkChg chg="del">
          <ac:chgData name="Deepika Vatsa" userId="f7100972-27fe-4ee6-8fb4-ec9b7931b409" providerId="ADAL" clId="{E60DD727-CB9B-497A-9FD8-91390C365E38}" dt="2025-08-27T08:31:33.676" v="4429" actId="478"/>
          <ac:inkMkLst>
            <pc:docMk/>
            <pc:sldMk cId="496248634" sldId="620"/>
            <ac:inkMk id="55" creationId="{3364BE16-E391-EC68-380F-4004674D80C9}"/>
          </ac:inkMkLst>
        </pc:inkChg>
        <pc:inkChg chg="del">
          <ac:chgData name="Deepika Vatsa" userId="f7100972-27fe-4ee6-8fb4-ec9b7931b409" providerId="ADAL" clId="{E60DD727-CB9B-497A-9FD8-91390C365E38}" dt="2025-08-27T08:31:33.676" v="4429" actId="478"/>
          <ac:inkMkLst>
            <pc:docMk/>
            <pc:sldMk cId="496248634" sldId="620"/>
            <ac:inkMk id="56" creationId="{0365E450-2A36-5D43-EDF2-FD640EE049C2}"/>
          </ac:inkMkLst>
        </pc:inkChg>
        <pc:inkChg chg="del">
          <ac:chgData name="Deepika Vatsa" userId="f7100972-27fe-4ee6-8fb4-ec9b7931b409" providerId="ADAL" clId="{E60DD727-CB9B-497A-9FD8-91390C365E38}" dt="2025-08-27T08:31:33.676" v="4429" actId="478"/>
          <ac:inkMkLst>
            <pc:docMk/>
            <pc:sldMk cId="496248634" sldId="620"/>
            <ac:inkMk id="57" creationId="{9D7D3967-1780-2E39-3521-1021E3157FD8}"/>
          </ac:inkMkLst>
        </pc:inkChg>
        <pc:inkChg chg="del">
          <ac:chgData name="Deepika Vatsa" userId="f7100972-27fe-4ee6-8fb4-ec9b7931b409" providerId="ADAL" clId="{E60DD727-CB9B-497A-9FD8-91390C365E38}" dt="2025-08-27T08:31:33.676" v="4429" actId="478"/>
          <ac:inkMkLst>
            <pc:docMk/>
            <pc:sldMk cId="496248634" sldId="620"/>
            <ac:inkMk id="59" creationId="{A82EF633-14F1-4FFF-8C94-EC6E96A37821}"/>
          </ac:inkMkLst>
        </pc:inkChg>
        <pc:inkChg chg="del">
          <ac:chgData name="Deepika Vatsa" userId="f7100972-27fe-4ee6-8fb4-ec9b7931b409" providerId="ADAL" clId="{E60DD727-CB9B-497A-9FD8-91390C365E38}" dt="2025-08-27T08:31:33.676" v="4429" actId="478"/>
          <ac:inkMkLst>
            <pc:docMk/>
            <pc:sldMk cId="496248634" sldId="620"/>
            <ac:inkMk id="60" creationId="{213DC9E0-BDC5-9E4D-F7A1-3FAD781042F6}"/>
          </ac:inkMkLst>
        </pc:inkChg>
        <pc:inkChg chg="del">
          <ac:chgData name="Deepika Vatsa" userId="f7100972-27fe-4ee6-8fb4-ec9b7931b409" providerId="ADAL" clId="{E60DD727-CB9B-497A-9FD8-91390C365E38}" dt="2025-08-27T08:31:33.676" v="4429" actId="478"/>
          <ac:inkMkLst>
            <pc:docMk/>
            <pc:sldMk cId="496248634" sldId="620"/>
            <ac:inkMk id="61" creationId="{F55E4250-B968-5ED9-8572-C58AF5D8C54E}"/>
          </ac:inkMkLst>
        </pc:inkChg>
        <pc:inkChg chg="del">
          <ac:chgData name="Deepika Vatsa" userId="f7100972-27fe-4ee6-8fb4-ec9b7931b409" providerId="ADAL" clId="{E60DD727-CB9B-497A-9FD8-91390C365E38}" dt="2025-08-27T08:31:33.676" v="4429" actId="478"/>
          <ac:inkMkLst>
            <pc:docMk/>
            <pc:sldMk cId="496248634" sldId="620"/>
            <ac:inkMk id="62" creationId="{E5F24CB8-8CD3-5ADF-9A68-9288A83F82EA}"/>
          </ac:inkMkLst>
        </pc:inkChg>
        <pc:inkChg chg="del">
          <ac:chgData name="Deepika Vatsa" userId="f7100972-27fe-4ee6-8fb4-ec9b7931b409" providerId="ADAL" clId="{E60DD727-CB9B-497A-9FD8-91390C365E38}" dt="2025-08-27T08:31:33.676" v="4429" actId="478"/>
          <ac:inkMkLst>
            <pc:docMk/>
            <pc:sldMk cId="496248634" sldId="620"/>
            <ac:inkMk id="64" creationId="{8AD863FE-341E-EE80-E2D0-E3DA1F9B6F76}"/>
          </ac:inkMkLst>
        </pc:inkChg>
        <pc:inkChg chg="del">
          <ac:chgData name="Deepika Vatsa" userId="f7100972-27fe-4ee6-8fb4-ec9b7931b409" providerId="ADAL" clId="{E60DD727-CB9B-497A-9FD8-91390C365E38}" dt="2025-08-27T08:31:33.676" v="4429" actId="478"/>
          <ac:inkMkLst>
            <pc:docMk/>
            <pc:sldMk cId="496248634" sldId="620"/>
            <ac:inkMk id="65" creationId="{35A8C5D5-67BC-17CB-CAA8-1B444A29DEDE}"/>
          </ac:inkMkLst>
        </pc:inkChg>
        <pc:inkChg chg="del">
          <ac:chgData name="Deepika Vatsa" userId="f7100972-27fe-4ee6-8fb4-ec9b7931b409" providerId="ADAL" clId="{E60DD727-CB9B-497A-9FD8-91390C365E38}" dt="2025-08-27T08:31:33.676" v="4429" actId="478"/>
          <ac:inkMkLst>
            <pc:docMk/>
            <pc:sldMk cId="496248634" sldId="620"/>
            <ac:inkMk id="66" creationId="{B1DB3C8F-8C66-0975-5EE7-181F30C275C7}"/>
          </ac:inkMkLst>
        </pc:inkChg>
        <pc:inkChg chg="del">
          <ac:chgData name="Deepika Vatsa" userId="f7100972-27fe-4ee6-8fb4-ec9b7931b409" providerId="ADAL" clId="{E60DD727-CB9B-497A-9FD8-91390C365E38}" dt="2025-08-27T08:31:33.676" v="4429" actId="478"/>
          <ac:inkMkLst>
            <pc:docMk/>
            <pc:sldMk cId="496248634" sldId="620"/>
            <ac:inkMk id="67" creationId="{E654DB2D-AA21-FDDC-672A-9CF55D0A2089}"/>
          </ac:inkMkLst>
        </pc:inkChg>
        <pc:inkChg chg="del">
          <ac:chgData name="Deepika Vatsa" userId="f7100972-27fe-4ee6-8fb4-ec9b7931b409" providerId="ADAL" clId="{E60DD727-CB9B-497A-9FD8-91390C365E38}" dt="2025-08-27T08:31:33.676" v="4429" actId="478"/>
          <ac:inkMkLst>
            <pc:docMk/>
            <pc:sldMk cId="496248634" sldId="620"/>
            <ac:inkMk id="68" creationId="{5D806E2C-19B9-31F1-D477-34EDAA9416C3}"/>
          </ac:inkMkLst>
        </pc:inkChg>
        <pc:inkChg chg="add mod">
          <ac:chgData name="Deepika Vatsa" userId="f7100972-27fe-4ee6-8fb4-ec9b7931b409" providerId="ADAL" clId="{E60DD727-CB9B-497A-9FD8-91390C365E38}" dt="2025-08-27T08:40:46.088" v="4599"/>
          <ac:inkMkLst>
            <pc:docMk/>
            <pc:sldMk cId="496248634" sldId="620"/>
            <ac:inkMk id="69" creationId="{3BDB8D94-85A7-8D01-71CB-CF9EF92819F2}"/>
          </ac:inkMkLst>
        </pc:inkChg>
        <pc:inkChg chg="del">
          <ac:chgData name="Deepika Vatsa" userId="f7100972-27fe-4ee6-8fb4-ec9b7931b409" providerId="ADAL" clId="{E60DD727-CB9B-497A-9FD8-91390C365E38}" dt="2025-08-27T08:31:33.676" v="4429" actId="478"/>
          <ac:inkMkLst>
            <pc:docMk/>
            <pc:sldMk cId="496248634" sldId="620"/>
            <ac:inkMk id="70" creationId="{C05512C4-44CB-8FFF-F459-F27B79F10A11}"/>
          </ac:inkMkLst>
        </pc:inkChg>
        <pc:inkChg chg="del">
          <ac:chgData name="Deepika Vatsa" userId="f7100972-27fe-4ee6-8fb4-ec9b7931b409" providerId="ADAL" clId="{E60DD727-CB9B-497A-9FD8-91390C365E38}" dt="2025-08-27T08:31:33.676" v="4429" actId="478"/>
          <ac:inkMkLst>
            <pc:docMk/>
            <pc:sldMk cId="496248634" sldId="620"/>
            <ac:inkMk id="71" creationId="{8A6CC230-B834-2E69-1519-195F668C8811}"/>
          </ac:inkMkLst>
        </pc:inkChg>
        <pc:inkChg chg="del">
          <ac:chgData name="Deepika Vatsa" userId="f7100972-27fe-4ee6-8fb4-ec9b7931b409" providerId="ADAL" clId="{E60DD727-CB9B-497A-9FD8-91390C365E38}" dt="2025-08-27T08:31:33.676" v="4429" actId="478"/>
          <ac:inkMkLst>
            <pc:docMk/>
            <pc:sldMk cId="496248634" sldId="620"/>
            <ac:inkMk id="72" creationId="{54B73AA5-A329-61C5-AB9F-58864041463F}"/>
          </ac:inkMkLst>
        </pc:inkChg>
        <pc:inkChg chg="del">
          <ac:chgData name="Deepika Vatsa" userId="f7100972-27fe-4ee6-8fb4-ec9b7931b409" providerId="ADAL" clId="{E60DD727-CB9B-497A-9FD8-91390C365E38}" dt="2025-08-27T08:31:33.676" v="4429" actId="478"/>
          <ac:inkMkLst>
            <pc:docMk/>
            <pc:sldMk cId="496248634" sldId="620"/>
            <ac:inkMk id="73" creationId="{FA69D60B-6E5A-282A-B731-FF7EB8EF2629}"/>
          </ac:inkMkLst>
        </pc:inkChg>
        <pc:inkChg chg="del">
          <ac:chgData name="Deepika Vatsa" userId="f7100972-27fe-4ee6-8fb4-ec9b7931b409" providerId="ADAL" clId="{E60DD727-CB9B-497A-9FD8-91390C365E38}" dt="2025-08-27T08:31:33.676" v="4429" actId="478"/>
          <ac:inkMkLst>
            <pc:docMk/>
            <pc:sldMk cId="496248634" sldId="620"/>
            <ac:inkMk id="74" creationId="{BA3A956F-2643-22C3-DF37-7A3EC759066C}"/>
          </ac:inkMkLst>
        </pc:inkChg>
        <pc:inkChg chg="add mod">
          <ac:chgData name="Deepika Vatsa" userId="f7100972-27fe-4ee6-8fb4-ec9b7931b409" providerId="ADAL" clId="{E60DD727-CB9B-497A-9FD8-91390C365E38}" dt="2025-08-27T08:40:46.088" v="4599"/>
          <ac:inkMkLst>
            <pc:docMk/>
            <pc:sldMk cId="496248634" sldId="620"/>
            <ac:inkMk id="75" creationId="{B8AC4FD8-A8A9-9F47-29DE-E8C11069F060}"/>
          </ac:inkMkLst>
        </pc:inkChg>
        <pc:inkChg chg="del">
          <ac:chgData name="Deepika Vatsa" userId="f7100972-27fe-4ee6-8fb4-ec9b7931b409" providerId="ADAL" clId="{E60DD727-CB9B-497A-9FD8-91390C365E38}" dt="2025-08-27T08:31:33.676" v="4429" actId="478"/>
          <ac:inkMkLst>
            <pc:docMk/>
            <pc:sldMk cId="496248634" sldId="620"/>
            <ac:inkMk id="76" creationId="{678DF419-7092-EB1B-486E-F5C3B1CECD65}"/>
          </ac:inkMkLst>
        </pc:inkChg>
        <pc:inkChg chg="del">
          <ac:chgData name="Deepika Vatsa" userId="f7100972-27fe-4ee6-8fb4-ec9b7931b409" providerId="ADAL" clId="{E60DD727-CB9B-497A-9FD8-91390C365E38}" dt="2025-08-27T08:31:33.676" v="4429" actId="478"/>
          <ac:inkMkLst>
            <pc:docMk/>
            <pc:sldMk cId="496248634" sldId="620"/>
            <ac:inkMk id="77" creationId="{C412581C-9D60-3E06-438A-1A3F15D409ED}"/>
          </ac:inkMkLst>
        </pc:inkChg>
        <pc:inkChg chg="del">
          <ac:chgData name="Deepika Vatsa" userId="f7100972-27fe-4ee6-8fb4-ec9b7931b409" providerId="ADAL" clId="{E60DD727-CB9B-497A-9FD8-91390C365E38}" dt="2025-08-27T08:31:33.676" v="4429" actId="478"/>
          <ac:inkMkLst>
            <pc:docMk/>
            <pc:sldMk cId="496248634" sldId="620"/>
            <ac:inkMk id="78" creationId="{A2033499-F06A-5082-22B6-5F0ACE3C0282}"/>
          </ac:inkMkLst>
        </pc:inkChg>
        <pc:inkChg chg="del">
          <ac:chgData name="Deepika Vatsa" userId="f7100972-27fe-4ee6-8fb4-ec9b7931b409" providerId="ADAL" clId="{E60DD727-CB9B-497A-9FD8-91390C365E38}" dt="2025-08-27T08:31:33.676" v="4429" actId="478"/>
          <ac:inkMkLst>
            <pc:docMk/>
            <pc:sldMk cId="496248634" sldId="620"/>
            <ac:inkMk id="79" creationId="{E90108C6-AA04-5930-B082-EFFBC543CD8A}"/>
          </ac:inkMkLst>
        </pc:inkChg>
        <pc:inkChg chg="del">
          <ac:chgData name="Deepika Vatsa" userId="f7100972-27fe-4ee6-8fb4-ec9b7931b409" providerId="ADAL" clId="{E60DD727-CB9B-497A-9FD8-91390C365E38}" dt="2025-08-27T08:31:33.676" v="4429" actId="478"/>
          <ac:inkMkLst>
            <pc:docMk/>
            <pc:sldMk cId="496248634" sldId="620"/>
            <ac:inkMk id="80" creationId="{F33B3113-1041-8B2C-1F57-99D4BDEC621F}"/>
          </ac:inkMkLst>
        </pc:inkChg>
        <pc:inkChg chg="add mod">
          <ac:chgData name="Deepika Vatsa" userId="f7100972-27fe-4ee6-8fb4-ec9b7931b409" providerId="ADAL" clId="{E60DD727-CB9B-497A-9FD8-91390C365E38}" dt="2025-08-27T08:40:46.088" v="4599"/>
          <ac:inkMkLst>
            <pc:docMk/>
            <pc:sldMk cId="496248634" sldId="620"/>
            <ac:inkMk id="81" creationId="{99868FC1-084F-AD31-DF51-BD6ED64AAC4B}"/>
          </ac:inkMkLst>
        </pc:inkChg>
        <pc:inkChg chg="add mod">
          <ac:chgData name="Deepika Vatsa" userId="f7100972-27fe-4ee6-8fb4-ec9b7931b409" providerId="ADAL" clId="{E60DD727-CB9B-497A-9FD8-91390C365E38}" dt="2025-08-27T08:40:46.088" v="4599"/>
          <ac:inkMkLst>
            <pc:docMk/>
            <pc:sldMk cId="496248634" sldId="620"/>
            <ac:inkMk id="82" creationId="{04A5F09E-F328-DF45-F7B0-C75E1A9AE18B}"/>
          </ac:inkMkLst>
        </pc:inkChg>
        <pc:inkChg chg="del">
          <ac:chgData name="Deepika Vatsa" userId="f7100972-27fe-4ee6-8fb4-ec9b7931b409" providerId="ADAL" clId="{E60DD727-CB9B-497A-9FD8-91390C365E38}" dt="2025-08-27T08:31:33.676" v="4429" actId="478"/>
          <ac:inkMkLst>
            <pc:docMk/>
            <pc:sldMk cId="496248634" sldId="620"/>
            <ac:inkMk id="83" creationId="{DFA41F02-44B2-EEB3-22D1-832AA16239F7}"/>
          </ac:inkMkLst>
        </pc:inkChg>
        <pc:inkChg chg="del">
          <ac:chgData name="Deepika Vatsa" userId="f7100972-27fe-4ee6-8fb4-ec9b7931b409" providerId="ADAL" clId="{E60DD727-CB9B-497A-9FD8-91390C365E38}" dt="2025-08-27T08:31:33.676" v="4429" actId="478"/>
          <ac:inkMkLst>
            <pc:docMk/>
            <pc:sldMk cId="496248634" sldId="620"/>
            <ac:inkMk id="84" creationId="{6B494505-D184-B79A-A2C9-0765E47A20EC}"/>
          </ac:inkMkLst>
        </pc:inkChg>
        <pc:inkChg chg="del">
          <ac:chgData name="Deepika Vatsa" userId="f7100972-27fe-4ee6-8fb4-ec9b7931b409" providerId="ADAL" clId="{E60DD727-CB9B-497A-9FD8-91390C365E38}" dt="2025-08-27T08:31:33.676" v="4429" actId="478"/>
          <ac:inkMkLst>
            <pc:docMk/>
            <pc:sldMk cId="496248634" sldId="620"/>
            <ac:inkMk id="85" creationId="{E24C282D-C81E-2317-DB61-129B72CC5DC4}"/>
          </ac:inkMkLst>
        </pc:inkChg>
        <pc:inkChg chg="del">
          <ac:chgData name="Deepika Vatsa" userId="f7100972-27fe-4ee6-8fb4-ec9b7931b409" providerId="ADAL" clId="{E60DD727-CB9B-497A-9FD8-91390C365E38}" dt="2025-08-27T08:31:33.676" v="4429" actId="478"/>
          <ac:inkMkLst>
            <pc:docMk/>
            <pc:sldMk cId="496248634" sldId="620"/>
            <ac:inkMk id="86" creationId="{833D902C-7836-249F-6750-F2992050D5CD}"/>
          </ac:inkMkLst>
        </pc:inkChg>
        <pc:inkChg chg="del">
          <ac:chgData name="Deepika Vatsa" userId="f7100972-27fe-4ee6-8fb4-ec9b7931b409" providerId="ADAL" clId="{E60DD727-CB9B-497A-9FD8-91390C365E38}" dt="2025-08-27T08:31:33.676" v="4429" actId="478"/>
          <ac:inkMkLst>
            <pc:docMk/>
            <pc:sldMk cId="496248634" sldId="620"/>
            <ac:inkMk id="87" creationId="{C87FA7A5-D7AB-AFCC-06F3-1A4082BECB6F}"/>
          </ac:inkMkLst>
        </pc:inkChg>
        <pc:inkChg chg="del">
          <ac:chgData name="Deepika Vatsa" userId="f7100972-27fe-4ee6-8fb4-ec9b7931b409" providerId="ADAL" clId="{E60DD727-CB9B-497A-9FD8-91390C365E38}" dt="2025-08-27T08:31:33.676" v="4429" actId="478"/>
          <ac:inkMkLst>
            <pc:docMk/>
            <pc:sldMk cId="496248634" sldId="620"/>
            <ac:inkMk id="88" creationId="{548A86BC-2B3C-DE4D-ED72-BC6D1F8A0958}"/>
          </ac:inkMkLst>
        </pc:inkChg>
        <pc:inkChg chg="del">
          <ac:chgData name="Deepika Vatsa" userId="f7100972-27fe-4ee6-8fb4-ec9b7931b409" providerId="ADAL" clId="{E60DD727-CB9B-497A-9FD8-91390C365E38}" dt="2025-08-27T08:31:33.676" v="4429" actId="478"/>
          <ac:inkMkLst>
            <pc:docMk/>
            <pc:sldMk cId="496248634" sldId="620"/>
            <ac:inkMk id="89" creationId="{FFE90415-F982-3131-272D-A0612BB329B1}"/>
          </ac:inkMkLst>
        </pc:inkChg>
        <pc:inkChg chg="del">
          <ac:chgData name="Deepika Vatsa" userId="f7100972-27fe-4ee6-8fb4-ec9b7931b409" providerId="ADAL" clId="{E60DD727-CB9B-497A-9FD8-91390C365E38}" dt="2025-08-27T08:31:33.676" v="4429" actId="478"/>
          <ac:inkMkLst>
            <pc:docMk/>
            <pc:sldMk cId="496248634" sldId="620"/>
            <ac:inkMk id="90" creationId="{225E6549-BEFD-77B8-CD4D-44B522CEC76B}"/>
          </ac:inkMkLst>
        </pc:inkChg>
        <pc:inkChg chg="del">
          <ac:chgData name="Deepika Vatsa" userId="f7100972-27fe-4ee6-8fb4-ec9b7931b409" providerId="ADAL" clId="{E60DD727-CB9B-497A-9FD8-91390C365E38}" dt="2025-08-27T08:31:33.676" v="4429" actId="478"/>
          <ac:inkMkLst>
            <pc:docMk/>
            <pc:sldMk cId="496248634" sldId="620"/>
            <ac:inkMk id="92" creationId="{557CA368-F58E-A034-79F7-D6D7D5E45F0D}"/>
          </ac:inkMkLst>
        </pc:inkChg>
        <pc:inkChg chg="del">
          <ac:chgData name="Deepika Vatsa" userId="f7100972-27fe-4ee6-8fb4-ec9b7931b409" providerId="ADAL" clId="{E60DD727-CB9B-497A-9FD8-91390C365E38}" dt="2025-08-27T08:31:33.676" v="4429" actId="478"/>
          <ac:inkMkLst>
            <pc:docMk/>
            <pc:sldMk cId="496248634" sldId="620"/>
            <ac:inkMk id="93" creationId="{5C47E5C4-248D-6C91-843D-1568AEF3EE16}"/>
          </ac:inkMkLst>
        </pc:inkChg>
        <pc:inkChg chg="del">
          <ac:chgData name="Deepika Vatsa" userId="f7100972-27fe-4ee6-8fb4-ec9b7931b409" providerId="ADAL" clId="{E60DD727-CB9B-497A-9FD8-91390C365E38}" dt="2025-08-27T08:31:33.676" v="4429" actId="478"/>
          <ac:inkMkLst>
            <pc:docMk/>
            <pc:sldMk cId="496248634" sldId="620"/>
            <ac:inkMk id="95" creationId="{23597E62-3A41-2D63-0C73-FF99B853EED0}"/>
          </ac:inkMkLst>
        </pc:inkChg>
        <pc:inkChg chg="del">
          <ac:chgData name="Deepika Vatsa" userId="f7100972-27fe-4ee6-8fb4-ec9b7931b409" providerId="ADAL" clId="{E60DD727-CB9B-497A-9FD8-91390C365E38}" dt="2025-08-27T08:31:33.676" v="4429" actId="478"/>
          <ac:inkMkLst>
            <pc:docMk/>
            <pc:sldMk cId="496248634" sldId="620"/>
            <ac:inkMk id="96" creationId="{EF278642-FA66-D1A0-BD90-78F054981417}"/>
          </ac:inkMkLst>
        </pc:inkChg>
        <pc:inkChg chg="del">
          <ac:chgData name="Deepika Vatsa" userId="f7100972-27fe-4ee6-8fb4-ec9b7931b409" providerId="ADAL" clId="{E60DD727-CB9B-497A-9FD8-91390C365E38}" dt="2025-08-27T08:31:33.676" v="4429" actId="478"/>
          <ac:inkMkLst>
            <pc:docMk/>
            <pc:sldMk cId="496248634" sldId="620"/>
            <ac:inkMk id="97" creationId="{DDB9FA07-B780-7818-85B9-F9AAC07152DB}"/>
          </ac:inkMkLst>
        </pc:inkChg>
        <pc:inkChg chg="del">
          <ac:chgData name="Deepika Vatsa" userId="f7100972-27fe-4ee6-8fb4-ec9b7931b409" providerId="ADAL" clId="{E60DD727-CB9B-497A-9FD8-91390C365E38}" dt="2025-08-27T08:31:33.676" v="4429" actId="478"/>
          <ac:inkMkLst>
            <pc:docMk/>
            <pc:sldMk cId="496248634" sldId="620"/>
            <ac:inkMk id="98" creationId="{D8ACF9E6-4308-506D-5815-0F465382484E}"/>
          </ac:inkMkLst>
        </pc:inkChg>
        <pc:inkChg chg="del">
          <ac:chgData name="Deepika Vatsa" userId="f7100972-27fe-4ee6-8fb4-ec9b7931b409" providerId="ADAL" clId="{E60DD727-CB9B-497A-9FD8-91390C365E38}" dt="2025-08-27T08:31:33.676" v="4429" actId="478"/>
          <ac:inkMkLst>
            <pc:docMk/>
            <pc:sldMk cId="496248634" sldId="620"/>
            <ac:inkMk id="99" creationId="{AC2056BB-D169-13D6-FDEE-C2E0EBBAECCE}"/>
          </ac:inkMkLst>
        </pc:inkChg>
        <pc:inkChg chg="del">
          <ac:chgData name="Deepika Vatsa" userId="f7100972-27fe-4ee6-8fb4-ec9b7931b409" providerId="ADAL" clId="{E60DD727-CB9B-497A-9FD8-91390C365E38}" dt="2025-08-27T08:31:33.676" v="4429" actId="478"/>
          <ac:inkMkLst>
            <pc:docMk/>
            <pc:sldMk cId="496248634" sldId="620"/>
            <ac:inkMk id="100" creationId="{3120A4D6-7D35-1568-C02D-A6DEDA3C1890}"/>
          </ac:inkMkLst>
        </pc:inkChg>
        <pc:inkChg chg="del">
          <ac:chgData name="Deepika Vatsa" userId="f7100972-27fe-4ee6-8fb4-ec9b7931b409" providerId="ADAL" clId="{E60DD727-CB9B-497A-9FD8-91390C365E38}" dt="2025-08-27T08:31:33.676" v="4429" actId="478"/>
          <ac:inkMkLst>
            <pc:docMk/>
            <pc:sldMk cId="496248634" sldId="620"/>
            <ac:inkMk id="101" creationId="{E02C2895-318A-8206-6AD3-F57CAF2391F1}"/>
          </ac:inkMkLst>
        </pc:inkChg>
        <pc:inkChg chg="del">
          <ac:chgData name="Deepika Vatsa" userId="f7100972-27fe-4ee6-8fb4-ec9b7931b409" providerId="ADAL" clId="{E60DD727-CB9B-497A-9FD8-91390C365E38}" dt="2025-08-27T08:31:33.676" v="4429" actId="478"/>
          <ac:inkMkLst>
            <pc:docMk/>
            <pc:sldMk cId="496248634" sldId="620"/>
            <ac:inkMk id="102" creationId="{0ABC4DD0-9887-E7C9-8ECA-2AED671EEB32}"/>
          </ac:inkMkLst>
        </pc:inkChg>
        <pc:inkChg chg="del">
          <ac:chgData name="Deepika Vatsa" userId="f7100972-27fe-4ee6-8fb4-ec9b7931b409" providerId="ADAL" clId="{E60DD727-CB9B-497A-9FD8-91390C365E38}" dt="2025-08-27T08:31:33.676" v="4429" actId="478"/>
          <ac:inkMkLst>
            <pc:docMk/>
            <pc:sldMk cId="496248634" sldId="620"/>
            <ac:inkMk id="103" creationId="{FE0DA883-8D8C-ABD7-786A-0C0BAE54806E}"/>
          </ac:inkMkLst>
        </pc:inkChg>
        <pc:inkChg chg="del">
          <ac:chgData name="Deepika Vatsa" userId="f7100972-27fe-4ee6-8fb4-ec9b7931b409" providerId="ADAL" clId="{E60DD727-CB9B-497A-9FD8-91390C365E38}" dt="2025-08-27T08:31:33.676" v="4429" actId="478"/>
          <ac:inkMkLst>
            <pc:docMk/>
            <pc:sldMk cId="496248634" sldId="620"/>
            <ac:inkMk id="104" creationId="{E6EB4E33-2389-A1C3-D9B1-A17CC409F95B}"/>
          </ac:inkMkLst>
        </pc:inkChg>
        <pc:inkChg chg="del">
          <ac:chgData name="Deepika Vatsa" userId="f7100972-27fe-4ee6-8fb4-ec9b7931b409" providerId="ADAL" clId="{E60DD727-CB9B-497A-9FD8-91390C365E38}" dt="2025-08-27T08:31:33.676" v="4429" actId="478"/>
          <ac:inkMkLst>
            <pc:docMk/>
            <pc:sldMk cId="496248634" sldId="620"/>
            <ac:inkMk id="107" creationId="{E183CACC-D99D-D5E6-5F70-7F37CBB8B326}"/>
          </ac:inkMkLst>
        </pc:inkChg>
        <pc:inkChg chg="del">
          <ac:chgData name="Deepika Vatsa" userId="f7100972-27fe-4ee6-8fb4-ec9b7931b409" providerId="ADAL" clId="{E60DD727-CB9B-497A-9FD8-91390C365E38}" dt="2025-08-27T08:31:33.676" v="4429" actId="478"/>
          <ac:inkMkLst>
            <pc:docMk/>
            <pc:sldMk cId="496248634" sldId="620"/>
            <ac:inkMk id="108" creationId="{ACCE3E8E-F77F-5CBF-BF94-D07BD865B746}"/>
          </ac:inkMkLst>
        </pc:inkChg>
        <pc:inkChg chg="del">
          <ac:chgData name="Deepika Vatsa" userId="f7100972-27fe-4ee6-8fb4-ec9b7931b409" providerId="ADAL" clId="{E60DD727-CB9B-497A-9FD8-91390C365E38}" dt="2025-08-27T08:31:33.676" v="4429" actId="478"/>
          <ac:inkMkLst>
            <pc:docMk/>
            <pc:sldMk cId="496248634" sldId="620"/>
            <ac:inkMk id="109" creationId="{EF68FA37-AF97-69D1-ECEC-AB717208A674}"/>
          </ac:inkMkLst>
        </pc:inkChg>
        <pc:inkChg chg="del">
          <ac:chgData name="Deepika Vatsa" userId="f7100972-27fe-4ee6-8fb4-ec9b7931b409" providerId="ADAL" clId="{E60DD727-CB9B-497A-9FD8-91390C365E38}" dt="2025-08-27T08:31:33.676" v="4429" actId="478"/>
          <ac:inkMkLst>
            <pc:docMk/>
            <pc:sldMk cId="496248634" sldId="620"/>
            <ac:inkMk id="110" creationId="{D49C2B65-2756-5A24-5007-493FD889F533}"/>
          </ac:inkMkLst>
        </pc:inkChg>
        <pc:inkChg chg="del">
          <ac:chgData name="Deepika Vatsa" userId="f7100972-27fe-4ee6-8fb4-ec9b7931b409" providerId="ADAL" clId="{E60DD727-CB9B-497A-9FD8-91390C365E38}" dt="2025-08-27T08:31:33.676" v="4429" actId="478"/>
          <ac:inkMkLst>
            <pc:docMk/>
            <pc:sldMk cId="496248634" sldId="620"/>
            <ac:inkMk id="111" creationId="{383C2EEB-5D72-C174-3F6E-DF18C3B36250}"/>
          </ac:inkMkLst>
        </pc:inkChg>
        <pc:inkChg chg="del">
          <ac:chgData name="Deepika Vatsa" userId="f7100972-27fe-4ee6-8fb4-ec9b7931b409" providerId="ADAL" clId="{E60DD727-CB9B-497A-9FD8-91390C365E38}" dt="2025-08-27T08:31:33.676" v="4429" actId="478"/>
          <ac:inkMkLst>
            <pc:docMk/>
            <pc:sldMk cId="496248634" sldId="620"/>
            <ac:inkMk id="112" creationId="{118835A7-D178-F7EC-C43F-06A6AE0C18F5}"/>
          </ac:inkMkLst>
        </pc:inkChg>
        <pc:inkChg chg="del">
          <ac:chgData name="Deepika Vatsa" userId="f7100972-27fe-4ee6-8fb4-ec9b7931b409" providerId="ADAL" clId="{E60DD727-CB9B-497A-9FD8-91390C365E38}" dt="2025-08-27T08:31:33.676" v="4429" actId="478"/>
          <ac:inkMkLst>
            <pc:docMk/>
            <pc:sldMk cId="496248634" sldId="620"/>
            <ac:inkMk id="113" creationId="{4DB78C02-2CFB-F8DA-C2CB-34E0C0B78600}"/>
          </ac:inkMkLst>
        </pc:inkChg>
        <pc:inkChg chg="del">
          <ac:chgData name="Deepika Vatsa" userId="f7100972-27fe-4ee6-8fb4-ec9b7931b409" providerId="ADAL" clId="{E60DD727-CB9B-497A-9FD8-91390C365E38}" dt="2025-08-27T08:31:33.676" v="4429" actId="478"/>
          <ac:inkMkLst>
            <pc:docMk/>
            <pc:sldMk cId="496248634" sldId="620"/>
            <ac:inkMk id="115" creationId="{8A79CD0C-0FE3-FD40-00E4-98294994CB18}"/>
          </ac:inkMkLst>
        </pc:inkChg>
        <pc:inkChg chg="del">
          <ac:chgData name="Deepika Vatsa" userId="f7100972-27fe-4ee6-8fb4-ec9b7931b409" providerId="ADAL" clId="{E60DD727-CB9B-497A-9FD8-91390C365E38}" dt="2025-08-27T08:31:33.676" v="4429" actId="478"/>
          <ac:inkMkLst>
            <pc:docMk/>
            <pc:sldMk cId="496248634" sldId="620"/>
            <ac:inkMk id="116" creationId="{FA7B99ED-815A-8840-AB76-83DFF907F197}"/>
          </ac:inkMkLst>
        </pc:inkChg>
        <pc:inkChg chg="del">
          <ac:chgData name="Deepika Vatsa" userId="f7100972-27fe-4ee6-8fb4-ec9b7931b409" providerId="ADAL" clId="{E60DD727-CB9B-497A-9FD8-91390C365E38}" dt="2025-08-27T08:31:33.676" v="4429" actId="478"/>
          <ac:inkMkLst>
            <pc:docMk/>
            <pc:sldMk cId="496248634" sldId="620"/>
            <ac:inkMk id="117" creationId="{7E448D69-8262-7C8F-D3D2-ABB6D318DAE0}"/>
          </ac:inkMkLst>
        </pc:inkChg>
        <pc:inkChg chg="del">
          <ac:chgData name="Deepika Vatsa" userId="f7100972-27fe-4ee6-8fb4-ec9b7931b409" providerId="ADAL" clId="{E60DD727-CB9B-497A-9FD8-91390C365E38}" dt="2025-08-27T08:31:33.676" v="4429" actId="478"/>
          <ac:inkMkLst>
            <pc:docMk/>
            <pc:sldMk cId="496248634" sldId="620"/>
            <ac:inkMk id="118" creationId="{C8F465C0-8166-59F6-64DB-5859898C857E}"/>
          </ac:inkMkLst>
        </pc:inkChg>
        <pc:inkChg chg="del">
          <ac:chgData name="Deepika Vatsa" userId="f7100972-27fe-4ee6-8fb4-ec9b7931b409" providerId="ADAL" clId="{E60DD727-CB9B-497A-9FD8-91390C365E38}" dt="2025-08-27T08:31:33.676" v="4429" actId="478"/>
          <ac:inkMkLst>
            <pc:docMk/>
            <pc:sldMk cId="496248634" sldId="620"/>
            <ac:inkMk id="119" creationId="{9AF3C916-40DA-CD85-5DEC-F8E0B06556C9}"/>
          </ac:inkMkLst>
        </pc:inkChg>
        <pc:inkChg chg="del">
          <ac:chgData name="Deepika Vatsa" userId="f7100972-27fe-4ee6-8fb4-ec9b7931b409" providerId="ADAL" clId="{E60DD727-CB9B-497A-9FD8-91390C365E38}" dt="2025-08-27T08:31:33.676" v="4429" actId="478"/>
          <ac:inkMkLst>
            <pc:docMk/>
            <pc:sldMk cId="496248634" sldId="620"/>
            <ac:inkMk id="120" creationId="{B41CA656-51AC-7BB5-FCF3-9820EDF3B848}"/>
          </ac:inkMkLst>
        </pc:inkChg>
        <pc:inkChg chg="del">
          <ac:chgData name="Deepika Vatsa" userId="f7100972-27fe-4ee6-8fb4-ec9b7931b409" providerId="ADAL" clId="{E60DD727-CB9B-497A-9FD8-91390C365E38}" dt="2025-08-27T08:31:33.676" v="4429" actId="478"/>
          <ac:inkMkLst>
            <pc:docMk/>
            <pc:sldMk cId="496248634" sldId="620"/>
            <ac:inkMk id="121" creationId="{DF5EDE5D-A3FD-A1FC-28E4-D39ABE1CC726}"/>
          </ac:inkMkLst>
        </pc:inkChg>
        <pc:inkChg chg="add mod">
          <ac:chgData name="Deepika Vatsa" userId="f7100972-27fe-4ee6-8fb4-ec9b7931b409" providerId="ADAL" clId="{E60DD727-CB9B-497A-9FD8-91390C365E38}" dt="2025-08-27T08:41:37.419" v="4619"/>
          <ac:inkMkLst>
            <pc:docMk/>
            <pc:sldMk cId="496248634" sldId="620"/>
            <ac:inkMk id="123" creationId="{3CB58E17-289D-5995-D85E-5FC9A62026D9}"/>
          </ac:inkMkLst>
        </pc:inkChg>
        <pc:inkChg chg="del">
          <ac:chgData name="Deepika Vatsa" userId="f7100972-27fe-4ee6-8fb4-ec9b7931b409" providerId="ADAL" clId="{E60DD727-CB9B-497A-9FD8-91390C365E38}" dt="2025-08-27T08:31:33.676" v="4429" actId="478"/>
          <ac:inkMkLst>
            <pc:docMk/>
            <pc:sldMk cId="496248634" sldId="620"/>
            <ac:inkMk id="128" creationId="{3338695E-0A8A-71E3-370C-86488B5F1E68}"/>
          </ac:inkMkLst>
        </pc:inkChg>
        <pc:inkChg chg="add mod">
          <ac:chgData name="Deepika Vatsa" userId="f7100972-27fe-4ee6-8fb4-ec9b7931b409" providerId="ADAL" clId="{E60DD727-CB9B-497A-9FD8-91390C365E38}" dt="2025-08-27T08:41:37.419" v="4619"/>
          <ac:inkMkLst>
            <pc:docMk/>
            <pc:sldMk cId="496248634" sldId="620"/>
            <ac:inkMk id="154" creationId="{E0AA3120-6E15-F5D9-54F7-5BDDB4348523}"/>
          </ac:inkMkLst>
        </pc:inkChg>
        <pc:inkChg chg="add mod">
          <ac:chgData name="Deepika Vatsa" userId="f7100972-27fe-4ee6-8fb4-ec9b7931b409" providerId="ADAL" clId="{E60DD727-CB9B-497A-9FD8-91390C365E38}" dt="2025-08-27T08:41:37.419" v="4619"/>
          <ac:inkMkLst>
            <pc:docMk/>
            <pc:sldMk cId="496248634" sldId="620"/>
            <ac:inkMk id="155" creationId="{5991167E-1F3F-27AE-62F6-13682423D82F}"/>
          </ac:inkMkLst>
        </pc:inkChg>
        <pc:inkChg chg="add mod">
          <ac:chgData name="Deepika Vatsa" userId="f7100972-27fe-4ee6-8fb4-ec9b7931b409" providerId="ADAL" clId="{E60DD727-CB9B-497A-9FD8-91390C365E38}" dt="2025-08-27T08:41:37.419" v="4619"/>
          <ac:inkMkLst>
            <pc:docMk/>
            <pc:sldMk cId="496248634" sldId="620"/>
            <ac:inkMk id="156" creationId="{10050B73-2942-5A8A-5FF2-D82C2AF26FF8}"/>
          </ac:inkMkLst>
        </pc:inkChg>
        <pc:inkChg chg="add mod">
          <ac:chgData name="Deepika Vatsa" userId="f7100972-27fe-4ee6-8fb4-ec9b7931b409" providerId="ADAL" clId="{E60DD727-CB9B-497A-9FD8-91390C365E38}" dt="2025-08-27T08:41:37.419" v="4619"/>
          <ac:inkMkLst>
            <pc:docMk/>
            <pc:sldMk cId="496248634" sldId="620"/>
            <ac:inkMk id="157" creationId="{2A0353D5-DCA5-E964-A65D-FC7740EBF3F9}"/>
          </ac:inkMkLst>
        </pc:inkChg>
        <pc:inkChg chg="add mod">
          <ac:chgData name="Deepika Vatsa" userId="f7100972-27fe-4ee6-8fb4-ec9b7931b409" providerId="ADAL" clId="{E60DD727-CB9B-497A-9FD8-91390C365E38}" dt="2025-08-27T08:41:37.419" v="4619"/>
          <ac:inkMkLst>
            <pc:docMk/>
            <pc:sldMk cId="496248634" sldId="620"/>
            <ac:inkMk id="158" creationId="{942FEA9A-30A1-ECA9-CF06-976B54FFC331}"/>
          </ac:inkMkLst>
        </pc:inkChg>
        <pc:inkChg chg="add mod">
          <ac:chgData name="Deepika Vatsa" userId="f7100972-27fe-4ee6-8fb4-ec9b7931b409" providerId="ADAL" clId="{E60DD727-CB9B-497A-9FD8-91390C365E38}" dt="2025-08-27T08:41:37.419" v="4619"/>
          <ac:inkMkLst>
            <pc:docMk/>
            <pc:sldMk cId="496248634" sldId="620"/>
            <ac:inkMk id="159" creationId="{2CCEC41E-9786-B470-2F51-4A55B6F4308B}"/>
          </ac:inkMkLst>
        </pc:inkChg>
        <pc:inkChg chg="add mod">
          <ac:chgData name="Deepika Vatsa" userId="f7100972-27fe-4ee6-8fb4-ec9b7931b409" providerId="ADAL" clId="{E60DD727-CB9B-497A-9FD8-91390C365E38}" dt="2025-08-27T08:41:37.419" v="4619"/>
          <ac:inkMkLst>
            <pc:docMk/>
            <pc:sldMk cId="496248634" sldId="620"/>
            <ac:inkMk id="160" creationId="{86661401-26C8-E7CA-E685-026EF8B200E5}"/>
          </ac:inkMkLst>
        </pc:inkChg>
        <pc:inkChg chg="add mod">
          <ac:chgData name="Deepika Vatsa" userId="f7100972-27fe-4ee6-8fb4-ec9b7931b409" providerId="ADAL" clId="{E60DD727-CB9B-497A-9FD8-91390C365E38}" dt="2025-08-27T08:41:37.419" v="4619"/>
          <ac:inkMkLst>
            <pc:docMk/>
            <pc:sldMk cId="496248634" sldId="620"/>
            <ac:inkMk id="161" creationId="{07617C8F-01CD-351F-662F-EF884DE1F377}"/>
          </ac:inkMkLst>
        </pc:inkChg>
        <pc:inkChg chg="add mod">
          <ac:chgData name="Deepika Vatsa" userId="f7100972-27fe-4ee6-8fb4-ec9b7931b409" providerId="ADAL" clId="{E60DD727-CB9B-497A-9FD8-91390C365E38}" dt="2025-08-27T08:41:37.419" v="4619"/>
          <ac:inkMkLst>
            <pc:docMk/>
            <pc:sldMk cId="496248634" sldId="620"/>
            <ac:inkMk id="162" creationId="{A7E42A1E-1D1F-F26D-D055-F6E4DF0C6392}"/>
          </ac:inkMkLst>
        </pc:inkChg>
        <pc:inkChg chg="add mod">
          <ac:chgData name="Deepika Vatsa" userId="f7100972-27fe-4ee6-8fb4-ec9b7931b409" providerId="ADAL" clId="{E60DD727-CB9B-497A-9FD8-91390C365E38}" dt="2025-08-27T08:41:37.419" v="4619"/>
          <ac:inkMkLst>
            <pc:docMk/>
            <pc:sldMk cId="496248634" sldId="620"/>
            <ac:inkMk id="163" creationId="{667DCDB7-7ED6-EA1D-D06F-3CF07EEDC3E9}"/>
          </ac:inkMkLst>
        </pc:inkChg>
        <pc:inkChg chg="add mod">
          <ac:chgData name="Deepika Vatsa" userId="f7100972-27fe-4ee6-8fb4-ec9b7931b409" providerId="ADAL" clId="{E60DD727-CB9B-497A-9FD8-91390C365E38}" dt="2025-08-27T08:41:37.419" v="4619"/>
          <ac:inkMkLst>
            <pc:docMk/>
            <pc:sldMk cId="496248634" sldId="620"/>
            <ac:inkMk id="164" creationId="{3235E8E9-58F4-AEDA-6779-5B6AAA1560A4}"/>
          </ac:inkMkLst>
        </pc:inkChg>
        <pc:inkChg chg="add mod">
          <ac:chgData name="Deepika Vatsa" userId="f7100972-27fe-4ee6-8fb4-ec9b7931b409" providerId="ADAL" clId="{E60DD727-CB9B-497A-9FD8-91390C365E38}" dt="2025-08-27T08:41:37.419" v="4619"/>
          <ac:inkMkLst>
            <pc:docMk/>
            <pc:sldMk cId="496248634" sldId="620"/>
            <ac:inkMk id="165" creationId="{4E915ECB-4894-5F90-614E-65A9216720CE}"/>
          </ac:inkMkLst>
        </pc:inkChg>
        <pc:inkChg chg="add mod">
          <ac:chgData name="Deepika Vatsa" userId="f7100972-27fe-4ee6-8fb4-ec9b7931b409" providerId="ADAL" clId="{E60DD727-CB9B-497A-9FD8-91390C365E38}" dt="2025-08-27T08:41:37.419" v="4619"/>
          <ac:inkMkLst>
            <pc:docMk/>
            <pc:sldMk cId="496248634" sldId="620"/>
            <ac:inkMk id="166" creationId="{9E23382B-D230-FC46-E415-D2D5B9A33B39}"/>
          </ac:inkMkLst>
        </pc:inkChg>
        <pc:inkChg chg="add mod">
          <ac:chgData name="Deepika Vatsa" userId="f7100972-27fe-4ee6-8fb4-ec9b7931b409" providerId="ADAL" clId="{E60DD727-CB9B-497A-9FD8-91390C365E38}" dt="2025-08-27T08:41:37.419" v="4619"/>
          <ac:inkMkLst>
            <pc:docMk/>
            <pc:sldMk cId="496248634" sldId="620"/>
            <ac:inkMk id="167" creationId="{BCFBD702-3C3D-36D2-3979-F18040844AB6}"/>
          </ac:inkMkLst>
        </pc:inkChg>
        <pc:inkChg chg="add mod">
          <ac:chgData name="Deepika Vatsa" userId="f7100972-27fe-4ee6-8fb4-ec9b7931b409" providerId="ADAL" clId="{E60DD727-CB9B-497A-9FD8-91390C365E38}" dt="2025-08-27T08:41:37.419" v="4619"/>
          <ac:inkMkLst>
            <pc:docMk/>
            <pc:sldMk cId="496248634" sldId="620"/>
            <ac:inkMk id="168" creationId="{69C4C621-C1DF-A146-6B1C-7713ECABA81C}"/>
          </ac:inkMkLst>
        </pc:inkChg>
        <pc:inkChg chg="add mod">
          <ac:chgData name="Deepika Vatsa" userId="f7100972-27fe-4ee6-8fb4-ec9b7931b409" providerId="ADAL" clId="{E60DD727-CB9B-497A-9FD8-91390C365E38}" dt="2025-08-27T08:41:37.419" v="4619"/>
          <ac:inkMkLst>
            <pc:docMk/>
            <pc:sldMk cId="496248634" sldId="620"/>
            <ac:inkMk id="171" creationId="{1F425F5E-3B05-A852-9C51-0F570DFB13D4}"/>
          </ac:inkMkLst>
        </pc:inkChg>
        <pc:inkChg chg="add mod">
          <ac:chgData name="Deepika Vatsa" userId="f7100972-27fe-4ee6-8fb4-ec9b7931b409" providerId="ADAL" clId="{E60DD727-CB9B-497A-9FD8-91390C365E38}" dt="2025-08-27T08:41:37.419" v="4619"/>
          <ac:inkMkLst>
            <pc:docMk/>
            <pc:sldMk cId="496248634" sldId="620"/>
            <ac:inkMk id="172" creationId="{63F620A0-168F-BB15-9984-E337763F2677}"/>
          </ac:inkMkLst>
        </pc:inkChg>
        <pc:inkChg chg="add mod">
          <ac:chgData name="Deepika Vatsa" userId="f7100972-27fe-4ee6-8fb4-ec9b7931b409" providerId="ADAL" clId="{E60DD727-CB9B-497A-9FD8-91390C365E38}" dt="2025-08-27T08:41:37.419" v="4619"/>
          <ac:inkMkLst>
            <pc:docMk/>
            <pc:sldMk cId="496248634" sldId="620"/>
            <ac:inkMk id="173" creationId="{4269E5AC-AEC8-0BE9-4737-CA18EDBA6D5B}"/>
          </ac:inkMkLst>
        </pc:inkChg>
        <pc:inkChg chg="add mod">
          <ac:chgData name="Deepika Vatsa" userId="f7100972-27fe-4ee6-8fb4-ec9b7931b409" providerId="ADAL" clId="{E60DD727-CB9B-497A-9FD8-91390C365E38}" dt="2025-08-27T08:41:37.419" v="4619"/>
          <ac:inkMkLst>
            <pc:docMk/>
            <pc:sldMk cId="496248634" sldId="620"/>
            <ac:inkMk id="175" creationId="{3B713AE8-A3A4-0368-61D1-696F24D33796}"/>
          </ac:inkMkLst>
        </pc:inkChg>
        <pc:inkChg chg="add mod">
          <ac:chgData name="Deepika Vatsa" userId="f7100972-27fe-4ee6-8fb4-ec9b7931b409" providerId="ADAL" clId="{E60DD727-CB9B-497A-9FD8-91390C365E38}" dt="2025-08-27T08:41:37.419" v="4619"/>
          <ac:inkMkLst>
            <pc:docMk/>
            <pc:sldMk cId="496248634" sldId="620"/>
            <ac:inkMk id="176" creationId="{391DB317-3C53-2420-66A7-204B77D8E4BB}"/>
          </ac:inkMkLst>
        </pc:inkChg>
        <pc:inkChg chg="add mod">
          <ac:chgData name="Deepika Vatsa" userId="f7100972-27fe-4ee6-8fb4-ec9b7931b409" providerId="ADAL" clId="{E60DD727-CB9B-497A-9FD8-91390C365E38}" dt="2025-08-27T08:41:37.419" v="4619"/>
          <ac:inkMkLst>
            <pc:docMk/>
            <pc:sldMk cId="496248634" sldId="620"/>
            <ac:inkMk id="177" creationId="{36EE2B72-689F-CAB4-C370-3C13B1FC24D4}"/>
          </ac:inkMkLst>
        </pc:inkChg>
        <pc:inkChg chg="add mod">
          <ac:chgData name="Deepika Vatsa" userId="f7100972-27fe-4ee6-8fb4-ec9b7931b409" providerId="ADAL" clId="{E60DD727-CB9B-497A-9FD8-91390C365E38}" dt="2025-08-27T08:41:37.419" v="4619"/>
          <ac:inkMkLst>
            <pc:docMk/>
            <pc:sldMk cId="496248634" sldId="620"/>
            <ac:inkMk id="178" creationId="{750D1451-1417-5003-42F9-E07CE35A6F4E}"/>
          </ac:inkMkLst>
        </pc:inkChg>
        <pc:inkChg chg="add mod">
          <ac:chgData name="Deepika Vatsa" userId="f7100972-27fe-4ee6-8fb4-ec9b7931b409" providerId="ADAL" clId="{E60DD727-CB9B-497A-9FD8-91390C365E38}" dt="2025-08-27T08:41:37.419" v="4619"/>
          <ac:inkMkLst>
            <pc:docMk/>
            <pc:sldMk cId="496248634" sldId="620"/>
            <ac:inkMk id="180" creationId="{51E13E1B-41B6-1A35-7EBB-D1D3F874CBE2}"/>
          </ac:inkMkLst>
        </pc:inkChg>
        <pc:inkChg chg="add mod">
          <ac:chgData name="Deepika Vatsa" userId="f7100972-27fe-4ee6-8fb4-ec9b7931b409" providerId="ADAL" clId="{E60DD727-CB9B-497A-9FD8-91390C365E38}" dt="2025-08-27T08:41:37.419" v="4619"/>
          <ac:inkMkLst>
            <pc:docMk/>
            <pc:sldMk cId="496248634" sldId="620"/>
            <ac:inkMk id="181" creationId="{92F565B1-714A-74EF-8A87-07E8C5D85778}"/>
          </ac:inkMkLst>
        </pc:inkChg>
        <pc:inkChg chg="add mod">
          <ac:chgData name="Deepika Vatsa" userId="f7100972-27fe-4ee6-8fb4-ec9b7931b409" providerId="ADAL" clId="{E60DD727-CB9B-497A-9FD8-91390C365E38}" dt="2025-08-27T08:41:37.419" v="4619"/>
          <ac:inkMkLst>
            <pc:docMk/>
            <pc:sldMk cId="496248634" sldId="620"/>
            <ac:inkMk id="182" creationId="{8E664158-D5CA-5B09-80D2-EEEFCC05F716}"/>
          </ac:inkMkLst>
        </pc:inkChg>
        <pc:inkChg chg="add mod">
          <ac:chgData name="Deepika Vatsa" userId="f7100972-27fe-4ee6-8fb4-ec9b7931b409" providerId="ADAL" clId="{E60DD727-CB9B-497A-9FD8-91390C365E38}" dt="2025-08-27T08:41:37.419" v="4619"/>
          <ac:inkMkLst>
            <pc:docMk/>
            <pc:sldMk cId="496248634" sldId="620"/>
            <ac:inkMk id="183" creationId="{ABB656CF-9858-A197-25E1-097FB0B29595}"/>
          </ac:inkMkLst>
        </pc:inkChg>
        <pc:inkChg chg="add mod">
          <ac:chgData name="Deepika Vatsa" userId="f7100972-27fe-4ee6-8fb4-ec9b7931b409" providerId="ADAL" clId="{E60DD727-CB9B-497A-9FD8-91390C365E38}" dt="2025-08-27T08:41:37.419" v="4619"/>
          <ac:inkMkLst>
            <pc:docMk/>
            <pc:sldMk cId="496248634" sldId="620"/>
            <ac:inkMk id="184" creationId="{49C64242-E3FA-842B-BA84-FE0AEAB44A51}"/>
          </ac:inkMkLst>
        </pc:inkChg>
        <pc:inkChg chg="add mod">
          <ac:chgData name="Deepika Vatsa" userId="f7100972-27fe-4ee6-8fb4-ec9b7931b409" providerId="ADAL" clId="{E60DD727-CB9B-497A-9FD8-91390C365E38}" dt="2025-08-27T08:41:37.419" v="4619"/>
          <ac:inkMkLst>
            <pc:docMk/>
            <pc:sldMk cId="496248634" sldId="620"/>
            <ac:inkMk id="186" creationId="{212AF650-5D04-683E-D2DD-E46E8A930BC8}"/>
          </ac:inkMkLst>
        </pc:inkChg>
        <pc:inkChg chg="add mod">
          <ac:chgData name="Deepika Vatsa" userId="f7100972-27fe-4ee6-8fb4-ec9b7931b409" providerId="ADAL" clId="{E60DD727-CB9B-497A-9FD8-91390C365E38}" dt="2025-08-27T08:41:37.419" v="4619"/>
          <ac:inkMkLst>
            <pc:docMk/>
            <pc:sldMk cId="496248634" sldId="620"/>
            <ac:inkMk id="187" creationId="{CEF4D483-BE54-8216-D23E-2204FC7F5507}"/>
          </ac:inkMkLst>
        </pc:inkChg>
        <pc:inkChg chg="add mod">
          <ac:chgData name="Deepika Vatsa" userId="f7100972-27fe-4ee6-8fb4-ec9b7931b409" providerId="ADAL" clId="{E60DD727-CB9B-497A-9FD8-91390C365E38}" dt="2025-08-27T08:41:37.419" v="4619"/>
          <ac:inkMkLst>
            <pc:docMk/>
            <pc:sldMk cId="496248634" sldId="620"/>
            <ac:inkMk id="188" creationId="{E17B85AE-6EE6-9874-54BA-067C1148A573}"/>
          </ac:inkMkLst>
        </pc:inkChg>
        <pc:inkChg chg="add mod">
          <ac:chgData name="Deepika Vatsa" userId="f7100972-27fe-4ee6-8fb4-ec9b7931b409" providerId="ADAL" clId="{E60DD727-CB9B-497A-9FD8-91390C365E38}" dt="2025-08-27T08:41:37.419" v="4619"/>
          <ac:inkMkLst>
            <pc:docMk/>
            <pc:sldMk cId="496248634" sldId="620"/>
            <ac:inkMk id="189" creationId="{E7F184D2-7EBC-68F8-F813-A429DAB3663A}"/>
          </ac:inkMkLst>
        </pc:inkChg>
        <pc:inkChg chg="add del mod">
          <ac:chgData name="Deepika Vatsa" userId="f7100972-27fe-4ee6-8fb4-ec9b7931b409" providerId="ADAL" clId="{E60DD727-CB9B-497A-9FD8-91390C365E38}" dt="2025-08-27T08:39:32.465" v="4545" actId="9405"/>
          <ac:inkMkLst>
            <pc:docMk/>
            <pc:sldMk cId="496248634" sldId="620"/>
            <ac:inkMk id="190" creationId="{6654AA4B-B760-6DE2-8371-C5B51206BA13}"/>
          </ac:inkMkLst>
        </pc:inkChg>
        <pc:inkChg chg="add del mod">
          <ac:chgData name="Deepika Vatsa" userId="f7100972-27fe-4ee6-8fb4-ec9b7931b409" providerId="ADAL" clId="{E60DD727-CB9B-497A-9FD8-91390C365E38}" dt="2025-08-27T08:39:32.091" v="4544"/>
          <ac:inkMkLst>
            <pc:docMk/>
            <pc:sldMk cId="496248634" sldId="620"/>
            <ac:inkMk id="191" creationId="{189EE2BB-9D7E-0875-81F3-DA13574FAAFE}"/>
          </ac:inkMkLst>
        </pc:inkChg>
        <pc:inkChg chg="add mod">
          <ac:chgData name="Deepika Vatsa" userId="f7100972-27fe-4ee6-8fb4-ec9b7931b409" providerId="ADAL" clId="{E60DD727-CB9B-497A-9FD8-91390C365E38}" dt="2025-08-27T08:41:37.419" v="4619"/>
          <ac:inkMkLst>
            <pc:docMk/>
            <pc:sldMk cId="496248634" sldId="620"/>
            <ac:inkMk id="193" creationId="{BD558495-FF72-5E03-B2EF-DEB27B676E20}"/>
          </ac:inkMkLst>
        </pc:inkChg>
        <pc:inkChg chg="add mod">
          <ac:chgData name="Deepika Vatsa" userId="f7100972-27fe-4ee6-8fb4-ec9b7931b409" providerId="ADAL" clId="{E60DD727-CB9B-497A-9FD8-91390C365E38}" dt="2025-08-27T08:41:37.419" v="4619"/>
          <ac:inkMkLst>
            <pc:docMk/>
            <pc:sldMk cId="496248634" sldId="620"/>
            <ac:inkMk id="194" creationId="{6953D670-8611-6A75-9697-6C127EE930B0}"/>
          </ac:inkMkLst>
        </pc:inkChg>
        <pc:inkChg chg="add mod">
          <ac:chgData name="Deepika Vatsa" userId="f7100972-27fe-4ee6-8fb4-ec9b7931b409" providerId="ADAL" clId="{E60DD727-CB9B-497A-9FD8-91390C365E38}" dt="2025-08-27T08:41:37.419" v="4619"/>
          <ac:inkMkLst>
            <pc:docMk/>
            <pc:sldMk cId="496248634" sldId="620"/>
            <ac:inkMk id="195" creationId="{DAA26FFF-D1D6-FD42-A331-3A94E7E34F1B}"/>
          </ac:inkMkLst>
        </pc:inkChg>
        <pc:inkChg chg="add mod">
          <ac:chgData name="Deepika Vatsa" userId="f7100972-27fe-4ee6-8fb4-ec9b7931b409" providerId="ADAL" clId="{E60DD727-CB9B-497A-9FD8-91390C365E38}" dt="2025-08-27T08:41:37.419" v="4619"/>
          <ac:inkMkLst>
            <pc:docMk/>
            <pc:sldMk cId="496248634" sldId="620"/>
            <ac:inkMk id="197" creationId="{3E9A6922-B617-064D-8CFB-14A0B191B23C}"/>
          </ac:inkMkLst>
        </pc:inkChg>
        <pc:inkChg chg="add mod">
          <ac:chgData name="Deepika Vatsa" userId="f7100972-27fe-4ee6-8fb4-ec9b7931b409" providerId="ADAL" clId="{E60DD727-CB9B-497A-9FD8-91390C365E38}" dt="2025-08-27T08:41:37.419" v="4619"/>
          <ac:inkMkLst>
            <pc:docMk/>
            <pc:sldMk cId="496248634" sldId="620"/>
            <ac:inkMk id="198" creationId="{407126E4-BD03-B812-F3DB-165DF2404166}"/>
          </ac:inkMkLst>
        </pc:inkChg>
        <pc:inkChg chg="add mod">
          <ac:chgData name="Deepika Vatsa" userId="f7100972-27fe-4ee6-8fb4-ec9b7931b409" providerId="ADAL" clId="{E60DD727-CB9B-497A-9FD8-91390C365E38}" dt="2025-08-27T08:41:37.419" v="4619"/>
          <ac:inkMkLst>
            <pc:docMk/>
            <pc:sldMk cId="496248634" sldId="620"/>
            <ac:inkMk id="200" creationId="{2D0433D1-CBB1-FE1B-994E-67175598CF2F}"/>
          </ac:inkMkLst>
        </pc:inkChg>
        <pc:inkChg chg="add mod">
          <ac:chgData name="Deepika Vatsa" userId="f7100972-27fe-4ee6-8fb4-ec9b7931b409" providerId="ADAL" clId="{E60DD727-CB9B-497A-9FD8-91390C365E38}" dt="2025-08-27T08:41:37.419" v="4619"/>
          <ac:inkMkLst>
            <pc:docMk/>
            <pc:sldMk cId="496248634" sldId="620"/>
            <ac:inkMk id="201" creationId="{9A281908-E86C-B5E8-0BEB-2357DD7FAAE4}"/>
          </ac:inkMkLst>
        </pc:inkChg>
        <pc:inkChg chg="add mod">
          <ac:chgData name="Deepika Vatsa" userId="f7100972-27fe-4ee6-8fb4-ec9b7931b409" providerId="ADAL" clId="{E60DD727-CB9B-497A-9FD8-91390C365E38}" dt="2025-08-27T08:41:37.419" v="4619"/>
          <ac:inkMkLst>
            <pc:docMk/>
            <pc:sldMk cId="496248634" sldId="620"/>
            <ac:inkMk id="202" creationId="{F0800671-A01A-779B-A78B-18F8FF58A725}"/>
          </ac:inkMkLst>
        </pc:inkChg>
        <pc:inkChg chg="add mod">
          <ac:chgData name="Deepika Vatsa" userId="f7100972-27fe-4ee6-8fb4-ec9b7931b409" providerId="ADAL" clId="{E60DD727-CB9B-497A-9FD8-91390C365E38}" dt="2025-08-27T08:41:37.419" v="4619"/>
          <ac:inkMkLst>
            <pc:docMk/>
            <pc:sldMk cId="496248634" sldId="620"/>
            <ac:inkMk id="203" creationId="{88DC3FE9-A678-EE60-BF93-19C10519E8FF}"/>
          </ac:inkMkLst>
        </pc:inkChg>
        <pc:inkChg chg="add mod">
          <ac:chgData name="Deepika Vatsa" userId="f7100972-27fe-4ee6-8fb4-ec9b7931b409" providerId="ADAL" clId="{E60DD727-CB9B-497A-9FD8-91390C365E38}" dt="2025-08-27T08:41:37.419" v="4619"/>
          <ac:inkMkLst>
            <pc:docMk/>
            <pc:sldMk cId="496248634" sldId="620"/>
            <ac:inkMk id="204" creationId="{2D079469-59A5-884F-7903-1E49F250BC93}"/>
          </ac:inkMkLst>
        </pc:inkChg>
        <pc:inkChg chg="add mod">
          <ac:chgData name="Deepika Vatsa" userId="f7100972-27fe-4ee6-8fb4-ec9b7931b409" providerId="ADAL" clId="{E60DD727-CB9B-497A-9FD8-91390C365E38}" dt="2025-08-27T08:41:37.419" v="4619"/>
          <ac:inkMkLst>
            <pc:docMk/>
            <pc:sldMk cId="496248634" sldId="620"/>
            <ac:inkMk id="205" creationId="{C588AE9B-F6C6-137E-00FB-D4C09C00526A}"/>
          </ac:inkMkLst>
        </pc:inkChg>
        <pc:inkChg chg="add mod">
          <ac:chgData name="Deepika Vatsa" userId="f7100972-27fe-4ee6-8fb4-ec9b7931b409" providerId="ADAL" clId="{E60DD727-CB9B-497A-9FD8-91390C365E38}" dt="2025-08-27T08:41:37.419" v="4619"/>
          <ac:inkMkLst>
            <pc:docMk/>
            <pc:sldMk cId="496248634" sldId="620"/>
            <ac:inkMk id="206" creationId="{899CCD8E-5DDC-89D8-B8A3-47B77150A41B}"/>
          </ac:inkMkLst>
        </pc:inkChg>
        <pc:inkChg chg="add mod">
          <ac:chgData name="Deepika Vatsa" userId="f7100972-27fe-4ee6-8fb4-ec9b7931b409" providerId="ADAL" clId="{E60DD727-CB9B-497A-9FD8-91390C365E38}" dt="2025-08-27T08:41:37.419" v="4619"/>
          <ac:inkMkLst>
            <pc:docMk/>
            <pc:sldMk cId="496248634" sldId="620"/>
            <ac:inkMk id="207" creationId="{9FBC28A1-1974-3D22-36A0-A4213962C0F1}"/>
          </ac:inkMkLst>
        </pc:inkChg>
        <pc:inkChg chg="add mod">
          <ac:chgData name="Deepika Vatsa" userId="f7100972-27fe-4ee6-8fb4-ec9b7931b409" providerId="ADAL" clId="{E60DD727-CB9B-497A-9FD8-91390C365E38}" dt="2025-08-27T08:41:37.419" v="4619"/>
          <ac:inkMkLst>
            <pc:docMk/>
            <pc:sldMk cId="496248634" sldId="620"/>
            <ac:inkMk id="208" creationId="{439D2A8E-684A-BB38-6B63-6A135F1C910B}"/>
          </ac:inkMkLst>
        </pc:inkChg>
        <pc:inkChg chg="add mod">
          <ac:chgData name="Deepika Vatsa" userId="f7100972-27fe-4ee6-8fb4-ec9b7931b409" providerId="ADAL" clId="{E60DD727-CB9B-497A-9FD8-91390C365E38}" dt="2025-08-27T08:41:37.419" v="4619"/>
          <ac:inkMkLst>
            <pc:docMk/>
            <pc:sldMk cId="496248634" sldId="620"/>
            <ac:inkMk id="209" creationId="{99F4185D-6743-3E09-132A-8B45F75FF0AA}"/>
          </ac:inkMkLst>
        </pc:inkChg>
        <pc:inkChg chg="add mod">
          <ac:chgData name="Deepika Vatsa" userId="f7100972-27fe-4ee6-8fb4-ec9b7931b409" providerId="ADAL" clId="{E60DD727-CB9B-497A-9FD8-91390C365E38}" dt="2025-08-27T08:41:37.419" v="4619"/>
          <ac:inkMkLst>
            <pc:docMk/>
            <pc:sldMk cId="496248634" sldId="620"/>
            <ac:inkMk id="211" creationId="{B779820B-B1EF-798B-17AC-80FAF13EFF2E}"/>
          </ac:inkMkLst>
        </pc:inkChg>
        <pc:inkChg chg="add mod">
          <ac:chgData name="Deepika Vatsa" userId="f7100972-27fe-4ee6-8fb4-ec9b7931b409" providerId="ADAL" clId="{E60DD727-CB9B-497A-9FD8-91390C365E38}" dt="2025-08-27T08:41:37.419" v="4619"/>
          <ac:inkMkLst>
            <pc:docMk/>
            <pc:sldMk cId="496248634" sldId="620"/>
            <ac:inkMk id="212" creationId="{F18FC7BA-4E61-4F70-A45E-23FEF2A8A3C2}"/>
          </ac:inkMkLst>
        </pc:inkChg>
        <pc:inkChg chg="add mod">
          <ac:chgData name="Deepika Vatsa" userId="f7100972-27fe-4ee6-8fb4-ec9b7931b409" providerId="ADAL" clId="{E60DD727-CB9B-497A-9FD8-91390C365E38}" dt="2025-08-27T08:41:37.419" v="4619"/>
          <ac:inkMkLst>
            <pc:docMk/>
            <pc:sldMk cId="496248634" sldId="620"/>
            <ac:inkMk id="213" creationId="{0FDD12F0-4303-6F78-CC8E-73D39D78C0B8}"/>
          </ac:inkMkLst>
        </pc:inkChg>
        <pc:inkChg chg="add mod">
          <ac:chgData name="Deepika Vatsa" userId="f7100972-27fe-4ee6-8fb4-ec9b7931b409" providerId="ADAL" clId="{E60DD727-CB9B-497A-9FD8-91390C365E38}" dt="2025-08-27T08:41:37.419" v="4619"/>
          <ac:inkMkLst>
            <pc:docMk/>
            <pc:sldMk cId="496248634" sldId="620"/>
            <ac:inkMk id="214" creationId="{E5B8400C-37BF-7761-91FA-B28180747542}"/>
          </ac:inkMkLst>
        </pc:inkChg>
        <pc:inkChg chg="add mod">
          <ac:chgData name="Deepika Vatsa" userId="f7100972-27fe-4ee6-8fb4-ec9b7931b409" providerId="ADAL" clId="{E60DD727-CB9B-497A-9FD8-91390C365E38}" dt="2025-08-27T08:41:37.419" v="4619"/>
          <ac:inkMkLst>
            <pc:docMk/>
            <pc:sldMk cId="496248634" sldId="620"/>
            <ac:inkMk id="215" creationId="{2D5B6D50-BFD2-8709-C659-0B1D06226BC6}"/>
          </ac:inkMkLst>
        </pc:inkChg>
        <pc:inkChg chg="add mod">
          <ac:chgData name="Deepika Vatsa" userId="f7100972-27fe-4ee6-8fb4-ec9b7931b409" providerId="ADAL" clId="{E60DD727-CB9B-497A-9FD8-91390C365E38}" dt="2025-08-27T08:41:37.419" v="4619"/>
          <ac:inkMkLst>
            <pc:docMk/>
            <pc:sldMk cId="496248634" sldId="620"/>
            <ac:inkMk id="216" creationId="{AA47022B-41C9-B710-6045-C17C6714CB4C}"/>
          </ac:inkMkLst>
        </pc:inkChg>
        <pc:inkChg chg="add mod">
          <ac:chgData name="Deepika Vatsa" userId="f7100972-27fe-4ee6-8fb4-ec9b7931b409" providerId="ADAL" clId="{E60DD727-CB9B-497A-9FD8-91390C365E38}" dt="2025-08-27T08:41:37.419" v="4619"/>
          <ac:inkMkLst>
            <pc:docMk/>
            <pc:sldMk cId="496248634" sldId="620"/>
            <ac:inkMk id="217" creationId="{6B507316-928C-8E7E-3F49-788753A74C92}"/>
          </ac:inkMkLst>
        </pc:inkChg>
        <pc:inkChg chg="add mod">
          <ac:chgData name="Deepika Vatsa" userId="f7100972-27fe-4ee6-8fb4-ec9b7931b409" providerId="ADAL" clId="{E60DD727-CB9B-497A-9FD8-91390C365E38}" dt="2025-08-27T08:41:37.419" v="4619"/>
          <ac:inkMkLst>
            <pc:docMk/>
            <pc:sldMk cId="496248634" sldId="620"/>
            <ac:inkMk id="218" creationId="{4806A594-8D58-257E-4A9B-1C5726F24B47}"/>
          </ac:inkMkLst>
        </pc:inkChg>
        <pc:inkChg chg="add mod">
          <ac:chgData name="Deepika Vatsa" userId="f7100972-27fe-4ee6-8fb4-ec9b7931b409" providerId="ADAL" clId="{E60DD727-CB9B-497A-9FD8-91390C365E38}" dt="2025-08-27T08:41:37.419" v="4619"/>
          <ac:inkMkLst>
            <pc:docMk/>
            <pc:sldMk cId="496248634" sldId="620"/>
            <ac:inkMk id="219" creationId="{A945D61F-A4D2-E145-51A1-58E08A8EBC4A}"/>
          </ac:inkMkLst>
        </pc:inkChg>
        <pc:inkChg chg="add mod">
          <ac:chgData name="Deepika Vatsa" userId="f7100972-27fe-4ee6-8fb4-ec9b7931b409" providerId="ADAL" clId="{E60DD727-CB9B-497A-9FD8-91390C365E38}" dt="2025-08-27T08:41:37.419" v="4619"/>
          <ac:inkMkLst>
            <pc:docMk/>
            <pc:sldMk cId="496248634" sldId="620"/>
            <ac:inkMk id="221" creationId="{49363D3B-B439-0F95-1DBF-E1AF00785DB7}"/>
          </ac:inkMkLst>
        </pc:inkChg>
        <pc:inkChg chg="add mod">
          <ac:chgData name="Deepika Vatsa" userId="f7100972-27fe-4ee6-8fb4-ec9b7931b409" providerId="ADAL" clId="{E60DD727-CB9B-497A-9FD8-91390C365E38}" dt="2025-08-27T08:41:37.419" v="4619"/>
          <ac:inkMkLst>
            <pc:docMk/>
            <pc:sldMk cId="496248634" sldId="620"/>
            <ac:inkMk id="222" creationId="{E2A9EE61-A238-6E55-F128-B6322CC0707D}"/>
          </ac:inkMkLst>
        </pc:inkChg>
        <pc:inkChg chg="add mod">
          <ac:chgData name="Deepika Vatsa" userId="f7100972-27fe-4ee6-8fb4-ec9b7931b409" providerId="ADAL" clId="{E60DD727-CB9B-497A-9FD8-91390C365E38}" dt="2025-08-27T08:41:37.419" v="4619"/>
          <ac:inkMkLst>
            <pc:docMk/>
            <pc:sldMk cId="496248634" sldId="620"/>
            <ac:inkMk id="223" creationId="{643975AF-A164-581F-8668-1F40F3188BBF}"/>
          </ac:inkMkLst>
        </pc:inkChg>
        <pc:inkChg chg="add mod">
          <ac:chgData name="Deepika Vatsa" userId="f7100972-27fe-4ee6-8fb4-ec9b7931b409" providerId="ADAL" clId="{E60DD727-CB9B-497A-9FD8-91390C365E38}" dt="2025-08-27T08:41:37.419" v="4619"/>
          <ac:inkMkLst>
            <pc:docMk/>
            <pc:sldMk cId="496248634" sldId="620"/>
            <ac:inkMk id="224" creationId="{96E2BFCF-F690-5610-96BE-863B3167D18D}"/>
          </ac:inkMkLst>
        </pc:inkChg>
        <pc:inkChg chg="add mod">
          <ac:chgData name="Deepika Vatsa" userId="f7100972-27fe-4ee6-8fb4-ec9b7931b409" providerId="ADAL" clId="{E60DD727-CB9B-497A-9FD8-91390C365E38}" dt="2025-08-27T08:41:37.419" v="4619"/>
          <ac:inkMkLst>
            <pc:docMk/>
            <pc:sldMk cId="496248634" sldId="620"/>
            <ac:inkMk id="225" creationId="{37B4AFE9-B52A-F256-6F60-49C23EE254F1}"/>
          </ac:inkMkLst>
        </pc:inkChg>
        <pc:inkChg chg="add mod">
          <ac:chgData name="Deepika Vatsa" userId="f7100972-27fe-4ee6-8fb4-ec9b7931b409" providerId="ADAL" clId="{E60DD727-CB9B-497A-9FD8-91390C365E38}" dt="2025-08-27T08:41:37.419" v="4619"/>
          <ac:inkMkLst>
            <pc:docMk/>
            <pc:sldMk cId="496248634" sldId="620"/>
            <ac:inkMk id="226" creationId="{A64744E1-1B47-05AA-F541-60AF9E0D9516}"/>
          </ac:inkMkLst>
        </pc:inkChg>
        <pc:inkChg chg="add del mod">
          <ac:chgData name="Deepika Vatsa" userId="f7100972-27fe-4ee6-8fb4-ec9b7931b409" providerId="ADAL" clId="{E60DD727-CB9B-497A-9FD8-91390C365E38}" dt="2025-08-27T08:40:17.170" v="4585" actId="9405"/>
          <ac:inkMkLst>
            <pc:docMk/>
            <pc:sldMk cId="496248634" sldId="620"/>
            <ac:inkMk id="227" creationId="{786162DC-D19F-D3A0-2E8E-27B9F09244D6}"/>
          </ac:inkMkLst>
        </pc:inkChg>
        <pc:inkChg chg="add del mod">
          <ac:chgData name="Deepika Vatsa" userId="f7100972-27fe-4ee6-8fb4-ec9b7931b409" providerId="ADAL" clId="{E60DD727-CB9B-497A-9FD8-91390C365E38}" dt="2025-08-27T08:40:16.086" v="4584"/>
          <ac:inkMkLst>
            <pc:docMk/>
            <pc:sldMk cId="496248634" sldId="620"/>
            <ac:inkMk id="228" creationId="{5AF0425C-BBDF-ACA8-5C13-3F77E92372CD}"/>
          </ac:inkMkLst>
        </pc:inkChg>
        <pc:inkChg chg="add mod">
          <ac:chgData name="Deepika Vatsa" userId="f7100972-27fe-4ee6-8fb4-ec9b7931b409" providerId="ADAL" clId="{E60DD727-CB9B-497A-9FD8-91390C365E38}" dt="2025-08-27T08:41:37.419" v="4619"/>
          <ac:inkMkLst>
            <pc:docMk/>
            <pc:sldMk cId="496248634" sldId="620"/>
            <ac:inkMk id="230" creationId="{CDA41822-D9A5-941C-A8BC-25E75623DDE0}"/>
          </ac:inkMkLst>
        </pc:inkChg>
        <pc:inkChg chg="add mod">
          <ac:chgData name="Deepika Vatsa" userId="f7100972-27fe-4ee6-8fb4-ec9b7931b409" providerId="ADAL" clId="{E60DD727-CB9B-497A-9FD8-91390C365E38}" dt="2025-08-27T08:41:37.419" v="4619"/>
          <ac:inkMkLst>
            <pc:docMk/>
            <pc:sldMk cId="496248634" sldId="620"/>
            <ac:inkMk id="231" creationId="{CA55A462-823C-0594-43CC-74A43A9CD82A}"/>
          </ac:inkMkLst>
        </pc:inkChg>
        <pc:inkChg chg="add mod">
          <ac:chgData name="Deepika Vatsa" userId="f7100972-27fe-4ee6-8fb4-ec9b7931b409" providerId="ADAL" clId="{E60DD727-CB9B-497A-9FD8-91390C365E38}" dt="2025-08-27T08:41:37.419" v="4619"/>
          <ac:inkMkLst>
            <pc:docMk/>
            <pc:sldMk cId="496248634" sldId="620"/>
            <ac:inkMk id="232" creationId="{8427E72A-9CB6-A226-05CE-8C4F15D90EF2}"/>
          </ac:inkMkLst>
        </pc:inkChg>
        <pc:inkChg chg="add mod">
          <ac:chgData name="Deepika Vatsa" userId="f7100972-27fe-4ee6-8fb4-ec9b7931b409" providerId="ADAL" clId="{E60DD727-CB9B-497A-9FD8-91390C365E38}" dt="2025-08-27T08:41:37.419" v="4619"/>
          <ac:inkMkLst>
            <pc:docMk/>
            <pc:sldMk cId="496248634" sldId="620"/>
            <ac:inkMk id="233" creationId="{E83B3DEB-22D5-F43F-1566-09AA029D2BEB}"/>
          </ac:inkMkLst>
        </pc:inkChg>
        <pc:inkChg chg="add mod">
          <ac:chgData name="Deepika Vatsa" userId="f7100972-27fe-4ee6-8fb4-ec9b7931b409" providerId="ADAL" clId="{E60DD727-CB9B-497A-9FD8-91390C365E38}" dt="2025-08-27T08:41:37.419" v="4619"/>
          <ac:inkMkLst>
            <pc:docMk/>
            <pc:sldMk cId="496248634" sldId="620"/>
            <ac:inkMk id="234" creationId="{2105E4DB-41C7-EBC6-9CEF-CBBE462758B0}"/>
          </ac:inkMkLst>
        </pc:inkChg>
        <pc:inkChg chg="add mod">
          <ac:chgData name="Deepika Vatsa" userId="f7100972-27fe-4ee6-8fb4-ec9b7931b409" providerId="ADAL" clId="{E60DD727-CB9B-497A-9FD8-91390C365E38}" dt="2025-08-27T08:41:37.419" v="4619"/>
          <ac:inkMkLst>
            <pc:docMk/>
            <pc:sldMk cId="496248634" sldId="620"/>
            <ac:inkMk id="235" creationId="{31CC6C11-1770-2E7E-81D0-85698EEA287C}"/>
          </ac:inkMkLst>
        </pc:inkChg>
        <pc:inkChg chg="add mod">
          <ac:chgData name="Deepika Vatsa" userId="f7100972-27fe-4ee6-8fb4-ec9b7931b409" providerId="ADAL" clId="{E60DD727-CB9B-497A-9FD8-91390C365E38}" dt="2025-08-27T08:41:37.419" v="4619"/>
          <ac:inkMkLst>
            <pc:docMk/>
            <pc:sldMk cId="496248634" sldId="620"/>
            <ac:inkMk id="236" creationId="{0C56C313-2E6C-DC67-5A38-35044E0735FB}"/>
          </ac:inkMkLst>
        </pc:inkChg>
        <pc:inkChg chg="add mod">
          <ac:chgData name="Deepika Vatsa" userId="f7100972-27fe-4ee6-8fb4-ec9b7931b409" providerId="ADAL" clId="{E60DD727-CB9B-497A-9FD8-91390C365E38}" dt="2025-08-27T08:41:37.419" v="4619"/>
          <ac:inkMkLst>
            <pc:docMk/>
            <pc:sldMk cId="496248634" sldId="620"/>
            <ac:inkMk id="237" creationId="{DCF2AB36-2077-4D75-3EB7-67D26D6BD4A1}"/>
          </ac:inkMkLst>
        </pc:inkChg>
        <pc:inkChg chg="add mod">
          <ac:chgData name="Deepika Vatsa" userId="f7100972-27fe-4ee6-8fb4-ec9b7931b409" providerId="ADAL" clId="{E60DD727-CB9B-497A-9FD8-91390C365E38}" dt="2025-08-27T08:41:37.419" v="4619"/>
          <ac:inkMkLst>
            <pc:docMk/>
            <pc:sldMk cId="496248634" sldId="620"/>
            <ac:inkMk id="238" creationId="{0C642CE6-4FB4-257C-1A22-580194FDC750}"/>
          </ac:inkMkLst>
        </pc:inkChg>
        <pc:inkChg chg="add mod">
          <ac:chgData name="Deepika Vatsa" userId="f7100972-27fe-4ee6-8fb4-ec9b7931b409" providerId="ADAL" clId="{E60DD727-CB9B-497A-9FD8-91390C365E38}" dt="2025-08-27T08:40:46.088" v="4599"/>
          <ac:inkMkLst>
            <pc:docMk/>
            <pc:sldMk cId="496248634" sldId="620"/>
            <ac:inkMk id="241" creationId="{C7A45CEC-5E23-12C5-71FB-3D55D892D631}"/>
          </ac:inkMkLst>
        </pc:inkChg>
        <pc:inkChg chg="add mod">
          <ac:chgData name="Deepika Vatsa" userId="f7100972-27fe-4ee6-8fb4-ec9b7931b409" providerId="ADAL" clId="{E60DD727-CB9B-497A-9FD8-91390C365E38}" dt="2025-08-27T08:40:46.088" v="4599"/>
          <ac:inkMkLst>
            <pc:docMk/>
            <pc:sldMk cId="496248634" sldId="620"/>
            <ac:inkMk id="243" creationId="{39007EE3-5642-1652-341D-8FE10D2B3B28}"/>
          </ac:inkMkLst>
        </pc:inkChg>
        <pc:inkChg chg="add mod">
          <ac:chgData name="Deepika Vatsa" userId="f7100972-27fe-4ee6-8fb4-ec9b7931b409" providerId="ADAL" clId="{E60DD727-CB9B-497A-9FD8-91390C365E38}" dt="2025-08-27T08:41:37.419" v="4619"/>
          <ac:inkMkLst>
            <pc:docMk/>
            <pc:sldMk cId="496248634" sldId="620"/>
            <ac:inkMk id="245" creationId="{A1D47C54-6E79-E63F-E2B0-BBD9261A1E22}"/>
          </ac:inkMkLst>
        </pc:inkChg>
        <pc:inkChg chg="add mod">
          <ac:chgData name="Deepika Vatsa" userId="f7100972-27fe-4ee6-8fb4-ec9b7931b409" providerId="ADAL" clId="{E60DD727-CB9B-497A-9FD8-91390C365E38}" dt="2025-08-27T08:41:37.419" v="4619"/>
          <ac:inkMkLst>
            <pc:docMk/>
            <pc:sldMk cId="496248634" sldId="620"/>
            <ac:inkMk id="246" creationId="{F27AA8DD-EDC6-CBA7-D6B6-3787269BF0CA}"/>
          </ac:inkMkLst>
        </pc:inkChg>
        <pc:inkChg chg="add mod">
          <ac:chgData name="Deepika Vatsa" userId="f7100972-27fe-4ee6-8fb4-ec9b7931b409" providerId="ADAL" clId="{E60DD727-CB9B-497A-9FD8-91390C365E38}" dt="2025-08-27T08:41:37.419" v="4619"/>
          <ac:inkMkLst>
            <pc:docMk/>
            <pc:sldMk cId="496248634" sldId="620"/>
            <ac:inkMk id="247" creationId="{F85960D2-AF9D-E4EB-264F-0039A94B692E}"/>
          </ac:inkMkLst>
        </pc:inkChg>
        <pc:inkChg chg="add mod">
          <ac:chgData name="Deepika Vatsa" userId="f7100972-27fe-4ee6-8fb4-ec9b7931b409" providerId="ADAL" clId="{E60DD727-CB9B-497A-9FD8-91390C365E38}" dt="2025-08-27T08:41:37.419" v="4619"/>
          <ac:inkMkLst>
            <pc:docMk/>
            <pc:sldMk cId="496248634" sldId="620"/>
            <ac:inkMk id="248" creationId="{3A5EB50A-12F6-2A52-8E1D-23589154CC05}"/>
          </ac:inkMkLst>
        </pc:inkChg>
        <pc:inkChg chg="add mod">
          <ac:chgData name="Deepika Vatsa" userId="f7100972-27fe-4ee6-8fb4-ec9b7931b409" providerId="ADAL" clId="{E60DD727-CB9B-497A-9FD8-91390C365E38}" dt="2025-08-27T08:41:37.419" v="4619"/>
          <ac:inkMkLst>
            <pc:docMk/>
            <pc:sldMk cId="496248634" sldId="620"/>
            <ac:inkMk id="249" creationId="{2C7D4ABA-677C-AE43-CA46-3A3BF4083032}"/>
          </ac:inkMkLst>
        </pc:inkChg>
        <pc:inkChg chg="add mod">
          <ac:chgData name="Deepika Vatsa" userId="f7100972-27fe-4ee6-8fb4-ec9b7931b409" providerId="ADAL" clId="{E60DD727-CB9B-497A-9FD8-91390C365E38}" dt="2025-08-27T08:41:37.419" v="4619"/>
          <ac:inkMkLst>
            <pc:docMk/>
            <pc:sldMk cId="496248634" sldId="620"/>
            <ac:inkMk id="250" creationId="{9666304B-A17E-6DEE-51D8-32BF87B7CF7F}"/>
          </ac:inkMkLst>
        </pc:inkChg>
        <pc:inkChg chg="add mod">
          <ac:chgData name="Deepika Vatsa" userId="f7100972-27fe-4ee6-8fb4-ec9b7931b409" providerId="ADAL" clId="{E60DD727-CB9B-497A-9FD8-91390C365E38}" dt="2025-08-27T08:41:37.419" v="4619"/>
          <ac:inkMkLst>
            <pc:docMk/>
            <pc:sldMk cId="496248634" sldId="620"/>
            <ac:inkMk id="251" creationId="{A943A326-CEB5-A994-9310-8093FC7570E9}"/>
          </ac:inkMkLst>
        </pc:inkChg>
        <pc:inkChg chg="add mod">
          <ac:chgData name="Deepika Vatsa" userId="f7100972-27fe-4ee6-8fb4-ec9b7931b409" providerId="ADAL" clId="{E60DD727-CB9B-497A-9FD8-91390C365E38}" dt="2025-08-27T08:41:37.419" v="4619"/>
          <ac:inkMkLst>
            <pc:docMk/>
            <pc:sldMk cId="496248634" sldId="620"/>
            <ac:inkMk id="252" creationId="{3DD690BB-32A2-33FB-3BB9-776B99BFB03B}"/>
          </ac:inkMkLst>
        </pc:inkChg>
        <pc:inkChg chg="add mod">
          <ac:chgData name="Deepika Vatsa" userId="f7100972-27fe-4ee6-8fb4-ec9b7931b409" providerId="ADAL" clId="{E60DD727-CB9B-497A-9FD8-91390C365E38}" dt="2025-08-27T08:41:37.419" v="4619"/>
          <ac:inkMkLst>
            <pc:docMk/>
            <pc:sldMk cId="496248634" sldId="620"/>
            <ac:inkMk id="253" creationId="{9F792350-EE54-8EE1-043F-81AA08364C9B}"/>
          </ac:inkMkLst>
        </pc:inkChg>
        <pc:inkChg chg="add mod">
          <ac:chgData name="Deepika Vatsa" userId="f7100972-27fe-4ee6-8fb4-ec9b7931b409" providerId="ADAL" clId="{E60DD727-CB9B-497A-9FD8-91390C365E38}" dt="2025-08-27T08:41:37.419" v="4619"/>
          <ac:inkMkLst>
            <pc:docMk/>
            <pc:sldMk cId="496248634" sldId="620"/>
            <ac:inkMk id="254" creationId="{ABA453AB-983C-2510-7401-43DBE6FCA2FA}"/>
          </ac:inkMkLst>
        </pc:inkChg>
        <pc:inkChg chg="add mod">
          <ac:chgData name="Deepika Vatsa" userId="f7100972-27fe-4ee6-8fb4-ec9b7931b409" providerId="ADAL" clId="{E60DD727-CB9B-497A-9FD8-91390C365E38}" dt="2025-08-27T08:41:37.419" v="4619"/>
          <ac:inkMkLst>
            <pc:docMk/>
            <pc:sldMk cId="496248634" sldId="620"/>
            <ac:inkMk id="255" creationId="{DA204FA5-5DDB-546C-122F-9A7C8A1033E6}"/>
          </ac:inkMkLst>
        </pc:inkChg>
        <pc:inkChg chg="add mod">
          <ac:chgData name="Deepika Vatsa" userId="f7100972-27fe-4ee6-8fb4-ec9b7931b409" providerId="ADAL" clId="{E60DD727-CB9B-497A-9FD8-91390C365E38}" dt="2025-08-27T08:41:37.419" v="4619"/>
          <ac:inkMkLst>
            <pc:docMk/>
            <pc:sldMk cId="496248634" sldId="620"/>
            <ac:inkMk id="256" creationId="{74E0AEB9-B2FD-B3B9-3E77-4D24624CF8F3}"/>
          </ac:inkMkLst>
        </pc:inkChg>
        <pc:inkChg chg="add mod">
          <ac:chgData name="Deepika Vatsa" userId="f7100972-27fe-4ee6-8fb4-ec9b7931b409" providerId="ADAL" clId="{E60DD727-CB9B-497A-9FD8-91390C365E38}" dt="2025-08-27T08:41:37.419" v="4619"/>
          <ac:inkMkLst>
            <pc:docMk/>
            <pc:sldMk cId="496248634" sldId="620"/>
            <ac:inkMk id="257" creationId="{5452C61D-6EEE-A20A-9A03-063B82273FE1}"/>
          </ac:inkMkLst>
        </pc:inkChg>
        <pc:inkChg chg="add mod">
          <ac:chgData name="Deepika Vatsa" userId="f7100972-27fe-4ee6-8fb4-ec9b7931b409" providerId="ADAL" clId="{E60DD727-CB9B-497A-9FD8-91390C365E38}" dt="2025-08-27T08:41:37.419" v="4619"/>
          <ac:inkMkLst>
            <pc:docMk/>
            <pc:sldMk cId="496248634" sldId="620"/>
            <ac:inkMk id="258" creationId="{AF50499E-2C2F-0DE2-5DD0-F4BC0E6FC291}"/>
          </ac:inkMkLst>
        </pc:inkChg>
        <pc:inkChg chg="add mod">
          <ac:chgData name="Deepika Vatsa" userId="f7100972-27fe-4ee6-8fb4-ec9b7931b409" providerId="ADAL" clId="{E60DD727-CB9B-497A-9FD8-91390C365E38}" dt="2025-08-27T08:41:37.419" v="4619"/>
          <ac:inkMkLst>
            <pc:docMk/>
            <pc:sldMk cId="496248634" sldId="620"/>
            <ac:inkMk id="259" creationId="{82A24E9A-DFE9-55BF-2F54-1688BF08AB11}"/>
          </ac:inkMkLst>
        </pc:inkChg>
        <pc:inkChg chg="add mod">
          <ac:chgData name="Deepika Vatsa" userId="f7100972-27fe-4ee6-8fb4-ec9b7931b409" providerId="ADAL" clId="{E60DD727-CB9B-497A-9FD8-91390C365E38}" dt="2025-08-27T08:41:37.419" v="4619"/>
          <ac:inkMkLst>
            <pc:docMk/>
            <pc:sldMk cId="496248634" sldId="620"/>
            <ac:inkMk id="260" creationId="{37035F1B-A818-25BD-C916-C67488587B29}"/>
          </ac:inkMkLst>
        </pc:inkChg>
        <pc:inkChg chg="add mod">
          <ac:chgData name="Deepika Vatsa" userId="f7100972-27fe-4ee6-8fb4-ec9b7931b409" providerId="ADAL" clId="{E60DD727-CB9B-497A-9FD8-91390C365E38}" dt="2025-08-27T08:41:37.419" v="4619"/>
          <ac:inkMkLst>
            <pc:docMk/>
            <pc:sldMk cId="496248634" sldId="620"/>
            <ac:inkMk id="261" creationId="{D6B8E916-10FA-76C2-F678-8E547FEB5FC5}"/>
          </ac:inkMkLst>
        </pc:inkChg>
        <pc:inkChg chg="add mod">
          <ac:chgData name="Deepika Vatsa" userId="f7100972-27fe-4ee6-8fb4-ec9b7931b409" providerId="ADAL" clId="{E60DD727-CB9B-497A-9FD8-91390C365E38}" dt="2025-08-27T08:41:37.419" v="4619"/>
          <ac:inkMkLst>
            <pc:docMk/>
            <pc:sldMk cId="496248634" sldId="620"/>
            <ac:inkMk id="262" creationId="{477C7D29-9372-A34C-B12A-27F752752199}"/>
          </ac:inkMkLst>
        </pc:inkChg>
        <pc:inkChg chg="add mod">
          <ac:chgData name="Deepika Vatsa" userId="f7100972-27fe-4ee6-8fb4-ec9b7931b409" providerId="ADAL" clId="{E60DD727-CB9B-497A-9FD8-91390C365E38}" dt="2025-08-27T08:41:37.419" v="4619"/>
          <ac:inkMkLst>
            <pc:docMk/>
            <pc:sldMk cId="496248634" sldId="620"/>
            <ac:inkMk id="263" creationId="{BF0BDA5F-CB95-9BB5-EEA0-39FCBDB925C1}"/>
          </ac:inkMkLst>
        </pc:inkChg>
      </pc:sldChg>
      <pc:sldChg chg="addSp delSp modSp add mod">
        <pc:chgData name="Deepika Vatsa" userId="f7100972-27fe-4ee6-8fb4-ec9b7931b409" providerId="ADAL" clId="{E60DD727-CB9B-497A-9FD8-91390C365E38}" dt="2025-08-27T11:34:26.212" v="5967"/>
        <pc:sldMkLst>
          <pc:docMk/>
          <pc:sldMk cId="2080503188" sldId="621"/>
        </pc:sldMkLst>
        <pc:spChg chg="del">
          <ac:chgData name="Deepika Vatsa" userId="f7100972-27fe-4ee6-8fb4-ec9b7931b409" providerId="ADAL" clId="{E60DD727-CB9B-497A-9FD8-91390C365E38}" dt="2025-08-27T08:42:34.205" v="4625" actId="478"/>
          <ac:spMkLst>
            <pc:docMk/>
            <pc:sldMk cId="2080503188" sldId="621"/>
            <ac:spMk id="6" creationId="{D3C91BE4-AC0C-102E-522D-E03E063A909D}"/>
          </ac:spMkLst>
        </pc:spChg>
        <pc:spChg chg="mod">
          <ac:chgData name="Deepika Vatsa" userId="f7100972-27fe-4ee6-8fb4-ec9b7931b409" providerId="ADAL" clId="{E60DD727-CB9B-497A-9FD8-91390C365E38}" dt="2025-08-27T08:42:50.901" v="4672" actId="1036"/>
          <ac:spMkLst>
            <pc:docMk/>
            <pc:sldMk cId="2080503188" sldId="621"/>
            <ac:spMk id="114" creationId="{3B557179-D657-5EC7-C158-F7DE8429D09B}"/>
          </ac:spMkLst>
        </pc:spChg>
        <pc:grpChg chg="add del mod">
          <ac:chgData name="Deepika Vatsa" userId="f7100972-27fe-4ee6-8fb4-ec9b7931b409" providerId="ADAL" clId="{E60DD727-CB9B-497A-9FD8-91390C365E38}" dt="2025-08-27T08:43:15.246" v="4695"/>
          <ac:grpSpMkLst>
            <pc:docMk/>
            <pc:sldMk cId="2080503188" sldId="621"/>
            <ac:grpSpMk id="18" creationId="{D3966322-446F-B846-3247-8C8F34CA5AAB}"/>
          </ac:grpSpMkLst>
        </pc:grpChg>
        <pc:grpChg chg="mod">
          <ac:chgData name="Deepika Vatsa" userId="f7100972-27fe-4ee6-8fb4-ec9b7931b409" providerId="ADAL" clId="{E60DD727-CB9B-497A-9FD8-91390C365E38}" dt="2025-08-27T08:43:05.998" v="4684"/>
          <ac:grpSpMkLst>
            <pc:docMk/>
            <pc:sldMk cId="2080503188" sldId="621"/>
            <ac:grpSpMk id="22" creationId="{B794DF93-719C-0C94-D530-5081B6C7C835}"/>
          </ac:grpSpMkLst>
        </pc:grpChg>
        <pc:grpChg chg="del mod">
          <ac:chgData name="Deepika Vatsa" userId="f7100972-27fe-4ee6-8fb4-ec9b7931b409" providerId="ADAL" clId="{E60DD727-CB9B-497A-9FD8-91390C365E38}" dt="2025-08-27T08:43:15.246" v="4695"/>
          <ac:grpSpMkLst>
            <pc:docMk/>
            <pc:sldMk cId="2080503188" sldId="621"/>
            <ac:grpSpMk id="31" creationId="{38C14ACC-43C0-D855-6160-A44425E49849}"/>
          </ac:grpSpMkLst>
        </pc:grpChg>
        <pc:grpChg chg="del mod">
          <ac:chgData name="Deepika Vatsa" userId="f7100972-27fe-4ee6-8fb4-ec9b7931b409" providerId="ADAL" clId="{E60DD727-CB9B-497A-9FD8-91390C365E38}" dt="2025-08-27T08:43:24.365" v="4704"/>
          <ac:grpSpMkLst>
            <pc:docMk/>
            <pc:sldMk cId="2080503188" sldId="621"/>
            <ac:grpSpMk id="34" creationId="{9D9443EF-A4C6-A445-9AB1-1122439DF68A}"/>
          </ac:grpSpMkLst>
        </pc:grpChg>
        <pc:grpChg chg="del mod">
          <ac:chgData name="Deepika Vatsa" userId="f7100972-27fe-4ee6-8fb4-ec9b7931b409" providerId="ADAL" clId="{E60DD727-CB9B-497A-9FD8-91390C365E38}" dt="2025-08-27T08:43:42.141" v="4721"/>
          <ac:grpSpMkLst>
            <pc:docMk/>
            <pc:sldMk cId="2080503188" sldId="621"/>
            <ac:grpSpMk id="44" creationId="{F0604A22-98D9-0F5D-AE76-6AF1C31AFABF}"/>
          </ac:grpSpMkLst>
        </pc:grpChg>
        <pc:grpChg chg="mod">
          <ac:chgData name="Deepika Vatsa" userId="f7100972-27fe-4ee6-8fb4-ec9b7931b409" providerId="ADAL" clId="{E60DD727-CB9B-497A-9FD8-91390C365E38}" dt="2025-08-27T08:43:28.340" v="4708"/>
          <ac:grpSpMkLst>
            <pc:docMk/>
            <pc:sldMk cId="2080503188" sldId="621"/>
            <ac:grpSpMk id="50" creationId="{7349E911-B528-5D2E-125F-E26A302340E7}"/>
          </ac:grpSpMkLst>
        </pc:grpChg>
        <pc:grpChg chg="del mod">
          <ac:chgData name="Deepika Vatsa" userId="f7100972-27fe-4ee6-8fb4-ec9b7931b409" providerId="ADAL" clId="{E60DD727-CB9B-497A-9FD8-91390C365E38}" dt="2025-08-27T08:43:42.141" v="4721"/>
          <ac:grpSpMkLst>
            <pc:docMk/>
            <pc:sldMk cId="2080503188" sldId="621"/>
            <ac:grpSpMk id="65" creationId="{B5B4496E-0B12-2DD8-84EC-80FC31F3A9BC}"/>
          </ac:grpSpMkLst>
        </pc:grpChg>
        <pc:grpChg chg="del mod">
          <ac:chgData name="Deepika Vatsa" userId="f7100972-27fe-4ee6-8fb4-ec9b7931b409" providerId="ADAL" clId="{E60DD727-CB9B-497A-9FD8-91390C365E38}" dt="2025-08-27T08:43:43.113" v="4724"/>
          <ac:grpSpMkLst>
            <pc:docMk/>
            <pc:sldMk cId="2080503188" sldId="621"/>
            <ac:grpSpMk id="66" creationId="{DEBB3952-B9F9-CE59-36B0-D4AD6FA69382}"/>
          </ac:grpSpMkLst>
        </pc:grpChg>
        <pc:grpChg chg="mod">
          <ac:chgData name="Deepika Vatsa" userId="f7100972-27fe-4ee6-8fb4-ec9b7931b409" providerId="ADAL" clId="{E60DD727-CB9B-497A-9FD8-91390C365E38}" dt="2025-08-27T08:43:43.113" v="4724"/>
          <ac:grpSpMkLst>
            <pc:docMk/>
            <pc:sldMk cId="2080503188" sldId="621"/>
            <ac:grpSpMk id="70" creationId="{3A313E85-46E8-E758-A652-72371B60D4B5}"/>
          </ac:grpSpMkLst>
        </pc:grpChg>
        <pc:grpChg chg="del">
          <ac:chgData name="Deepika Vatsa" userId="f7100972-27fe-4ee6-8fb4-ec9b7931b409" providerId="ADAL" clId="{E60DD727-CB9B-497A-9FD8-91390C365E38}" dt="2025-08-27T08:42:41.374" v="4627" actId="478"/>
          <ac:grpSpMkLst>
            <pc:docMk/>
            <pc:sldMk cId="2080503188" sldId="621"/>
            <ac:grpSpMk id="244" creationId="{C767E8DC-3939-48A3-512C-FB0367ADBFFA}"/>
          </ac:grpSpMkLst>
        </pc:grpChg>
        <pc:grpChg chg="mod">
          <ac:chgData name="Deepika Vatsa" userId="f7100972-27fe-4ee6-8fb4-ec9b7931b409" providerId="ADAL" clId="{E60DD727-CB9B-497A-9FD8-91390C365E38}" dt="2025-08-27T08:42:50.901" v="4672" actId="1036"/>
          <ac:grpSpMkLst>
            <pc:docMk/>
            <pc:sldMk cId="2080503188" sldId="621"/>
            <ac:grpSpMk id="264" creationId="{F8CE99A9-9232-6F7D-FB15-C9C9A621AADE}"/>
          </ac:grpSpMkLst>
        </pc:grpChg>
        <pc:picChg chg="del">
          <ac:chgData name="Deepika Vatsa" userId="f7100972-27fe-4ee6-8fb4-ec9b7931b409" providerId="ADAL" clId="{E60DD727-CB9B-497A-9FD8-91390C365E38}" dt="2025-08-27T08:42:32.440" v="4624" actId="478"/>
          <ac:picMkLst>
            <pc:docMk/>
            <pc:sldMk cId="2080503188" sldId="621"/>
            <ac:picMk id="5" creationId="{5CE732F2-DEAB-4107-D2B4-8E03CCD16A01}"/>
          </ac:picMkLst>
        </pc:picChg>
        <pc:picChg chg="mod">
          <ac:chgData name="Deepika Vatsa" userId="f7100972-27fe-4ee6-8fb4-ec9b7931b409" providerId="ADAL" clId="{E60DD727-CB9B-497A-9FD8-91390C365E38}" dt="2025-08-27T08:42:50.901" v="4672" actId="1036"/>
          <ac:picMkLst>
            <pc:docMk/>
            <pc:sldMk cId="2080503188" sldId="621"/>
            <ac:picMk id="105" creationId="{BDBF435B-AD06-BE07-78C8-7FF259F7D2B2}"/>
          </ac:picMkLst>
        </pc:picChg>
        <pc:inkChg chg="add mod">
          <ac:chgData name="Deepika Vatsa" userId="f7100972-27fe-4ee6-8fb4-ec9b7931b409" providerId="ADAL" clId="{E60DD727-CB9B-497A-9FD8-91390C365E38}" dt="2025-08-27T08:43:43.113" v="4724"/>
          <ac:inkMkLst>
            <pc:docMk/>
            <pc:sldMk cId="2080503188" sldId="621"/>
            <ac:inkMk id="4" creationId="{C61FCBF6-1BD6-B9DE-7905-764E5E3BBA20}"/>
          </ac:inkMkLst>
        </pc:inkChg>
        <pc:inkChg chg="add">
          <ac:chgData name="Deepika Vatsa" userId="f7100972-27fe-4ee6-8fb4-ec9b7931b409" providerId="ADAL" clId="{E60DD727-CB9B-497A-9FD8-91390C365E38}" dt="2025-08-27T11:34:26.212" v="5967"/>
          <ac:inkMkLst>
            <pc:docMk/>
            <pc:sldMk cId="2080503188" sldId="621"/>
            <ac:inkMk id="5" creationId="{E19F189C-1F91-5365-DBC5-DE9581285C25}"/>
          </ac:inkMkLst>
        </pc:inkChg>
        <pc:inkChg chg="add mod">
          <ac:chgData name="Deepika Vatsa" userId="f7100972-27fe-4ee6-8fb4-ec9b7931b409" providerId="ADAL" clId="{E60DD727-CB9B-497A-9FD8-91390C365E38}" dt="2025-08-27T08:43:43.113" v="4724"/>
          <ac:inkMkLst>
            <pc:docMk/>
            <pc:sldMk cId="2080503188" sldId="621"/>
            <ac:inkMk id="8" creationId="{3E94E57C-DBC0-C2D6-C688-CBD002F4DD6F}"/>
          </ac:inkMkLst>
        </pc:inkChg>
        <pc:inkChg chg="add mod">
          <ac:chgData name="Deepika Vatsa" userId="f7100972-27fe-4ee6-8fb4-ec9b7931b409" providerId="ADAL" clId="{E60DD727-CB9B-497A-9FD8-91390C365E38}" dt="2025-08-27T08:43:43.113" v="4724"/>
          <ac:inkMkLst>
            <pc:docMk/>
            <pc:sldMk cId="2080503188" sldId="621"/>
            <ac:inkMk id="10" creationId="{474707B3-FE88-A654-86EC-65B82E4DF5EF}"/>
          </ac:inkMkLst>
        </pc:inkChg>
        <pc:inkChg chg="add mod">
          <ac:chgData name="Deepika Vatsa" userId="f7100972-27fe-4ee6-8fb4-ec9b7931b409" providerId="ADAL" clId="{E60DD727-CB9B-497A-9FD8-91390C365E38}" dt="2025-08-27T08:43:43.113" v="4724"/>
          <ac:inkMkLst>
            <pc:docMk/>
            <pc:sldMk cId="2080503188" sldId="621"/>
            <ac:inkMk id="15" creationId="{E03239B1-4438-07C2-227B-7DB5C2986A58}"/>
          </ac:inkMkLst>
        </pc:inkChg>
        <pc:inkChg chg="add mod">
          <ac:chgData name="Deepika Vatsa" userId="f7100972-27fe-4ee6-8fb4-ec9b7931b409" providerId="ADAL" clId="{E60DD727-CB9B-497A-9FD8-91390C365E38}" dt="2025-08-27T08:43:43.113" v="4724"/>
          <ac:inkMkLst>
            <pc:docMk/>
            <pc:sldMk cId="2080503188" sldId="621"/>
            <ac:inkMk id="17" creationId="{79A55564-98B7-2F28-B8CE-8B6F9F112569}"/>
          </ac:inkMkLst>
        </pc:inkChg>
        <pc:inkChg chg="add del mod">
          <ac:chgData name="Deepika Vatsa" userId="f7100972-27fe-4ee6-8fb4-ec9b7931b409" providerId="ADAL" clId="{E60DD727-CB9B-497A-9FD8-91390C365E38}" dt="2025-08-27T08:43:07.338" v="4686" actId="9405"/>
          <ac:inkMkLst>
            <pc:docMk/>
            <pc:sldMk cId="2080503188" sldId="621"/>
            <ac:inkMk id="19" creationId="{F93B5E28-11E3-2989-7E16-C9C74CDEF536}"/>
          </ac:inkMkLst>
        </pc:inkChg>
        <pc:inkChg chg="add del mod">
          <ac:chgData name="Deepika Vatsa" userId="f7100972-27fe-4ee6-8fb4-ec9b7931b409" providerId="ADAL" clId="{E60DD727-CB9B-497A-9FD8-91390C365E38}" dt="2025-08-27T08:43:06.221" v="4685" actId="9405"/>
          <ac:inkMkLst>
            <pc:docMk/>
            <pc:sldMk cId="2080503188" sldId="621"/>
            <ac:inkMk id="20" creationId="{FFB14BAE-ACF3-8BB1-7F87-60084D6D98C1}"/>
          </ac:inkMkLst>
        </pc:inkChg>
        <pc:inkChg chg="add del mod">
          <ac:chgData name="Deepika Vatsa" userId="f7100972-27fe-4ee6-8fb4-ec9b7931b409" providerId="ADAL" clId="{E60DD727-CB9B-497A-9FD8-91390C365E38}" dt="2025-08-27T08:43:05.998" v="4684"/>
          <ac:inkMkLst>
            <pc:docMk/>
            <pc:sldMk cId="2080503188" sldId="621"/>
            <ac:inkMk id="21" creationId="{CB8DCF13-425D-ED53-5A1B-0FE73950AF33}"/>
          </ac:inkMkLst>
        </pc:inkChg>
        <pc:inkChg chg="add mod">
          <ac:chgData name="Deepika Vatsa" userId="f7100972-27fe-4ee6-8fb4-ec9b7931b409" providerId="ADAL" clId="{E60DD727-CB9B-497A-9FD8-91390C365E38}" dt="2025-08-27T08:43:43.113" v="4724"/>
          <ac:inkMkLst>
            <pc:docMk/>
            <pc:sldMk cId="2080503188" sldId="621"/>
            <ac:inkMk id="23" creationId="{AC34668C-3E5B-0473-2419-977F43983C70}"/>
          </ac:inkMkLst>
        </pc:inkChg>
        <pc:inkChg chg="add mod">
          <ac:chgData name="Deepika Vatsa" userId="f7100972-27fe-4ee6-8fb4-ec9b7931b409" providerId="ADAL" clId="{E60DD727-CB9B-497A-9FD8-91390C365E38}" dt="2025-08-27T08:43:43.113" v="4724"/>
          <ac:inkMkLst>
            <pc:docMk/>
            <pc:sldMk cId="2080503188" sldId="621"/>
            <ac:inkMk id="24" creationId="{EE97638D-BA9E-5F2C-69F2-A44AC532BBED}"/>
          </ac:inkMkLst>
        </pc:inkChg>
        <pc:inkChg chg="add mod">
          <ac:chgData name="Deepika Vatsa" userId="f7100972-27fe-4ee6-8fb4-ec9b7931b409" providerId="ADAL" clId="{E60DD727-CB9B-497A-9FD8-91390C365E38}" dt="2025-08-27T08:43:43.113" v="4724"/>
          <ac:inkMkLst>
            <pc:docMk/>
            <pc:sldMk cId="2080503188" sldId="621"/>
            <ac:inkMk id="25" creationId="{2BC54310-7ABC-EF6B-E437-936150D87C8A}"/>
          </ac:inkMkLst>
        </pc:inkChg>
        <pc:inkChg chg="add mod">
          <ac:chgData name="Deepika Vatsa" userId="f7100972-27fe-4ee6-8fb4-ec9b7931b409" providerId="ADAL" clId="{E60DD727-CB9B-497A-9FD8-91390C365E38}" dt="2025-08-27T08:43:43.113" v="4724"/>
          <ac:inkMkLst>
            <pc:docMk/>
            <pc:sldMk cId="2080503188" sldId="621"/>
            <ac:inkMk id="26" creationId="{0FFD6B4F-2BCB-8843-7306-31CED4351A42}"/>
          </ac:inkMkLst>
        </pc:inkChg>
        <pc:inkChg chg="add mod">
          <ac:chgData name="Deepika Vatsa" userId="f7100972-27fe-4ee6-8fb4-ec9b7931b409" providerId="ADAL" clId="{E60DD727-CB9B-497A-9FD8-91390C365E38}" dt="2025-08-27T08:43:43.113" v="4724"/>
          <ac:inkMkLst>
            <pc:docMk/>
            <pc:sldMk cId="2080503188" sldId="621"/>
            <ac:inkMk id="27" creationId="{E3C4C0FA-6190-7901-8036-489F5E0C0F72}"/>
          </ac:inkMkLst>
        </pc:inkChg>
        <pc:inkChg chg="add mod">
          <ac:chgData name="Deepika Vatsa" userId="f7100972-27fe-4ee6-8fb4-ec9b7931b409" providerId="ADAL" clId="{E60DD727-CB9B-497A-9FD8-91390C365E38}" dt="2025-08-27T08:43:43.113" v="4724"/>
          <ac:inkMkLst>
            <pc:docMk/>
            <pc:sldMk cId="2080503188" sldId="621"/>
            <ac:inkMk id="28" creationId="{F86B65DB-1C1D-1ED9-4780-7DB382D21BC1}"/>
          </ac:inkMkLst>
        </pc:inkChg>
        <pc:inkChg chg="add mod">
          <ac:chgData name="Deepika Vatsa" userId="f7100972-27fe-4ee6-8fb4-ec9b7931b409" providerId="ADAL" clId="{E60DD727-CB9B-497A-9FD8-91390C365E38}" dt="2025-08-27T08:43:43.113" v="4724"/>
          <ac:inkMkLst>
            <pc:docMk/>
            <pc:sldMk cId="2080503188" sldId="621"/>
            <ac:inkMk id="29" creationId="{B441863C-9E65-56EC-3187-59E518DB2928}"/>
          </ac:inkMkLst>
        </pc:inkChg>
        <pc:inkChg chg="add mod">
          <ac:chgData name="Deepika Vatsa" userId="f7100972-27fe-4ee6-8fb4-ec9b7931b409" providerId="ADAL" clId="{E60DD727-CB9B-497A-9FD8-91390C365E38}" dt="2025-08-27T08:43:43.113" v="4724"/>
          <ac:inkMkLst>
            <pc:docMk/>
            <pc:sldMk cId="2080503188" sldId="621"/>
            <ac:inkMk id="30" creationId="{09F5F8B9-564B-1A34-D7E8-C13FD5610A29}"/>
          </ac:inkMkLst>
        </pc:inkChg>
        <pc:inkChg chg="add mod">
          <ac:chgData name="Deepika Vatsa" userId="f7100972-27fe-4ee6-8fb4-ec9b7931b409" providerId="ADAL" clId="{E60DD727-CB9B-497A-9FD8-91390C365E38}" dt="2025-08-27T08:43:43.113" v="4724"/>
          <ac:inkMkLst>
            <pc:docMk/>
            <pc:sldMk cId="2080503188" sldId="621"/>
            <ac:inkMk id="35" creationId="{CD9241E1-FF2B-C855-9692-DCA5F8B77984}"/>
          </ac:inkMkLst>
        </pc:inkChg>
        <pc:inkChg chg="add mod">
          <ac:chgData name="Deepika Vatsa" userId="f7100972-27fe-4ee6-8fb4-ec9b7931b409" providerId="ADAL" clId="{E60DD727-CB9B-497A-9FD8-91390C365E38}" dt="2025-08-27T08:43:43.113" v="4724"/>
          <ac:inkMkLst>
            <pc:docMk/>
            <pc:sldMk cId="2080503188" sldId="621"/>
            <ac:inkMk id="36" creationId="{730FB9F4-9F92-8B68-4FF1-61CD61E18B1A}"/>
          </ac:inkMkLst>
        </pc:inkChg>
        <pc:inkChg chg="add mod">
          <ac:chgData name="Deepika Vatsa" userId="f7100972-27fe-4ee6-8fb4-ec9b7931b409" providerId="ADAL" clId="{E60DD727-CB9B-497A-9FD8-91390C365E38}" dt="2025-08-27T08:43:43.113" v="4724"/>
          <ac:inkMkLst>
            <pc:docMk/>
            <pc:sldMk cId="2080503188" sldId="621"/>
            <ac:inkMk id="37" creationId="{9AD94C00-7454-B276-A110-4475A461DA40}"/>
          </ac:inkMkLst>
        </pc:inkChg>
        <pc:inkChg chg="add mod">
          <ac:chgData name="Deepika Vatsa" userId="f7100972-27fe-4ee6-8fb4-ec9b7931b409" providerId="ADAL" clId="{E60DD727-CB9B-497A-9FD8-91390C365E38}" dt="2025-08-27T08:43:43.113" v="4724"/>
          <ac:inkMkLst>
            <pc:docMk/>
            <pc:sldMk cId="2080503188" sldId="621"/>
            <ac:inkMk id="38" creationId="{CA7EE1FC-9767-0DEC-51F6-4702F3B1727C}"/>
          </ac:inkMkLst>
        </pc:inkChg>
        <pc:inkChg chg="add mod">
          <ac:chgData name="Deepika Vatsa" userId="f7100972-27fe-4ee6-8fb4-ec9b7931b409" providerId="ADAL" clId="{E60DD727-CB9B-497A-9FD8-91390C365E38}" dt="2025-08-27T08:43:43.113" v="4724"/>
          <ac:inkMkLst>
            <pc:docMk/>
            <pc:sldMk cId="2080503188" sldId="621"/>
            <ac:inkMk id="39" creationId="{D43F6220-B615-F71F-F66A-C29ACCB18772}"/>
          </ac:inkMkLst>
        </pc:inkChg>
        <pc:inkChg chg="add mod">
          <ac:chgData name="Deepika Vatsa" userId="f7100972-27fe-4ee6-8fb4-ec9b7931b409" providerId="ADAL" clId="{E60DD727-CB9B-497A-9FD8-91390C365E38}" dt="2025-08-27T08:43:43.113" v="4724"/>
          <ac:inkMkLst>
            <pc:docMk/>
            <pc:sldMk cId="2080503188" sldId="621"/>
            <ac:inkMk id="40" creationId="{879444C0-5172-A3EE-672B-3ACAC5E08101}"/>
          </ac:inkMkLst>
        </pc:inkChg>
        <pc:inkChg chg="add mod">
          <ac:chgData name="Deepika Vatsa" userId="f7100972-27fe-4ee6-8fb4-ec9b7931b409" providerId="ADAL" clId="{E60DD727-CB9B-497A-9FD8-91390C365E38}" dt="2025-08-27T08:43:43.113" v="4724"/>
          <ac:inkMkLst>
            <pc:docMk/>
            <pc:sldMk cId="2080503188" sldId="621"/>
            <ac:inkMk id="41" creationId="{FEB21B1E-2F74-1F24-AD6F-A3F63971570D}"/>
          </ac:inkMkLst>
        </pc:inkChg>
        <pc:inkChg chg="add mod">
          <ac:chgData name="Deepika Vatsa" userId="f7100972-27fe-4ee6-8fb4-ec9b7931b409" providerId="ADAL" clId="{E60DD727-CB9B-497A-9FD8-91390C365E38}" dt="2025-08-27T08:43:43.113" v="4724"/>
          <ac:inkMkLst>
            <pc:docMk/>
            <pc:sldMk cId="2080503188" sldId="621"/>
            <ac:inkMk id="43" creationId="{5071A05D-C9BB-679A-D95E-3A413D3A48A9}"/>
          </ac:inkMkLst>
        </pc:inkChg>
        <pc:inkChg chg="add mod">
          <ac:chgData name="Deepika Vatsa" userId="f7100972-27fe-4ee6-8fb4-ec9b7931b409" providerId="ADAL" clId="{E60DD727-CB9B-497A-9FD8-91390C365E38}" dt="2025-08-27T08:43:28.340" v="4708"/>
          <ac:inkMkLst>
            <pc:docMk/>
            <pc:sldMk cId="2080503188" sldId="621"/>
            <ac:inkMk id="46" creationId="{6A487CFA-8D41-DEF8-8B98-8A03ABBA444E}"/>
          </ac:inkMkLst>
        </pc:inkChg>
        <pc:inkChg chg="add mod">
          <ac:chgData name="Deepika Vatsa" userId="f7100972-27fe-4ee6-8fb4-ec9b7931b409" providerId="ADAL" clId="{E60DD727-CB9B-497A-9FD8-91390C365E38}" dt="2025-08-27T08:43:28.340" v="4708"/>
          <ac:inkMkLst>
            <pc:docMk/>
            <pc:sldMk cId="2080503188" sldId="621"/>
            <ac:inkMk id="48" creationId="{B388CB9C-FAC2-AC56-E4C9-C9C2F211816F}"/>
          </ac:inkMkLst>
        </pc:inkChg>
        <pc:inkChg chg="add mod">
          <ac:chgData name="Deepika Vatsa" userId="f7100972-27fe-4ee6-8fb4-ec9b7931b409" providerId="ADAL" clId="{E60DD727-CB9B-497A-9FD8-91390C365E38}" dt="2025-08-27T08:43:28.340" v="4708"/>
          <ac:inkMkLst>
            <pc:docMk/>
            <pc:sldMk cId="2080503188" sldId="621"/>
            <ac:inkMk id="49" creationId="{CF9C9B1B-D8A5-3BA9-7910-B0C0AA7D5178}"/>
          </ac:inkMkLst>
        </pc:inkChg>
        <pc:inkChg chg="add mod">
          <ac:chgData name="Deepika Vatsa" userId="f7100972-27fe-4ee6-8fb4-ec9b7931b409" providerId="ADAL" clId="{E60DD727-CB9B-497A-9FD8-91390C365E38}" dt="2025-08-27T08:43:43.113" v="4724"/>
          <ac:inkMkLst>
            <pc:docMk/>
            <pc:sldMk cId="2080503188" sldId="621"/>
            <ac:inkMk id="51" creationId="{A44740F6-9295-4B3A-81B8-47CA69BCBE33}"/>
          </ac:inkMkLst>
        </pc:inkChg>
        <pc:inkChg chg="del">
          <ac:chgData name="Deepika Vatsa" userId="f7100972-27fe-4ee6-8fb4-ec9b7931b409" providerId="ADAL" clId="{E60DD727-CB9B-497A-9FD8-91390C365E38}" dt="2025-08-27T08:42:41.374" v="4627" actId="478"/>
          <ac:inkMkLst>
            <pc:docMk/>
            <pc:sldMk cId="2080503188" sldId="621"/>
            <ac:inkMk id="52" creationId="{2EAD2A90-854C-4A50-763C-1662FC5CC8AC}"/>
          </ac:inkMkLst>
        </pc:inkChg>
        <pc:inkChg chg="add mod">
          <ac:chgData name="Deepika Vatsa" userId="f7100972-27fe-4ee6-8fb4-ec9b7931b409" providerId="ADAL" clId="{E60DD727-CB9B-497A-9FD8-91390C365E38}" dt="2025-08-27T08:43:43.113" v="4724"/>
          <ac:inkMkLst>
            <pc:docMk/>
            <pc:sldMk cId="2080503188" sldId="621"/>
            <ac:inkMk id="53" creationId="{CE2A30B5-19CF-58B5-8D0D-2A75B7FAB7C5}"/>
          </ac:inkMkLst>
        </pc:inkChg>
        <pc:inkChg chg="del">
          <ac:chgData name="Deepika Vatsa" userId="f7100972-27fe-4ee6-8fb4-ec9b7931b409" providerId="ADAL" clId="{E60DD727-CB9B-497A-9FD8-91390C365E38}" dt="2025-08-27T08:42:38.582" v="4626" actId="478"/>
          <ac:inkMkLst>
            <pc:docMk/>
            <pc:sldMk cId="2080503188" sldId="621"/>
            <ac:inkMk id="54" creationId="{2BC9061C-1D39-AD93-092F-885FF03A41D6}"/>
          </ac:inkMkLst>
        </pc:inkChg>
        <pc:inkChg chg="add mod">
          <ac:chgData name="Deepika Vatsa" userId="f7100972-27fe-4ee6-8fb4-ec9b7931b409" providerId="ADAL" clId="{E60DD727-CB9B-497A-9FD8-91390C365E38}" dt="2025-08-27T08:43:43.113" v="4724"/>
          <ac:inkMkLst>
            <pc:docMk/>
            <pc:sldMk cId="2080503188" sldId="621"/>
            <ac:inkMk id="55" creationId="{78C625BF-07BC-85C1-EE86-E3D56528003F}"/>
          </ac:inkMkLst>
        </pc:inkChg>
        <pc:inkChg chg="add mod">
          <ac:chgData name="Deepika Vatsa" userId="f7100972-27fe-4ee6-8fb4-ec9b7931b409" providerId="ADAL" clId="{E60DD727-CB9B-497A-9FD8-91390C365E38}" dt="2025-08-27T08:43:43.113" v="4724"/>
          <ac:inkMkLst>
            <pc:docMk/>
            <pc:sldMk cId="2080503188" sldId="621"/>
            <ac:inkMk id="56" creationId="{FC12BDAC-3611-4DB1-029A-352FD046F2D0}"/>
          </ac:inkMkLst>
        </pc:inkChg>
        <pc:inkChg chg="add mod">
          <ac:chgData name="Deepika Vatsa" userId="f7100972-27fe-4ee6-8fb4-ec9b7931b409" providerId="ADAL" clId="{E60DD727-CB9B-497A-9FD8-91390C365E38}" dt="2025-08-27T08:43:43.113" v="4724"/>
          <ac:inkMkLst>
            <pc:docMk/>
            <pc:sldMk cId="2080503188" sldId="621"/>
            <ac:inkMk id="57" creationId="{C690DC87-1B27-DF77-9625-0715C250A90E}"/>
          </ac:inkMkLst>
        </pc:inkChg>
        <pc:inkChg chg="add mod">
          <ac:chgData name="Deepika Vatsa" userId="f7100972-27fe-4ee6-8fb4-ec9b7931b409" providerId="ADAL" clId="{E60DD727-CB9B-497A-9FD8-91390C365E38}" dt="2025-08-27T08:43:43.113" v="4724"/>
          <ac:inkMkLst>
            <pc:docMk/>
            <pc:sldMk cId="2080503188" sldId="621"/>
            <ac:inkMk id="58" creationId="{2F4B8650-ED43-6B7B-F7AA-EAD05EE515A8}"/>
          </ac:inkMkLst>
        </pc:inkChg>
        <pc:inkChg chg="add mod">
          <ac:chgData name="Deepika Vatsa" userId="f7100972-27fe-4ee6-8fb4-ec9b7931b409" providerId="ADAL" clId="{E60DD727-CB9B-497A-9FD8-91390C365E38}" dt="2025-08-27T08:43:43.113" v="4724"/>
          <ac:inkMkLst>
            <pc:docMk/>
            <pc:sldMk cId="2080503188" sldId="621"/>
            <ac:inkMk id="59" creationId="{D378AC49-2A02-DA38-D951-0437F58219CB}"/>
          </ac:inkMkLst>
        </pc:inkChg>
        <pc:inkChg chg="add mod">
          <ac:chgData name="Deepika Vatsa" userId="f7100972-27fe-4ee6-8fb4-ec9b7931b409" providerId="ADAL" clId="{E60DD727-CB9B-497A-9FD8-91390C365E38}" dt="2025-08-27T08:43:43.113" v="4724"/>
          <ac:inkMkLst>
            <pc:docMk/>
            <pc:sldMk cId="2080503188" sldId="621"/>
            <ac:inkMk id="60" creationId="{FCFF66DB-4D88-9FE1-CC10-0F9FFC92CCE5}"/>
          </ac:inkMkLst>
        </pc:inkChg>
        <pc:inkChg chg="add mod">
          <ac:chgData name="Deepika Vatsa" userId="f7100972-27fe-4ee6-8fb4-ec9b7931b409" providerId="ADAL" clId="{E60DD727-CB9B-497A-9FD8-91390C365E38}" dt="2025-08-27T08:43:43.113" v="4724"/>
          <ac:inkMkLst>
            <pc:docMk/>
            <pc:sldMk cId="2080503188" sldId="621"/>
            <ac:inkMk id="61" creationId="{66B4DA44-049B-BAAD-AB51-57C75D296179}"/>
          </ac:inkMkLst>
        </pc:inkChg>
        <pc:inkChg chg="add mod">
          <ac:chgData name="Deepika Vatsa" userId="f7100972-27fe-4ee6-8fb4-ec9b7931b409" providerId="ADAL" clId="{E60DD727-CB9B-497A-9FD8-91390C365E38}" dt="2025-08-27T08:43:43.113" v="4724"/>
          <ac:inkMkLst>
            <pc:docMk/>
            <pc:sldMk cId="2080503188" sldId="621"/>
            <ac:inkMk id="62" creationId="{D16A55E9-AED2-F09D-B59E-210F42D9627B}"/>
          </ac:inkMkLst>
        </pc:inkChg>
        <pc:inkChg chg="add mod">
          <ac:chgData name="Deepika Vatsa" userId="f7100972-27fe-4ee6-8fb4-ec9b7931b409" providerId="ADAL" clId="{E60DD727-CB9B-497A-9FD8-91390C365E38}" dt="2025-08-27T08:43:43.113" v="4724"/>
          <ac:inkMkLst>
            <pc:docMk/>
            <pc:sldMk cId="2080503188" sldId="621"/>
            <ac:inkMk id="63" creationId="{09700278-A4D8-255D-464D-9F804C7FEFE4}"/>
          </ac:inkMkLst>
        </pc:inkChg>
        <pc:inkChg chg="add mod">
          <ac:chgData name="Deepika Vatsa" userId="f7100972-27fe-4ee6-8fb4-ec9b7931b409" providerId="ADAL" clId="{E60DD727-CB9B-497A-9FD8-91390C365E38}" dt="2025-08-27T08:43:43.113" v="4724"/>
          <ac:inkMkLst>
            <pc:docMk/>
            <pc:sldMk cId="2080503188" sldId="621"/>
            <ac:inkMk id="64" creationId="{A51DE968-1163-C44D-2B90-80F77DB2AB8D}"/>
          </ac:inkMkLst>
        </pc:inkChg>
        <pc:inkChg chg="add mod">
          <ac:chgData name="Deepika Vatsa" userId="f7100972-27fe-4ee6-8fb4-ec9b7931b409" providerId="ADAL" clId="{E60DD727-CB9B-497A-9FD8-91390C365E38}" dt="2025-08-27T08:43:43.113" v="4724"/>
          <ac:inkMkLst>
            <pc:docMk/>
            <pc:sldMk cId="2080503188" sldId="621"/>
            <ac:inkMk id="67" creationId="{635472A0-03E1-438F-DC6F-4D1F952B1510}"/>
          </ac:inkMkLst>
        </pc:inkChg>
        <pc:inkChg chg="add mod">
          <ac:chgData name="Deepika Vatsa" userId="f7100972-27fe-4ee6-8fb4-ec9b7931b409" providerId="ADAL" clId="{E60DD727-CB9B-497A-9FD8-91390C365E38}" dt="2025-08-27T08:43:43.113" v="4724"/>
          <ac:inkMkLst>
            <pc:docMk/>
            <pc:sldMk cId="2080503188" sldId="621"/>
            <ac:inkMk id="68" creationId="{0E1495B0-131C-98E0-84B3-5DE5AB57549F}"/>
          </ac:inkMkLst>
        </pc:inkChg>
        <pc:inkChg chg="del">
          <ac:chgData name="Deepika Vatsa" userId="f7100972-27fe-4ee6-8fb4-ec9b7931b409" providerId="ADAL" clId="{E60DD727-CB9B-497A-9FD8-91390C365E38}" dt="2025-08-27T08:42:38.582" v="4626" actId="478"/>
          <ac:inkMkLst>
            <pc:docMk/>
            <pc:sldMk cId="2080503188" sldId="621"/>
            <ac:inkMk id="69" creationId="{3BDB8D94-85A7-8D01-71CB-CF9EF92819F2}"/>
          </ac:inkMkLst>
        </pc:inkChg>
        <pc:inkChg chg="del">
          <ac:chgData name="Deepika Vatsa" userId="f7100972-27fe-4ee6-8fb4-ec9b7931b409" providerId="ADAL" clId="{E60DD727-CB9B-497A-9FD8-91390C365E38}" dt="2025-08-27T08:42:38.582" v="4626" actId="478"/>
          <ac:inkMkLst>
            <pc:docMk/>
            <pc:sldMk cId="2080503188" sldId="621"/>
            <ac:inkMk id="75" creationId="{B8AC4FD8-A8A9-9F47-29DE-E8C11069F060}"/>
          </ac:inkMkLst>
        </pc:inkChg>
        <pc:inkChg chg="del">
          <ac:chgData name="Deepika Vatsa" userId="f7100972-27fe-4ee6-8fb4-ec9b7931b409" providerId="ADAL" clId="{E60DD727-CB9B-497A-9FD8-91390C365E38}" dt="2025-08-27T08:42:38.582" v="4626" actId="478"/>
          <ac:inkMkLst>
            <pc:docMk/>
            <pc:sldMk cId="2080503188" sldId="621"/>
            <ac:inkMk id="81" creationId="{99868FC1-084F-AD31-DF51-BD6ED64AAC4B}"/>
          </ac:inkMkLst>
        </pc:inkChg>
        <pc:inkChg chg="del">
          <ac:chgData name="Deepika Vatsa" userId="f7100972-27fe-4ee6-8fb4-ec9b7931b409" providerId="ADAL" clId="{E60DD727-CB9B-497A-9FD8-91390C365E38}" dt="2025-08-27T08:42:38.582" v="4626" actId="478"/>
          <ac:inkMkLst>
            <pc:docMk/>
            <pc:sldMk cId="2080503188" sldId="621"/>
            <ac:inkMk id="82" creationId="{04A5F09E-F328-DF45-F7B0-C75E1A9AE18B}"/>
          </ac:inkMkLst>
        </pc:inkChg>
        <pc:inkChg chg="del">
          <ac:chgData name="Deepika Vatsa" userId="f7100972-27fe-4ee6-8fb4-ec9b7931b409" providerId="ADAL" clId="{E60DD727-CB9B-497A-9FD8-91390C365E38}" dt="2025-08-27T08:42:38.582" v="4626" actId="478"/>
          <ac:inkMkLst>
            <pc:docMk/>
            <pc:sldMk cId="2080503188" sldId="621"/>
            <ac:inkMk id="241" creationId="{C7A45CEC-5E23-12C5-71FB-3D55D892D631}"/>
          </ac:inkMkLst>
        </pc:inkChg>
      </pc:sldChg>
      <pc:sldChg chg="del">
        <pc:chgData name="Deepika Vatsa" userId="f7100972-27fe-4ee6-8fb4-ec9b7931b409" providerId="ADAL" clId="{E60DD727-CB9B-497A-9FD8-91390C365E38}" dt="2025-08-25T10:46:58.180" v="2" actId="47"/>
        <pc:sldMkLst>
          <pc:docMk/>
          <pc:sldMk cId="2973699181" sldId="621"/>
        </pc:sldMkLst>
      </pc:sldChg>
      <pc:sldChg chg="addSp delSp modSp add mod">
        <pc:chgData name="Deepika Vatsa" userId="f7100972-27fe-4ee6-8fb4-ec9b7931b409" providerId="ADAL" clId="{E60DD727-CB9B-497A-9FD8-91390C365E38}" dt="2025-08-27T11:34:26.212" v="5967"/>
        <pc:sldMkLst>
          <pc:docMk/>
          <pc:sldMk cId="3643824117" sldId="622"/>
        </pc:sldMkLst>
        <pc:spChg chg="add del mod">
          <ac:chgData name="Deepika Vatsa" userId="f7100972-27fe-4ee6-8fb4-ec9b7931b409" providerId="ADAL" clId="{E60DD727-CB9B-497A-9FD8-91390C365E38}" dt="2025-08-27T09:02:47.392" v="4920"/>
          <ac:spMkLst>
            <pc:docMk/>
            <pc:sldMk cId="3643824117" sldId="622"/>
            <ac:spMk id="4" creationId="{49963C51-978C-5F87-DCB9-58F567DA6E15}"/>
          </ac:spMkLst>
        </pc:spChg>
        <pc:spChg chg="add mod">
          <ac:chgData name="Deepika Vatsa" userId="f7100972-27fe-4ee6-8fb4-ec9b7931b409" providerId="ADAL" clId="{E60DD727-CB9B-497A-9FD8-91390C365E38}" dt="2025-08-27T08:49:45.151" v="4912" actId="114"/>
          <ac:spMkLst>
            <pc:docMk/>
            <pc:sldMk cId="3643824117" sldId="622"/>
            <ac:spMk id="102" creationId="{877748FF-E1A1-2782-6A60-62D1329D5D37}"/>
          </ac:spMkLst>
        </pc:spChg>
        <pc:spChg chg="mod">
          <ac:chgData name="Deepika Vatsa" userId="f7100972-27fe-4ee6-8fb4-ec9b7931b409" providerId="ADAL" clId="{E60DD727-CB9B-497A-9FD8-91390C365E38}" dt="2025-08-27T08:45:31.822" v="4732" actId="14100"/>
          <ac:spMkLst>
            <pc:docMk/>
            <pc:sldMk cId="3643824117" sldId="622"/>
            <ac:spMk id="114" creationId="{3B557179-D657-5EC7-C158-F7DE8429D09B}"/>
          </ac:spMkLst>
        </pc:spChg>
        <pc:grpChg chg="mod">
          <ac:chgData name="Deepika Vatsa" userId="f7100972-27fe-4ee6-8fb4-ec9b7931b409" providerId="ADAL" clId="{E60DD727-CB9B-497A-9FD8-91390C365E38}" dt="2025-08-27T08:46:24.640" v="4743"/>
          <ac:grpSpMkLst>
            <pc:docMk/>
            <pc:sldMk cId="3643824117" sldId="622"/>
            <ac:grpSpMk id="21" creationId="{6F4AF385-272B-7895-D6BB-56DF1C6AE40F}"/>
          </ac:grpSpMkLst>
        </pc:grpChg>
        <pc:grpChg chg="mod">
          <ac:chgData name="Deepika Vatsa" userId="f7100972-27fe-4ee6-8fb4-ec9b7931b409" providerId="ADAL" clId="{E60DD727-CB9B-497A-9FD8-91390C365E38}" dt="2025-08-27T08:46:34.869" v="4752"/>
          <ac:grpSpMkLst>
            <pc:docMk/>
            <pc:sldMk cId="3643824117" sldId="622"/>
            <ac:grpSpMk id="44" creationId="{34F2D35C-EF6F-02D0-9C31-6946B7098646}"/>
          </ac:grpSpMkLst>
        </pc:grpChg>
        <pc:grpChg chg="del">
          <ac:chgData name="Deepika Vatsa" userId="f7100972-27fe-4ee6-8fb4-ec9b7931b409" providerId="ADAL" clId="{E60DD727-CB9B-497A-9FD8-91390C365E38}" dt="2025-08-27T08:45:12.799" v="4727" actId="478"/>
          <ac:grpSpMkLst>
            <pc:docMk/>
            <pc:sldMk cId="3643824117" sldId="622"/>
            <ac:grpSpMk id="50" creationId="{7349E911-B528-5D2E-125F-E26A302340E7}"/>
          </ac:grpSpMkLst>
        </pc:grpChg>
        <pc:grpChg chg="del mod">
          <ac:chgData name="Deepika Vatsa" userId="f7100972-27fe-4ee6-8fb4-ec9b7931b409" providerId="ADAL" clId="{E60DD727-CB9B-497A-9FD8-91390C365E38}" dt="2025-08-27T08:47:25.093" v="4761"/>
          <ac:grpSpMkLst>
            <pc:docMk/>
            <pc:sldMk cId="3643824117" sldId="622"/>
            <ac:grpSpMk id="65" creationId="{D346715B-6B90-C527-F415-FBFF8775B819}"/>
          </ac:grpSpMkLst>
        </pc:grpChg>
        <pc:grpChg chg="del">
          <ac:chgData name="Deepika Vatsa" userId="f7100972-27fe-4ee6-8fb4-ec9b7931b409" providerId="ADAL" clId="{E60DD727-CB9B-497A-9FD8-91390C365E38}" dt="2025-08-27T08:45:12.799" v="4727" actId="478"/>
          <ac:grpSpMkLst>
            <pc:docMk/>
            <pc:sldMk cId="3643824117" sldId="622"/>
            <ac:grpSpMk id="70" creationId="{3A313E85-46E8-E758-A652-72371B60D4B5}"/>
          </ac:grpSpMkLst>
        </pc:grpChg>
        <pc:grpChg chg="mod">
          <ac:chgData name="Deepika Vatsa" userId="f7100972-27fe-4ee6-8fb4-ec9b7931b409" providerId="ADAL" clId="{E60DD727-CB9B-497A-9FD8-91390C365E38}" dt="2025-08-27T08:47:25.093" v="4761"/>
          <ac:grpSpMkLst>
            <pc:docMk/>
            <pc:sldMk cId="3643824117" sldId="622"/>
            <ac:grpSpMk id="71" creationId="{B41B7F62-148B-308A-352B-77B21E304704}"/>
          </ac:grpSpMkLst>
        </pc:grpChg>
        <pc:grpChg chg="mod">
          <ac:chgData name="Deepika Vatsa" userId="f7100972-27fe-4ee6-8fb4-ec9b7931b409" providerId="ADAL" clId="{E60DD727-CB9B-497A-9FD8-91390C365E38}" dt="2025-08-27T08:47:31.924" v="4768"/>
          <ac:grpSpMkLst>
            <pc:docMk/>
            <pc:sldMk cId="3643824117" sldId="622"/>
            <ac:grpSpMk id="76" creationId="{ED583A16-FEDE-8CA9-9BAC-2450B0D1109D}"/>
          </ac:grpSpMkLst>
        </pc:grpChg>
        <pc:grpChg chg="mod">
          <ac:chgData name="Deepika Vatsa" userId="f7100972-27fe-4ee6-8fb4-ec9b7931b409" providerId="ADAL" clId="{E60DD727-CB9B-497A-9FD8-91390C365E38}" dt="2025-08-27T08:47:41.191" v="4777"/>
          <ac:grpSpMkLst>
            <pc:docMk/>
            <pc:sldMk cId="3643824117" sldId="622"/>
            <ac:grpSpMk id="82" creationId="{91A1786B-23E0-B3CB-AA2D-F01B045598D1}"/>
          </ac:grpSpMkLst>
        </pc:grpChg>
        <pc:grpChg chg="del mod">
          <ac:chgData name="Deepika Vatsa" userId="f7100972-27fe-4ee6-8fb4-ec9b7931b409" providerId="ADAL" clId="{E60DD727-CB9B-497A-9FD8-91390C365E38}" dt="2025-08-27T08:47:53.330" v="4790"/>
          <ac:grpSpMkLst>
            <pc:docMk/>
            <pc:sldMk cId="3643824117" sldId="622"/>
            <ac:grpSpMk id="85" creationId="{4F982B6A-F9F2-2144-A54A-885B99FA3FC1}"/>
          </ac:grpSpMkLst>
        </pc:grpChg>
        <pc:grpChg chg="del mod">
          <ac:chgData name="Deepika Vatsa" userId="f7100972-27fe-4ee6-8fb4-ec9b7931b409" providerId="ADAL" clId="{E60DD727-CB9B-497A-9FD8-91390C365E38}" dt="2025-08-27T08:47:54.963" v="4794"/>
          <ac:grpSpMkLst>
            <pc:docMk/>
            <pc:sldMk cId="3643824117" sldId="622"/>
            <ac:grpSpMk id="95" creationId="{ABE2CC19-A796-C8C1-500F-2E4ED83D25DB}"/>
          </ac:grpSpMkLst>
        </pc:grpChg>
        <pc:grpChg chg="mod">
          <ac:chgData name="Deepika Vatsa" userId="f7100972-27fe-4ee6-8fb4-ec9b7931b409" providerId="ADAL" clId="{E60DD727-CB9B-497A-9FD8-91390C365E38}" dt="2025-08-27T08:47:54.963" v="4794"/>
          <ac:grpSpMkLst>
            <pc:docMk/>
            <pc:sldMk cId="3643824117" sldId="622"/>
            <ac:grpSpMk id="99" creationId="{561DE58B-41E4-7B87-62D5-793FFD0D55A6}"/>
          </ac:grpSpMkLst>
        </pc:grpChg>
        <pc:grpChg chg="del">
          <ac:chgData name="Deepika Vatsa" userId="f7100972-27fe-4ee6-8fb4-ec9b7931b409" providerId="ADAL" clId="{E60DD727-CB9B-497A-9FD8-91390C365E38}" dt="2025-08-27T08:45:12.799" v="4727" actId="478"/>
          <ac:grpSpMkLst>
            <pc:docMk/>
            <pc:sldMk cId="3643824117" sldId="622"/>
            <ac:grpSpMk id="264" creationId="{F8CE99A9-9232-6F7D-FB15-C9C9A621AADE}"/>
          </ac:grpSpMkLst>
        </pc:grpChg>
        <pc:picChg chg="add mod">
          <ac:chgData name="Deepika Vatsa" userId="f7100972-27fe-4ee6-8fb4-ec9b7931b409" providerId="ADAL" clId="{E60DD727-CB9B-497A-9FD8-91390C365E38}" dt="2025-08-27T08:45:19.417" v="4730" actId="14100"/>
          <ac:picMkLst>
            <pc:docMk/>
            <pc:sldMk cId="3643824117" sldId="622"/>
            <ac:picMk id="6" creationId="{59DF140E-600B-FEB8-1AE3-E1872E83CA1A}"/>
          </ac:picMkLst>
        </pc:picChg>
        <pc:picChg chg="add mod">
          <ac:chgData name="Deepika Vatsa" userId="f7100972-27fe-4ee6-8fb4-ec9b7931b409" providerId="ADAL" clId="{E60DD727-CB9B-497A-9FD8-91390C365E38}" dt="2025-08-27T08:49:14.701" v="4840" actId="1076"/>
          <ac:picMkLst>
            <pc:docMk/>
            <pc:sldMk cId="3643824117" sldId="622"/>
            <ac:picMk id="101" creationId="{CC370778-5B06-BB99-E894-0298EE44E307}"/>
          </ac:picMkLst>
        </pc:picChg>
        <pc:picChg chg="del">
          <ac:chgData name="Deepika Vatsa" userId="f7100972-27fe-4ee6-8fb4-ec9b7931b409" providerId="ADAL" clId="{E60DD727-CB9B-497A-9FD8-91390C365E38}" dt="2025-08-27T08:45:04.999" v="4726" actId="478"/>
          <ac:picMkLst>
            <pc:docMk/>
            <pc:sldMk cId="3643824117" sldId="622"/>
            <ac:picMk id="105" creationId="{BDBF435B-AD06-BE07-78C8-7FF259F7D2B2}"/>
          </ac:picMkLst>
        </pc:picChg>
        <pc:inkChg chg="del">
          <ac:chgData name="Deepika Vatsa" userId="f7100972-27fe-4ee6-8fb4-ec9b7931b409" providerId="ADAL" clId="{E60DD727-CB9B-497A-9FD8-91390C365E38}" dt="2025-08-27T08:45:12.799" v="4727" actId="478"/>
          <ac:inkMkLst>
            <pc:docMk/>
            <pc:sldMk cId="3643824117" sldId="622"/>
            <ac:inkMk id="4" creationId="{C61FCBF6-1BD6-B9DE-7905-764E5E3BBA20}"/>
          </ac:inkMkLst>
        </pc:inkChg>
        <pc:inkChg chg="add">
          <ac:chgData name="Deepika Vatsa" userId="f7100972-27fe-4ee6-8fb4-ec9b7931b409" providerId="ADAL" clId="{E60DD727-CB9B-497A-9FD8-91390C365E38}" dt="2025-08-27T11:34:26.212" v="5967"/>
          <ac:inkMkLst>
            <pc:docMk/>
            <pc:sldMk cId="3643824117" sldId="622"/>
            <ac:inkMk id="5" creationId="{299DF879-D275-5C8A-CE3B-D682CB02E4F7}"/>
          </ac:inkMkLst>
        </pc:inkChg>
        <pc:inkChg chg="add">
          <ac:chgData name="Deepika Vatsa" userId="f7100972-27fe-4ee6-8fb4-ec9b7931b409" providerId="ADAL" clId="{E60DD727-CB9B-497A-9FD8-91390C365E38}" dt="2025-08-27T08:46:16.632" v="4733" actId="9405"/>
          <ac:inkMkLst>
            <pc:docMk/>
            <pc:sldMk cId="3643824117" sldId="622"/>
            <ac:inkMk id="7" creationId="{95FDCA6F-920D-AD51-A766-3C2502E3AE12}"/>
          </ac:inkMkLst>
        </pc:inkChg>
        <pc:inkChg chg="del">
          <ac:chgData name="Deepika Vatsa" userId="f7100972-27fe-4ee6-8fb4-ec9b7931b409" providerId="ADAL" clId="{E60DD727-CB9B-497A-9FD8-91390C365E38}" dt="2025-08-27T08:45:12.799" v="4727" actId="478"/>
          <ac:inkMkLst>
            <pc:docMk/>
            <pc:sldMk cId="3643824117" sldId="622"/>
            <ac:inkMk id="8" creationId="{3E94E57C-DBC0-C2D6-C688-CBD002F4DD6F}"/>
          </ac:inkMkLst>
        </pc:inkChg>
        <pc:inkChg chg="add mod">
          <ac:chgData name="Deepika Vatsa" userId="f7100972-27fe-4ee6-8fb4-ec9b7931b409" providerId="ADAL" clId="{E60DD727-CB9B-497A-9FD8-91390C365E38}" dt="2025-08-27T08:46:24.640" v="4743"/>
          <ac:inkMkLst>
            <pc:docMk/>
            <pc:sldMk cId="3643824117" sldId="622"/>
            <ac:inkMk id="9" creationId="{FF001E31-6EE2-D414-61F2-9D32EB31B163}"/>
          </ac:inkMkLst>
        </pc:inkChg>
        <pc:inkChg chg="del">
          <ac:chgData name="Deepika Vatsa" userId="f7100972-27fe-4ee6-8fb4-ec9b7931b409" providerId="ADAL" clId="{E60DD727-CB9B-497A-9FD8-91390C365E38}" dt="2025-08-27T08:45:12.799" v="4727" actId="478"/>
          <ac:inkMkLst>
            <pc:docMk/>
            <pc:sldMk cId="3643824117" sldId="622"/>
            <ac:inkMk id="10" creationId="{474707B3-FE88-A654-86EC-65B82E4DF5EF}"/>
          </ac:inkMkLst>
        </pc:inkChg>
        <pc:inkChg chg="add mod">
          <ac:chgData name="Deepika Vatsa" userId="f7100972-27fe-4ee6-8fb4-ec9b7931b409" providerId="ADAL" clId="{E60DD727-CB9B-497A-9FD8-91390C365E38}" dt="2025-08-27T08:46:24.640" v="4743"/>
          <ac:inkMkLst>
            <pc:docMk/>
            <pc:sldMk cId="3643824117" sldId="622"/>
            <ac:inkMk id="11" creationId="{E4E83306-E729-AC1C-1316-1BF9802FAB11}"/>
          </ac:inkMkLst>
        </pc:inkChg>
        <pc:inkChg chg="add mod">
          <ac:chgData name="Deepika Vatsa" userId="f7100972-27fe-4ee6-8fb4-ec9b7931b409" providerId="ADAL" clId="{E60DD727-CB9B-497A-9FD8-91390C365E38}" dt="2025-08-27T08:46:24.640" v="4743"/>
          <ac:inkMkLst>
            <pc:docMk/>
            <pc:sldMk cId="3643824117" sldId="622"/>
            <ac:inkMk id="12" creationId="{E2A9EAF1-F378-D060-A220-A8F35BD15E1E}"/>
          </ac:inkMkLst>
        </pc:inkChg>
        <pc:inkChg chg="add mod">
          <ac:chgData name="Deepika Vatsa" userId="f7100972-27fe-4ee6-8fb4-ec9b7931b409" providerId="ADAL" clId="{E60DD727-CB9B-497A-9FD8-91390C365E38}" dt="2025-08-27T08:46:24.640" v="4743"/>
          <ac:inkMkLst>
            <pc:docMk/>
            <pc:sldMk cId="3643824117" sldId="622"/>
            <ac:inkMk id="13" creationId="{9397A3A8-4214-25F7-023C-10419B786BA2}"/>
          </ac:inkMkLst>
        </pc:inkChg>
        <pc:inkChg chg="add mod">
          <ac:chgData name="Deepika Vatsa" userId="f7100972-27fe-4ee6-8fb4-ec9b7931b409" providerId="ADAL" clId="{E60DD727-CB9B-497A-9FD8-91390C365E38}" dt="2025-08-27T08:46:24.640" v="4743"/>
          <ac:inkMkLst>
            <pc:docMk/>
            <pc:sldMk cId="3643824117" sldId="622"/>
            <ac:inkMk id="14" creationId="{70F19BC5-738D-F1F9-CBF3-EDFC90D2F4E2}"/>
          </ac:inkMkLst>
        </pc:inkChg>
        <pc:inkChg chg="del">
          <ac:chgData name="Deepika Vatsa" userId="f7100972-27fe-4ee6-8fb4-ec9b7931b409" providerId="ADAL" clId="{E60DD727-CB9B-497A-9FD8-91390C365E38}" dt="2025-08-27T08:45:12.799" v="4727" actId="478"/>
          <ac:inkMkLst>
            <pc:docMk/>
            <pc:sldMk cId="3643824117" sldId="622"/>
            <ac:inkMk id="15" creationId="{E03239B1-4438-07C2-227B-7DB5C2986A58}"/>
          </ac:inkMkLst>
        </pc:inkChg>
        <pc:inkChg chg="add mod">
          <ac:chgData name="Deepika Vatsa" userId="f7100972-27fe-4ee6-8fb4-ec9b7931b409" providerId="ADAL" clId="{E60DD727-CB9B-497A-9FD8-91390C365E38}" dt="2025-08-27T08:46:24.640" v="4743"/>
          <ac:inkMkLst>
            <pc:docMk/>
            <pc:sldMk cId="3643824117" sldId="622"/>
            <ac:inkMk id="16" creationId="{71EBEB77-A04D-D747-8153-12453D57DBB6}"/>
          </ac:inkMkLst>
        </pc:inkChg>
        <pc:inkChg chg="del">
          <ac:chgData name="Deepika Vatsa" userId="f7100972-27fe-4ee6-8fb4-ec9b7931b409" providerId="ADAL" clId="{E60DD727-CB9B-497A-9FD8-91390C365E38}" dt="2025-08-27T08:45:12.799" v="4727" actId="478"/>
          <ac:inkMkLst>
            <pc:docMk/>
            <pc:sldMk cId="3643824117" sldId="622"/>
            <ac:inkMk id="17" creationId="{79A55564-98B7-2F28-B8CE-8B6F9F112569}"/>
          </ac:inkMkLst>
        </pc:inkChg>
        <pc:inkChg chg="add mod">
          <ac:chgData name="Deepika Vatsa" userId="f7100972-27fe-4ee6-8fb4-ec9b7931b409" providerId="ADAL" clId="{E60DD727-CB9B-497A-9FD8-91390C365E38}" dt="2025-08-27T08:46:24.640" v="4743"/>
          <ac:inkMkLst>
            <pc:docMk/>
            <pc:sldMk cId="3643824117" sldId="622"/>
            <ac:inkMk id="18" creationId="{3195BF0A-2539-13E0-566A-AF95941ECB10}"/>
          </ac:inkMkLst>
        </pc:inkChg>
        <pc:inkChg chg="add mod">
          <ac:chgData name="Deepika Vatsa" userId="f7100972-27fe-4ee6-8fb4-ec9b7931b409" providerId="ADAL" clId="{E60DD727-CB9B-497A-9FD8-91390C365E38}" dt="2025-08-27T08:46:24.640" v="4743"/>
          <ac:inkMkLst>
            <pc:docMk/>
            <pc:sldMk cId="3643824117" sldId="622"/>
            <ac:inkMk id="19" creationId="{F1E07B8A-5BD8-648D-CA63-86EE33E411DE}"/>
          </ac:inkMkLst>
        </pc:inkChg>
        <pc:inkChg chg="add mod">
          <ac:chgData name="Deepika Vatsa" userId="f7100972-27fe-4ee6-8fb4-ec9b7931b409" providerId="ADAL" clId="{E60DD727-CB9B-497A-9FD8-91390C365E38}" dt="2025-08-27T08:46:24.640" v="4743"/>
          <ac:inkMkLst>
            <pc:docMk/>
            <pc:sldMk cId="3643824117" sldId="622"/>
            <ac:inkMk id="20" creationId="{899FCF64-3524-0CE4-D17A-1E68A25B4ABB}"/>
          </ac:inkMkLst>
        </pc:inkChg>
        <pc:inkChg chg="add">
          <ac:chgData name="Deepika Vatsa" userId="f7100972-27fe-4ee6-8fb4-ec9b7931b409" providerId="ADAL" clId="{E60DD727-CB9B-497A-9FD8-91390C365E38}" dt="2025-08-27T08:46:27.607" v="4744" actId="9405"/>
          <ac:inkMkLst>
            <pc:docMk/>
            <pc:sldMk cId="3643824117" sldId="622"/>
            <ac:inkMk id="22" creationId="{36B80C8F-BF86-E010-5E6F-F01F89300865}"/>
          </ac:inkMkLst>
        </pc:inkChg>
        <pc:inkChg chg="del">
          <ac:chgData name="Deepika Vatsa" userId="f7100972-27fe-4ee6-8fb4-ec9b7931b409" providerId="ADAL" clId="{E60DD727-CB9B-497A-9FD8-91390C365E38}" dt="2025-08-27T08:45:12.799" v="4727" actId="478"/>
          <ac:inkMkLst>
            <pc:docMk/>
            <pc:sldMk cId="3643824117" sldId="622"/>
            <ac:inkMk id="23" creationId="{AC34668C-3E5B-0473-2419-977F43983C70}"/>
          </ac:inkMkLst>
        </pc:inkChg>
        <pc:inkChg chg="del">
          <ac:chgData name="Deepika Vatsa" userId="f7100972-27fe-4ee6-8fb4-ec9b7931b409" providerId="ADAL" clId="{E60DD727-CB9B-497A-9FD8-91390C365E38}" dt="2025-08-27T08:45:12.799" v="4727" actId="478"/>
          <ac:inkMkLst>
            <pc:docMk/>
            <pc:sldMk cId="3643824117" sldId="622"/>
            <ac:inkMk id="24" creationId="{EE97638D-BA9E-5F2C-69F2-A44AC532BBED}"/>
          </ac:inkMkLst>
        </pc:inkChg>
        <pc:inkChg chg="del">
          <ac:chgData name="Deepika Vatsa" userId="f7100972-27fe-4ee6-8fb4-ec9b7931b409" providerId="ADAL" clId="{E60DD727-CB9B-497A-9FD8-91390C365E38}" dt="2025-08-27T08:45:12.799" v="4727" actId="478"/>
          <ac:inkMkLst>
            <pc:docMk/>
            <pc:sldMk cId="3643824117" sldId="622"/>
            <ac:inkMk id="25" creationId="{2BC54310-7ABC-EF6B-E437-936150D87C8A}"/>
          </ac:inkMkLst>
        </pc:inkChg>
        <pc:inkChg chg="del">
          <ac:chgData name="Deepika Vatsa" userId="f7100972-27fe-4ee6-8fb4-ec9b7931b409" providerId="ADAL" clId="{E60DD727-CB9B-497A-9FD8-91390C365E38}" dt="2025-08-27T08:45:12.799" v="4727" actId="478"/>
          <ac:inkMkLst>
            <pc:docMk/>
            <pc:sldMk cId="3643824117" sldId="622"/>
            <ac:inkMk id="26" creationId="{0FFD6B4F-2BCB-8843-7306-31CED4351A42}"/>
          </ac:inkMkLst>
        </pc:inkChg>
        <pc:inkChg chg="del">
          <ac:chgData name="Deepika Vatsa" userId="f7100972-27fe-4ee6-8fb4-ec9b7931b409" providerId="ADAL" clId="{E60DD727-CB9B-497A-9FD8-91390C365E38}" dt="2025-08-27T08:45:12.799" v="4727" actId="478"/>
          <ac:inkMkLst>
            <pc:docMk/>
            <pc:sldMk cId="3643824117" sldId="622"/>
            <ac:inkMk id="27" creationId="{E3C4C0FA-6190-7901-8036-489F5E0C0F72}"/>
          </ac:inkMkLst>
        </pc:inkChg>
        <pc:inkChg chg="del">
          <ac:chgData name="Deepika Vatsa" userId="f7100972-27fe-4ee6-8fb4-ec9b7931b409" providerId="ADAL" clId="{E60DD727-CB9B-497A-9FD8-91390C365E38}" dt="2025-08-27T08:45:12.799" v="4727" actId="478"/>
          <ac:inkMkLst>
            <pc:docMk/>
            <pc:sldMk cId="3643824117" sldId="622"/>
            <ac:inkMk id="28" creationId="{F86B65DB-1C1D-1ED9-4780-7DB382D21BC1}"/>
          </ac:inkMkLst>
        </pc:inkChg>
        <pc:inkChg chg="del">
          <ac:chgData name="Deepika Vatsa" userId="f7100972-27fe-4ee6-8fb4-ec9b7931b409" providerId="ADAL" clId="{E60DD727-CB9B-497A-9FD8-91390C365E38}" dt="2025-08-27T08:45:12.799" v="4727" actId="478"/>
          <ac:inkMkLst>
            <pc:docMk/>
            <pc:sldMk cId="3643824117" sldId="622"/>
            <ac:inkMk id="29" creationId="{B441863C-9E65-56EC-3187-59E518DB2928}"/>
          </ac:inkMkLst>
        </pc:inkChg>
        <pc:inkChg chg="del">
          <ac:chgData name="Deepika Vatsa" userId="f7100972-27fe-4ee6-8fb4-ec9b7931b409" providerId="ADAL" clId="{E60DD727-CB9B-497A-9FD8-91390C365E38}" dt="2025-08-27T08:45:12.799" v="4727" actId="478"/>
          <ac:inkMkLst>
            <pc:docMk/>
            <pc:sldMk cId="3643824117" sldId="622"/>
            <ac:inkMk id="30" creationId="{09F5F8B9-564B-1A34-D7E8-C13FD5610A29}"/>
          </ac:inkMkLst>
        </pc:inkChg>
        <pc:inkChg chg="add mod">
          <ac:chgData name="Deepika Vatsa" userId="f7100972-27fe-4ee6-8fb4-ec9b7931b409" providerId="ADAL" clId="{E60DD727-CB9B-497A-9FD8-91390C365E38}" dt="2025-08-27T08:47:25.093" v="4761"/>
          <ac:inkMkLst>
            <pc:docMk/>
            <pc:sldMk cId="3643824117" sldId="622"/>
            <ac:inkMk id="31" creationId="{426E9C21-8082-36D2-FF80-2D42BF758673}"/>
          </ac:inkMkLst>
        </pc:inkChg>
        <pc:inkChg chg="add mod">
          <ac:chgData name="Deepika Vatsa" userId="f7100972-27fe-4ee6-8fb4-ec9b7931b409" providerId="ADAL" clId="{E60DD727-CB9B-497A-9FD8-91390C365E38}" dt="2025-08-27T08:47:25.093" v="4761"/>
          <ac:inkMkLst>
            <pc:docMk/>
            <pc:sldMk cId="3643824117" sldId="622"/>
            <ac:inkMk id="32" creationId="{B7286D34-8D2B-1932-F682-4F4E94E1B3D9}"/>
          </ac:inkMkLst>
        </pc:inkChg>
        <pc:inkChg chg="add mod">
          <ac:chgData name="Deepika Vatsa" userId="f7100972-27fe-4ee6-8fb4-ec9b7931b409" providerId="ADAL" clId="{E60DD727-CB9B-497A-9FD8-91390C365E38}" dt="2025-08-27T08:47:25.093" v="4761"/>
          <ac:inkMkLst>
            <pc:docMk/>
            <pc:sldMk cId="3643824117" sldId="622"/>
            <ac:inkMk id="33" creationId="{251D18E9-C645-CA6C-1EA1-AD7994308A76}"/>
          </ac:inkMkLst>
        </pc:inkChg>
        <pc:inkChg chg="add mod">
          <ac:chgData name="Deepika Vatsa" userId="f7100972-27fe-4ee6-8fb4-ec9b7931b409" providerId="ADAL" clId="{E60DD727-CB9B-497A-9FD8-91390C365E38}" dt="2025-08-27T08:47:25.093" v="4761"/>
          <ac:inkMkLst>
            <pc:docMk/>
            <pc:sldMk cId="3643824117" sldId="622"/>
            <ac:inkMk id="34" creationId="{C5185B52-A063-5B4C-BA90-1FDDAC6578F8}"/>
          </ac:inkMkLst>
        </pc:inkChg>
        <pc:inkChg chg="del">
          <ac:chgData name="Deepika Vatsa" userId="f7100972-27fe-4ee6-8fb4-ec9b7931b409" providerId="ADAL" clId="{E60DD727-CB9B-497A-9FD8-91390C365E38}" dt="2025-08-27T08:45:12.799" v="4727" actId="478"/>
          <ac:inkMkLst>
            <pc:docMk/>
            <pc:sldMk cId="3643824117" sldId="622"/>
            <ac:inkMk id="35" creationId="{CD9241E1-FF2B-C855-9692-DCA5F8B77984}"/>
          </ac:inkMkLst>
        </pc:inkChg>
        <pc:inkChg chg="del">
          <ac:chgData name="Deepika Vatsa" userId="f7100972-27fe-4ee6-8fb4-ec9b7931b409" providerId="ADAL" clId="{E60DD727-CB9B-497A-9FD8-91390C365E38}" dt="2025-08-27T08:45:12.799" v="4727" actId="478"/>
          <ac:inkMkLst>
            <pc:docMk/>
            <pc:sldMk cId="3643824117" sldId="622"/>
            <ac:inkMk id="36" creationId="{730FB9F4-9F92-8B68-4FF1-61CD61E18B1A}"/>
          </ac:inkMkLst>
        </pc:inkChg>
        <pc:inkChg chg="del">
          <ac:chgData name="Deepika Vatsa" userId="f7100972-27fe-4ee6-8fb4-ec9b7931b409" providerId="ADAL" clId="{E60DD727-CB9B-497A-9FD8-91390C365E38}" dt="2025-08-27T08:45:12.799" v="4727" actId="478"/>
          <ac:inkMkLst>
            <pc:docMk/>
            <pc:sldMk cId="3643824117" sldId="622"/>
            <ac:inkMk id="37" creationId="{9AD94C00-7454-B276-A110-4475A461DA40}"/>
          </ac:inkMkLst>
        </pc:inkChg>
        <pc:inkChg chg="del">
          <ac:chgData name="Deepika Vatsa" userId="f7100972-27fe-4ee6-8fb4-ec9b7931b409" providerId="ADAL" clId="{E60DD727-CB9B-497A-9FD8-91390C365E38}" dt="2025-08-27T08:45:12.799" v="4727" actId="478"/>
          <ac:inkMkLst>
            <pc:docMk/>
            <pc:sldMk cId="3643824117" sldId="622"/>
            <ac:inkMk id="38" creationId="{CA7EE1FC-9767-0DEC-51F6-4702F3B1727C}"/>
          </ac:inkMkLst>
        </pc:inkChg>
        <pc:inkChg chg="del">
          <ac:chgData name="Deepika Vatsa" userId="f7100972-27fe-4ee6-8fb4-ec9b7931b409" providerId="ADAL" clId="{E60DD727-CB9B-497A-9FD8-91390C365E38}" dt="2025-08-27T08:45:12.799" v="4727" actId="478"/>
          <ac:inkMkLst>
            <pc:docMk/>
            <pc:sldMk cId="3643824117" sldId="622"/>
            <ac:inkMk id="39" creationId="{D43F6220-B615-F71F-F66A-C29ACCB18772}"/>
          </ac:inkMkLst>
        </pc:inkChg>
        <pc:inkChg chg="del">
          <ac:chgData name="Deepika Vatsa" userId="f7100972-27fe-4ee6-8fb4-ec9b7931b409" providerId="ADAL" clId="{E60DD727-CB9B-497A-9FD8-91390C365E38}" dt="2025-08-27T08:45:12.799" v="4727" actId="478"/>
          <ac:inkMkLst>
            <pc:docMk/>
            <pc:sldMk cId="3643824117" sldId="622"/>
            <ac:inkMk id="40" creationId="{879444C0-5172-A3EE-672B-3ACAC5E08101}"/>
          </ac:inkMkLst>
        </pc:inkChg>
        <pc:inkChg chg="del">
          <ac:chgData name="Deepika Vatsa" userId="f7100972-27fe-4ee6-8fb4-ec9b7931b409" providerId="ADAL" clId="{E60DD727-CB9B-497A-9FD8-91390C365E38}" dt="2025-08-27T08:45:12.799" v="4727" actId="478"/>
          <ac:inkMkLst>
            <pc:docMk/>
            <pc:sldMk cId="3643824117" sldId="622"/>
            <ac:inkMk id="41" creationId="{FEB21B1E-2F74-1F24-AD6F-A3F63971570D}"/>
          </ac:inkMkLst>
        </pc:inkChg>
        <pc:inkChg chg="add del mod">
          <ac:chgData name="Deepika Vatsa" userId="f7100972-27fe-4ee6-8fb4-ec9b7931b409" providerId="ADAL" clId="{E60DD727-CB9B-497A-9FD8-91390C365E38}" dt="2025-08-27T08:46:34.869" v="4752"/>
          <ac:inkMkLst>
            <pc:docMk/>
            <pc:sldMk cId="3643824117" sldId="622"/>
            <ac:inkMk id="42" creationId="{C4B17521-EC04-A38B-09DA-142112DEF1B5}"/>
          </ac:inkMkLst>
        </pc:inkChg>
        <pc:inkChg chg="del">
          <ac:chgData name="Deepika Vatsa" userId="f7100972-27fe-4ee6-8fb4-ec9b7931b409" providerId="ADAL" clId="{E60DD727-CB9B-497A-9FD8-91390C365E38}" dt="2025-08-27T08:45:12.799" v="4727" actId="478"/>
          <ac:inkMkLst>
            <pc:docMk/>
            <pc:sldMk cId="3643824117" sldId="622"/>
            <ac:inkMk id="43" creationId="{5071A05D-C9BB-679A-D95E-3A413D3A48A9}"/>
          </ac:inkMkLst>
        </pc:inkChg>
        <pc:inkChg chg="add mod">
          <ac:chgData name="Deepika Vatsa" userId="f7100972-27fe-4ee6-8fb4-ec9b7931b409" providerId="ADAL" clId="{E60DD727-CB9B-497A-9FD8-91390C365E38}" dt="2025-08-27T08:47:25.093" v="4761"/>
          <ac:inkMkLst>
            <pc:docMk/>
            <pc:sldMk cId="3643824117" sldId="622"/>
            <ac:inkMk id="45" creationId="{AE15FE38-1A3B-6EF5-7958-984330B36ADF}"/>
          </ac:inkMkLst>
        </pc:inkChg>
        <pc:inkChg chg="add mod">
          <ac:chgData name="Deepika Vatsa" userId="f7100972-27fe-4ee6-8fb4-ec9b7931b409" providerId="ADAL" clId="{E60DD727-CB9B-497A-9FD8-91390C365E38}" dt="2025-08-27T08:47:25.093" v="4761"/>
          <ac:inkMkLst>
            <pc:docMk/>
            <pc:sldMk cId="3643824117" sldId="622"/>
            <ac:inkMk id="47" creationId="{23E3C461-B62E-2901-1FDE-0F260EAB6753}"/>
          </ac:inkMkLst>
        </pc:inkChg>
        <pc:inkChg chg="del">
          <ac:chgData name="Deepika Vatsa" userId="f7100972-27fe-4ee6-8fb4-ec9b7931b409" providerId="ADAL" clId="{E60DD727-CB9B-497A-9FD8-91390C365E38}" dt="2025-08-27T08:45:12.799" v="4727" actId="478"/>
          <ac:inkMkLst>
            <pc:docMk/>
            <pc:sldMk cId="3643824117" sldId="622"/>
            <ac:inkMk id="51" creationId="{A44740F6-9295-4B3A-81B8-47CA69BCBE33}"/>
          </ac:inkMkLst>
        </pc:inkChg>
        <pc:inkChg chg="add mod">
          <ac:chgData name="Deepika Vatsa" userId="f7100972-27fe-4ee6-8fb4-ec9b7931b409" providerId="ADAL" clId="{E60DD727-CB9B-497A-9FD8-91390C365E38}" dt="2025-08-27T08:47:25.093" v="4761"/>
          <ac:inkMkLst>
            <pc:docMk/>
            <pc:sldMk cId="3643824117" sldId="622"/>
            <ac:inkMk id="52" creationId="{AFAE45B2-1655-F9F8-E03A-70B778F0D6A7}"/>
          </ac:inkMkLst>
        </pc:inkChg>
        <pc:inkChg chg="del">
          <ac:chgData name="Deepika Vatsa" userId="f7100972-27fe-4ee6-8fb4-ec9b7931b409" providerId="ADAL" clId="{E60DD727-CB9B-497A-9FD8-91390C365E38}" dt="2025-08-27T08:45:12.799" v="4727" actId="478"/>
          <ac:inkMkLst>
            <pc:docMk/>
            <pc:sldMk cId="3643824117" sldId="622"/>
            <ac:inkMk id="53" creationId="{CE2A30B5-19CF-58B5-8D0D-2A75B7FAB7C5}"/>
          </ac:inkMkLst>
        </pc:inkChg>
        <pc:inkChg chg="add mod">
          <ac:chgData name="Deepika Vatsa" userId="f7100972-27fe-4ee6-8fb4-ec9b7931b409" providerId="ADAL" clId="{E60DD727-CB9B-497A-9FD8-91390C365E38}" dt="2025-08-27T08:47:25.093" v="4761"/>
          <ac:inkMkLst>
            <pc:docMk/>
            <pc:sldMk cId="3643824117" sldId="622"/>
            <ac:inkMk id="54" creationId="{F797B062-DB4E-6637-7B73-04F11179C35C}"/>
          </ac:inkMkLst>
        </pc:inkChg>
        <pc:inkChg chg="del">
          <ac:chgData name="Deepika Vatsa" userId="f7100972-27fe-4ee6-8fb4-ec9b7931b409" providerId="ADAL" clId="{E60DD727-CB9B-497A-9FD8-91390C365E38}" dt="2025-08-27T08:45:12.799" v="4727" actId="478"/>
          <ac:inkMkLst>
            <pc:docMk/>
            <pc:sldMk cId="3643824117" sldId="622"/>
            <ac:inkMk id="55" creationId="{78C625BF-07BC-85C1-EE86-E3D56528003F}"/>
          </ac:inkMkLst>
        </pc:inkChg>
        <pc:inkChg chg="del">
          <ac:chgData name="Deepika Vatsa" userId="f7100972-27fe-4ee6-8fb4-ec9b7931b409" providerId="ADAL" clId="{E60DD727-CB9B-497A-9FD8-91390C365E38}" dt="2025-08-27T08:45:12.799" v="4727" actId="478"/>
          <ac:inkMkLst>
            <pc:docMk/>
            <pc:sldMk cId="3643824117" sldId="622"/>
            <ac:inkMk id="56" creationId="{FC12BDAC-3611-4DB1-029A-352FD046F2D0}"/>
          </ac:inkMkLst>
        </pc:inkChg>
        <pc:inkChg chg="del">
          <ac:chgData name="Deepika Vatsa" userId="f7100972-27fe-4ee6-8fb4-ec9b7931b409" providerId="ADAL" clId="{E60DD727-CB9B-497A-9FD8-91390C365E38}" dt="2025-08-27T08:45:12.799" v="4727" actId="478"/>
          <ac:inkMkLst>
            <pc:docMk/>
            <pc:sldMk cId="3643824117" sldId="622"/>
            <ac:inkMk id="57" creationId="{C690DC87-1B27-DF77-9625-0715C250A90E}"/>
          </ac:inkMkLst>
        </pc:inkChg>
        <pc:inkChg chg="del">
          <ac:chgData name="Deepika Vatsa" userId="f7100972-27fe-4ee6-8fb4-ec9b7931b409" providerId="ADAL" clId="{E60DD727-CB9B-497A-9FD8-91390C365E38}" dt="2025-08-27T08:45:12.799" v="4727" actId="478"/>
          <ac:inkMkLst>
            <pc:docMk/>
            <pc:sldMk cId="3643824117" sldId="622"/>
            <ac:inkMk id="58" creationId="{2F4B8650-ED43-6B7B-F7AA-EAD05EE515A8}"/>
          </ac:inkMkLst>
        </pc:inkChg>
        <pc:inkChg chg="del">
          <ac:chgData name="Deepika Vatsa" userId="f7100972-27fe-4ee6-8fb4-ec9b7931b409" providerId="ADAL" clId="{E60DD727-CB9B-497A-9FD8-91390C365E38}" dt="2025-08-27T08:45:12.799" v="4727" actId="478"/>
          <ac:inkMkLst>
            <pc:docMk/>
            <pc:sldMk cId="3643824117" sldId="622"/>
            <ac:inkMk id="59" creationId="{D378AC49-2A02-DA38-D951-0437F58219CB}"/>
          </ac:inkMkLst>
        </pc:inkChg>
        <pc:inkChg chg="del">
          <ac:chgData name="Deepika Vatsa" userId="f7100972-27fe-4ee6-8fb4-ec9b7931b409" providerId="ADAL" clId="{E60DD727-CB9B-497A-9FD8-91390C365E38}" dt="2025-08-27T08:45:12.799" v="4727" actId="478"/>
          <ac:inkMkLst>
            <pc:docMk/>
            <pc:sldMk cId="3643824117" sldId="622"/>
            <ac:inkMk id="60" creationId="{FCFF66DB-4D88-9FE1-CC10-0F9FFC92CCE5}"/>
          </ac:inkMkLst>
        </pc:inkChg>
        <pc:inkChg chg="del">
          <ac:chgData name="Deepika Vatsa" userId="f7100972-27fe-4ee6-8fb4-ec9b7931b409" providerId="ADAL" clId="{E60DD727-CB9B-497A-9FD8-91390C365E38}" dt="2025-08-27T08:45:12.799" v="4727" actId="478"/>
          <ac:inkMkLst>
            <pc:docMk/>
            <pc:sldMk cId="3643824117" sldId="622"/>
            <ac:inkMk id="61" creationId="{66B4DA44-049B-BAAD-AB51-57C75D296179}"/>
          </ac:inkMkLst>
        </pc:inkChg>
        <pc:inkChg chg="del">
          <ac:chgData name="Deepika Vatsa" userId="f7100972-27fe-4ee6-8fb4-ec9b7931b409" providerId="ADAL" clId="{E60DD727-CB9B-497A-9FD8-91390C365E38}" dt="2025-08-27T08:45:12.799" v="4727" actId="478"/>
          <ac:inkMkLst>
            <pc:docMk/>
            <pc:sldMk cId="3643824117" sldId="622"/>
            <ac:inkMk id="62" creationId="{D16A55E9-AED2-F09D-B59E-210F42D9627B}"/>
          </ac:inkMkLst>
        </pc:inkChg>
        <pc:inkChg chg="add mod">
          <ac:chgData name="Deepika Vatsa" userId="f7100972-27fe-4ee6-8fb4-ec9b7931b409" providerId="ADAL" clId="{E60DD727-CB9B-497A-9FD8-91390C365E38}" dt="2025-08-27T08:47:25.093" v="4761"/>
          <ac:inkMkLst>
            <pc:docMk/>
            <pc:sldMk cId="3643824117" sldId="622"/>
            <ac:inkMk id="66" creationId="{2D5EE1FC-D8F4-89AA-583B-1F9294F98408}"/>
          </ac:inkMkLst>
        </pc:inkChg>
        <pc:inkChg chg="add del">
          <ac:chgData name="Deepika Vatsa" userId="f7100972-27fe-4ee6-8fb4-ec9b7931b409" providerId="ADAL" clId="{E60DD727-CB9B-497A-9FD8-91390C365E38}" dt="2025-08-27T08:47:24.819" v="4760" actId="9405"/>
          <ac:inkMkLst>
            <pc:docMk/>
            <pc:sldMk cId="3643824117" sldId="622"/>
            <ac:inkMk id="69" creationId="{F64AB88F-0EE7-BF38-330E-C8BB22139F59}"/>
          </ac:inkMkLst>
        </pc:inkChg>
        <pc:inkChg chg="add del mod">
          <ac:chgData name="Deepika Vatsa" userId="f7100972-27fe-4ee6-8fb4-ec9b7931b409" providerId="ADAL" clId="{E60DD727-CB9B-497A-9FD8-91390C365E38}" dt="2025-08-27T08:47:33.225" v="4771" actId="9405"/>
          <ac:inkMkLst>
            <pc:docMk/>
            <pc:sldMk cId="3643824117" sldId="622"/>
            <ac:inkMk id="72" creationId="{A24DD0FE-ED83-4024-FA07-506F637FE65B}"/>
          </ac:inkMkLst>
        </pc:inkChg>
        <pc:inkChg chg="add del mod">
          <ac:chgData name="Deepika Vatsa" userId="f7100972-27fe-4ee6-8fb4-ec9b7931b409" providerId="ADAL" clId="{E60DD727-CB9B-497A-9FD8-91390C365E38}" dt="2025-08-27T08:47:32.617" v="4770" actId="9405"/>
          <ac:inkMkLst>
            <pc:docMk/>
            <pc:sldMk cId="3643824117" sldId="622"/>
            <ac:inkMk id="73" creationId="{7F690374-C481-E959-EA40-20F8CAD4C3AA}"/>
          </ac:inkMkLst>
        </pc:inkChg>
        <pc:inkChg chg="add del mod">
          <ac:chgData name="Deepika Vatsa" userId="f7100972-27fe-4ee6-8fb4-ec9b7931b409" providerId="ADAL" clId="{E60DD727-CB9B-497A-9FD8-91390C365E38}" dt="2025-08-27T08:47:32.318" v="4769" actId="9405"/>
          <ac:inkMkLst>
            <pc:docMk/>
            <pc:sldMk cId="3643824117" sldId="622"/>
            <ac:inkMk id="74" creationId="{B1E293F0-1FC3-19F1-FC84-A45D5DDFE5E5}"/>
          </ac:inkMkLst>
        </pc:inkChg>
        <pc:inkChg chg="add del mod">
          <ac:chgData name="Deepika Vatsa" userId="f7100972-27fe-4ee6-8fb4-ec9b7931b409" providerId="ADAL" clId="{E60DD727-CB9B-497A-9FD8-91390C365E38}" dt="2025-08-27T08:47:31.924" v="4768"/>
          <ac:inkMkLst>
            <pc:docMk/>
            <pc:sldMk cId="3643824117" sldId="622"/>
            <ac:inkMk id="75" creationId="{7B9388E9-2EF9-1B2E-B0FA-B747F836BC0F}"/>
          </ac:inkMkLst>
        </pc:inkChg>
        <pc:inkChg chg="add mod">
          <ac:chgData name="Deepika Vatsa" userId="f7100972-27fe-4ee6-8fb4-ec9b7931b409" providerId="ADAL" clId="{E60DD727-CB9B-497A-9FD8-91390C365E38}" dt="2025-08-27T08:47:41.191" v="4777"/>
          <ac:inkMkLst>
            <pc:docMk/>
            <pc:sldMk cId="3643824117" sldId="622"/>
            <ac:inkMk id="77" creationId="{04E336CD-022A-03B3-4912-7BE8796E5A68}"/>
          </ac:inkMkLst>
        </pc:inkChg>
        <pc:inkChg chg="add mod">
          <ac:chgData name="Deepika Vatsa" userId="f7100972-27fe-4ee6-8fb4-ec9b7931b409" providerId="ADAL" clId="{E60DD727-CB9B-497A-9FD8-91390C365E38}" dt="2025-08-27T08:47:41.191" v="4777"/>
          <ac:inkMkLst>
            <pc:docMk/>
            <pc:sldMk cId="3643824117" sldId="622"/>
            <ac:inkMk id="78" creationId="{8AB73DA2-16D6-AAB5-464A-8EA21A9F7A82}"/>
          </ac:inkMkLst>
        </pc:inkChg>
        <pc:inkChg chg="add mod">
          <ac:chgData name="Deepika Vatsa" userId="f7100972-27fe-4ee6-8fb4-ec9b7931b409" providerId="ADAL" clId="{E60DD727-CB9B-497A-9FD8-91390C365E38}" dt="2025-08-27T08:47:41.191" v="4777"/>
          <ac:inkMkLst>
            <pc:docMk/>
            <pc:sldMk cId="3643824117" sldId="622"/>
            <ac:inkMk id="79" creationId="{333905DF-D65D-C732-354E-08671F6879F8}"/>
          </ac:inkMkLst>
        </pc:inkChg>
        <pc:inkChg chg="add mod">
          <ac:chgData name="Deepika Vatsa" userId="f7100972-27fe-4ee6-8fb4-ec9b7931b409" providerId="ADAL" clId="{E60DD727-CB9B-497A-9FD8-91390C365E38}" dt="2025-08-27T08:47:41.191" v="4777"/>
          <ac:inkMkLst>
            <pc:docMk/>
            <pc:sldMk cId="3643824117" sldId="622"/>
            <ac:inkMk id="80" creationId="{748891CA-AC72-C25F-8655-0CA8BE238751}"/>
          </ac:inkMkLst>
        </pc:inkChg>
        <pc:inkChg chg="add mod">
          <ac:chgData name="Deepika Vatsa" userId="f7100972-27fe-4ee6-8fb4-ec9b7931b409" providerId="ADAL" clId="{E60DD727-CB9B-497A-9FD8-91390C365E38}" dt="2025-08-27T08:47:41.191" v="4777"/>
          <ac:inkMkLst>
            <pc:docMk/>
            <pc:sldMk cId="3643824117" sldId="622"/>
            <ac:inkMk id="81" creationId="{7A0F1310-2827-906A-95D8-A5416FE7A914}"/>
          </ac:inkMkLst>
        </pc:inkChg>
        <pc:inkChg chg="add mod">
          <ac:chgData name="Deepika Vatsa" userId="f7100972-27fe-4ee6-8fb4-ec9b7931b409" providerId="ADAL" clId="{E60DD727-CB9B-497A-9FD8-91390C365E38}" dt="2025-08-27T08:47:54.963" v="4794"/>
          <ac:inkMkLst>
            <pc:docMk/>
            <pc:sldMk cId="3643824117" sldId="622"/>
            <ac:inkMk id="83" creationId="{63D64AE7-5483-B967-3FEE-A6F605AC6155}"/>
          </ac:inkMkLst>
        </pc:inkChg>
        <pc:inkChg chg="add mod">
          <ac:chgData name="Deepika Vatsa" userId="f7100972-27fe-4ee6-8fb4-ec9b7931b409" providerId="ADAL" clId="{E60DD727-CB9B-497A-9FD8-91390C365E38}" dt="2025-08-27T08:47:54.963" v="4794"/>
          <ac:inkMkLst>
            <pc:docMk/>
            <pc:sldMk cId="3643824117" sldId="622"/>
            <ac:inkMk id="84" creationId="{4BC22944-7E0F-5B35-B3F5-0EAB83351BBB}"/>
          </ac:inkMkLst>
        </pc:inkChg>
        <pc:inkChg chg="add mod">
          <ac:chgData name="Deepika Vatsa" userId="f7100972-27fe-4ee6-8fb4-ec9b7931b409" providerId="ADAL" clId="{E60DD727-CB9B-497A-9FD8-91390C365E38}" dt="2025-08-27T08:47:54.963" v="4794"/>
          <ac:inkMkLst>
            <pc:docMk/>
            <pc:sldMk cId="3643824117" sldId="622"/>
            <ac:inkMk id="86" creationId="{2FFE5D63-F845-3291-2D83-367811163208}"/>
          </ac:inkMkLst>
        </pc:inkChg>
        <pc:inkChg chg="add mod">
          <ac:chgData name="Deepika Vatsa" userId="f7100972-27fe-4ee6-8fb4-ec9b7931b409" providerId="ADAL" clId="{E60DD727-CB9B-497A-9FD8-91390C365E38}" dt="2025-08-27T08:47:54.963" v="4794"/>
          <ac:inkMkLst>
            <pc:docMk/>
            <pc:sldMk cId="3643824117" sldId="622"/>
            <ac:inkMk id="87" creationId="{C4F06026-8A9F-5119-1A7E-791D379B0DCB}"/>
          </ac:inkMkLst>
        </pc:inkChg>
        <pc:inkChg chg="add mod">
          <ac:chgData name="Deepika Vatsa" userId="f7100972-27fe-4ee6-8fb4-ec9b7931b409" providerId="ADAL" clId="{E60DD727-CB9B-497A-9FD8-91390C365E38}" dt="2025-08-27T08:47:54.963" v="4794"/>
          <ac:inkMkLst>
            <pc:docMk/>
            <pc:sldMk cId="3643824117" sldId="622"/>
            <ac:inkMk id="88" creationId="{9CB457D3-28DC-80FD-B721-ABF7207A95C3}"/>
          </ac:inkMkLst>
        </pc:inkChg>
        <pc:inkChg chg="add mod">
          <ac:chgData name="Deepika Vatsa" userId="f7100972-27fe-4ee6-8fb4-ec9b7931b409" providerId="ADAL" clId="{E60DD727-CB9B-497A-9FD8-91390C365E38}" dt="2025-08-27T08:47:54.963" v="4794"/>
          <ac:inkMkLst>
            <pc:docMk/>
            <pc:sldMk cId="3643824117" sldId="622"/>
            <ac:inkMk id="89" creationId="{B546ACBB-5064-B33B-0665-2AC39E5EC9F4}"/>
          </ac:inkMkLst>
        </pc:inkChg>
        <pc:inkChg chg="add mod">
          <ac:chgData name="Deepika Vatsa" userId="f7100972-27fe-4ee6-8fb4-ec9b7931b409" providerId="ADAL" clId="{E60DD727-CB9B-497A-9FD8-91390C365E38}" dt="2025-08-27T08:47:54.963" v="4794"/>
          <ac:inkMkLst>
            <pc:docMk/>
            <pc:sldMk cId="3643824117" sldId="622"/>
            <ac:inkMk id="90" creationId="{0341F36C-BDB9-4E17-60FC-99CE6E7F841C}"/>
          </ac:inkMkLst>
        </pc:inkChg>
        <pc:inkChg chg="add mod">
          <ac:chgData name="Deepika Vatsa" userId="f7100972-27fe-4ee6-8fb4-ec9b7931b409" providerId="ADAL" clId="{E60DD727-CB9B-497A-9FD8-91390C365E38}" dt="2025-08-27T08:47:54.963" v="4794"/>
          <ac:inkMkLst>
            <pc:docMk/>
            <pc:sldMk cId="3643824117" sldId="622"/>
            <ac:inkMk id="91" creationId="{A88E4EE2-BD68-2388-9940-186B92C086C1}"/>
          </ac:inkMkLst>
        </pc:inkChg>
        <pc:inkChg chg="add mod">
          <ac:chgData name="Deepika Vatsa" userId="f7100972-27fe-4ee6-8fb4-ec9b7931b409" providerId="ADAL" clId="{E60DD727-CB9B-497A-9FD8-91390C365E38}" dt="2025-08-27T08:47:54.963" v="4794"/>
          <ac:inkMkLst>
            <pc:docMk/>
            <pc:sldMk cId="3643824117" sldId="622"/>
            <ac:inkMk id="92" creationId="{E58D6CE4-AF3E-8995-BA6C-15B72813088B}"/>
          </ac:inkMkLst>
        </pc:inkChg>
        <pc:inkChg chg="add mod">
          <ac:chgData name="Deepika Vatsa" userId="f7100972-27fe-4ee6-8fb4-ec9b7931b409" providerId="ADAL" clId="{E60DD727-CB9B-497A-9FD8-91390C365E38}" dt="2025-08-27T08:47:54.963" v="4794"/>
          <ac:inkMkLst>
            <pc:docMk/>
            <pc:sldMk cId="3643824117" sldId="622"/>
            <ac:inkMk id="93" creationId="{511A38F0-CE08-8400-701C-9C9F6AA89E8B}"/>
          </ac:inkMkLst>
        </pc:inkChg>
        <pc:inkChg chg="add mod">
          <ac:chgData name="Deepika Vatsa" userId="f7100972-27fe-4ee6-8fb4-ec9b7931b409" providerId="ADAL" clId="{E60DD727-CB9B-497A-9FD8-91390C365E38}" dt="2025-08-27T08:47:54.963" v="4794"/>
          <ac:inkMkLst>
            <pc:docMk/>
            <pc:sldMk cId="3643824117" sldId="622"/>
            <ac:inkMk id="94" creationId="{E5051361-877A-723A-98B9-9704C6D0D36C}"/>
          </ac:inkMkLst>
        </pc:inkChg>
        <pc:inkChg chg="add mod">
          <ac:chgData name="Deepika Vatsa" userId="f7100972-27fe-4ee6-8fb4-ec9b7931b409" providerId="ADAL" clId="{E60DD727-CB9B-497A-9FD8-91390C365E38}" dt="2025-08-27T08:47:54.963" v="4794"/>
          <ac:inkMkLst>
            <pc:docMk/>
            <pc:sldMk cId="3643824117" sldId="622"/>
            <ac:inkMk id="96" creationId="{F90DE48E-7711-262B-40D2-978184A9B23A}"/>
          </ac:inkMkLst>
        </pc:inkChg>
        <pc:inkChg chg="add mod">
          <ac:chgData name="Deepika Vatsa" userId="f7100972-27fe-4ee6-8fb4-ec9b7931b409" providerId="ADAL" clId="{E60DD727-CB9B-497A-9FD8-91390C365E38}" dt="2025-08-27T08:47:54.963" v="4794"/>
          <ac:inkMkLst>
            <pc:docMk/>
            <pc:sldMk cId="3643824117" sldId="622"/>
            <ac:inkMk id="97" creationId="{DA1D7330-3779-A5E5-2CBA-63E709F69F34}"/>
          </ac:inkMkLst>
        </pc:inkChg>
        <pc:inkChg chg="add mod">
          <ac:chgData name="Deepika Vatsa" userId="f7100972-27fe-4ee6-8fb4-ec9b7931b409" providerId="ADAL" clId="{E60DD727-CB9B-497A-9FD8-91390C365E38}" dt="2025-08-27T08:47:54.963" v="4794"/>
          <ac:inkMkLst>
            <pc:docMk/>
            <pc:sldMk cId="3643824117" sldId="622"/>
            <ac:inkMk id="98" creationId="{5A8C80B2-421C-06EB-03DF-CC8A9B8A1C53}"/>
          </ac:inkMkLst>
        </pc:inkChg>
      </pc:sldChg>
      <pc:sldChg chg="addSp delSp modSp add mod">
        <pc:chgData name="Deepika Vatsa" userId="f7100972-27fe-4ee6-8fb4-ec9b7931b409" providerId="ADAL" clId="{E60DD727-CB9B-497A-9FD8-91390C365E38}" dt="2025-08-27T11:34:40.747" v="5970" actId="403"/>
        <pc:sldMkLst>
          <pc:docMk/>
          <pc:sldMk cId="2736876859" sldId="623"/>
        </pc:sldMkLst>
        <pc:spChg chg="del">
          <ac:chgData name="Deepika Vatsa" userId="f7100972-27fe-4ee6-8fb4-ec9b7931b409" providerId="ADAL" clId="{E60DD727-CB9B-497A-9FD8-91390C365E38}" dt="2025-08-27T09:02:38.895" v="4917" actId="478"/>
          <ac:spMkLst>
            <pc:docMk/>
            <pc:sldMk cId="2736876859" sldId="623"/>
            <ac:spMk id="2" creationId="{00000000-0000-0000-0000-000000000000}"/>
          </ac:spMkLst>
        </pc:spChg>
        <pc:spChg chg="add del mod">
          <ac:chgData name="Deepika Vatsa" userId="f7100972-27fe-4ee6-8fb4-ec9b7931b409" providerId="ADAL" clId="{E60DD727-CB9B-497A-9FD8-91390C365E38}" dt="2025-08-27T09:02:41.156" v="4918" actId="478"/>
          <ac:spMkLst>
            <pc:docMk/>
            <pc:sldMk cId="2736876859" sldId="623"/>
            <ac:spMk id="5" creationId="{38FAF40A-4C18-D8AA-28CF-D8D4A43BE54D}"/>
          </ac:spMkLst>
        </pc:spChg>
        <pc:spChg chg="add mod">
          <ac:chgData name="Deepika Vatsa" userId="f7100972-27fe-4ee6-8fb4-ec9b7931b409" providerId="ADAL" clId="{E60DD727-CB9B-497A-9FD8-91390C365E38}" dt="2025-08-27T09:03:01.552" v="4966" actId="20577"/>
          <ac:spMkLst>
            <pc:docMk/>
            <pc:sldMk cId="2736876859" sldId="623"/>
            <ac:spMk id="8" creationId="{29176083-574A-68F7-96E2-2391A8296EF5}"/>
          </ac:spMkLst>
        </pc:spChg>
        <pc:spChg chg="del">
          <ac:chgData name="Deepika Vatsa" userId="f7100972-27fe-4ee6-8fb4-ec9b7931b409" providerId="ADAL" clId="{E60DD727-CB9B-497A-9FD8-91390C365E38}" dt="2025-08-27T09:02:35.214" v="4916" actId="478"/>
          <ac:spMkLst>
            <pc:docMk/>
            <pc:sldMk cId="2736876859" sldId="623"/>
            <ac:spMk id="102" creationId="{877748FF-E1A1-2782-6A60-62D1329D5D37}"/>
          </ac:spMkLst>
        </pc:spChg>
        <pc:spChg chg="del">
          <ac:chgData name="Deepika Vatsa" userId="f7100972-27fe-4ee6-8fb4-ec9b7931b409" providerId="ADAL" clId="{E60DD727-CB9B-497A-9FD8-91390C365E38}" dt="2025-08-27T09:02:31.965" v="4915" actId="478"/>
          <ac:spMkLst>
            <pc:docMk/>
            <pc:sldMk cId="2736876859" sldId="623"/>
            <ac:spMk id="114" creationId="{3B557179-D657-5EC7-C158-F7DE8429D09B}"/>
          </ac:spMkLst>
        </pc:spChg>
        <pc:grpChg chg="del">
          <ac:chgData name="Deepika Vatsa" userId="f7100972-27fe-4ee6-8fb4-ec9b7931b409" providerId="ADAL" clId="{E60DD727-CB9B-497A-9FD8-91390C365E38}" dt="2025-08-27T09:02:35.214" v="4916" actId="478"/>
          <ac:grpSpMkLst>
            <pc:docMk/>
            <pc:sldMk cId="2736876859" sldId="623"/>
            <ac:grpSpMk id="21" creationId="{6F4AF385-272B-7895-D6BB-56DF1C6AE40F}"/>
          </ac:grpSpMkLst>
        </pc:grpChg>
        <pc:grpChg chg="del">
          <ac:chgData name="Deepika Vatsa" userId="f7100972-27fe-4ee6-8fb4-ec9b7931b409" providerId="ADAL" clId="{E60DD727-CB9B-497A-9FD8-91390C365E38}" dt="2025-08-27T09:02:35.214" v="4916" actId="478"/>
          <ac:grpSpMkLst>
            <pc:docMk/>
            <pc:sldMk cId="2736876859" sldId="623"/>
            <ac:grpSpMk id="71" creationId="{B41B7F62-148B-308A-352B-77B21E304704}"/>
          </ac:grpSpMkLst>
        </pc:grpChg>
        <pc:grpChg chg="del">
          <ac:chgData name="Deepika Vatsa" userId="f7100972-27fe-4ee6-8fb4-ec9b7931b409" providerId="ADAL" clId="{E60DD727-CB9B-497A-9FD8-91390C365E38}" dt="2025-08-27T09:02:35.214" v="4916" actId="478"/>
          <ac:grpSpMkLst>
            <pc:docMk/>
            <pc:sldMk cId="2736876859" sldId="623"/>
            <ac:grpSpMk id="82" creationId="{91A1786B-23E0-B3CB-AA2D-F01B045598D1}"/>
          </ac:grpSpMkLst>
        </pc:grpChg>
        <pc:grpChg chg="del">
          <ac:chgData name="Deepika Vatsa" userId="f7100972-27fe-4ee6-8fb4-ec9b7931b409" providerId="ADAL" clId="{E60DD727-CB9B-497A-9FD8-91390C365E38}" dt="2025-08-27T09:02:35.214" v="4916" actId="478"/>
          <ac:grpSpMkLst>
            <pc:docMk/>
            <pc:sldMk cId="2736876859" sldId="623"/>
            <ac:grpSpMk id="99" creationId="{561DE58B-41E4-7B87-62D5-793FFD0D55A6}"/>
          </ac:grpSpMkLst>
        </pc:grpChg>
        <pc:graphicFrameChg chg="add mod modGraphic">
          <ac:chgData name="Deepika Vatsa" userId="f7100972-27fe-4ee6-8fb4-ec9b7931b409" providerId="ADAL" clId="{E60DD727-CB9B-497A-9FD8-91390C365E38}" dt="2025-08-27T11:34:40.747" v="5970" actId="403"/>
          <ac:graphicFrameMkLst>
            <pc:docMk/>
            <pc:sldMk cId="2736876859" sldId="623"/>
            <ac:graphicFrameMk id="10" creationId="{13E4C3C8-B98A-5EEE-3D40-2CE1902FB715}"/>
          </ac:graphicFrameMkLst>
        </pc:graphicFrameChg>
        <pc:picChg chg="del">
          <ac:chgData name="Deepika Vatsa" userId="f7100972-27fe-4ee6-8fb4-ec9b7931b409" providerId="ADAL" clId="{E60DD727-CB9B-497A-9FD8-91390C365E38}" dt="2025-08-27T09:02:30.084" v="4914" actId="478"/>
          <ac:picMkLst>
            <pc:docMk/>
            <pc:sldMk cId="2736876859" sldId="623"/>
            <ac:picMk id="6" creationId="{59DF140E-600B-FEB8-1AE3-E1872E83CA1A}"/>
          </ac:picMkLst>
        </pc:picChg>
        <pc:picChg chg="del">
          <ac:chgData name="Deepika Vatsa" userId="f7100972-27fe-4ee6-8fb4-ec9b7931b409" providerId="ADAL" clId="{E60DD727-CB9B-497A-9FD8-91390C365E38}" dt="2025-08-27T09:02:35.214" v="4916" actId="478"/>
          <ac:picMkLst>
            <pc:docMk/>
            <pc:sldMk cId="2736876859" sldId="623"/>
            <ac:picMk id="101" creationId="{CC370778-5B06-BB99-E894-0298EE44E307}"/>
          </ac:picMkLst>
        </pc:picChg>
        <pc:inkChg chg="del">
          <ac:chgData name="Deepika Vatsa" userId="f7100972-27fe-4ee6-8fb4-ec9b7931b409" providerId="ADAL" clId="{E60DD727-CB9B-497A-9FD8-91390C365E38}" dt="2025-08-27T09:02:35.214" v="4916" actId="478"/>
          <ac:inkMkLst>
            <pc:docMk/>
            <pc:sldMk cId="2736876859" sldId="623"/>
            <ac:inkMk id="7" creationId="{95FDCA6F-920D-AD51-A766-3C2502E3AE12}"/>
          </ac:inkMkLst>
        </pc:inkChg>
        <pc:inkChg chg="del">
          <ac:chgData name="Deepika Vatsa" userId="f7100972-27fe-4ee6-8fb4-ec9b7931b409" providerId="ADAL" clId="{E60DD727-CB9B-497A-9FD8-91390C365E38}" dt="2025-08-27T09:02:35.214" v="4916" actId="478"/>
          <ac:inkMkLst>
            <pc:docMk/>
            <pc:sldMk cId="2736876859" sldId="623"/>
            <ac:inkMk id="22" creationId="{36B80C8F-BF86-E010-5E6F-F01F89300865}"/>
          </ac:inkMkLst>
        </pc:inkChg>
      </pc:sldChg>
      <pc:sldChg chg="addSp delSp modSp add mod">
        <pc:chgData name="Deepika Vatsa" userId="f7100972-27fe-4ee6-8fb4-ec9b7931b409" providerId="ADAL" clId="{E60DD727-CB9B-497A-9FD8-91390C365E38}" dt="2025-08-27T11:40:56.612" v="5971"/>
        <pc:sldMkLst>
          <pc:docMk/>
          <pc:sldMk cId="1510642722" sldId="624"/>
        </pc:sldMkLst>
        <pc:spChg chg="mod">
          <ac:chgData name="Deepika Vatsa" userId="f7100972-27fe-4ee6-8fb4-ec9b7931b409" providerId="ADAL" clId="{E60DD727-CB9B-497A-9FD8-91390C365E38}" dt="2025-08-27T09:17:05.646" v="5949" actId="20577"/>
          <ac:spMkLst>
            <pc:docMk/>
            <pc:sldMk cId="1510642722" sldId="624"/>
            <ac:spMk id="8" creationId="{29176083-574A-68F7-96E2-2391A8296EF5}"/>
          </ac:spMkLst>
        </pc:spChg>
        <pc:graphicFrameChg chg="add mod modGraphic">
          <ac:chgData name="Deepika Vatsa" userId="f7100972-27fe-4ee6-8fb4-ec9b7931b409" providerId="ADAL" clId="{E60DD727-CB9B-497A-9FD8-91390C365E38}" dt="2025-08-27T09:16:56.503" v="5947" actId="113"/>
          <ac:graphicFrameMkLst>
            <pc:docMk/>
            <pc:sldMk cId="1510642722" sldId="624"/>
            <ac:graphicFrameMk id="2" creationId="{26B0A6E8-8D94-9F77-0A9F-87AC23BE5704}"/>
          </ac:graphicFrameMkLst>
        </pc:graphicFrameChg>
        <pc:graphicFrameChg chg="del mod modGraphic">
          <ac:chgData name="Deepika Vatsa" userId="f7100972-27fe-4ee6-8fb4-ec9b7931b409" providerId="ADAL" clId="{E60DD727-CB9B-497A-9FD8-91390C365E38}" dt="2025-08-27T09:14:58.358" v="5739" actId="478"/>
          <ac:graphicFrameMkLst>
            <pc:docMk/>
            <pc:sldMk cId="1510642722" sldId="624"/>
            <ac:graphicFrameMk id="10" creationId="{13E4C3C8-B98A-5EEE-3D40-2CE1902FB715}"/>
          </ac:graphicFrameMkLst>
        </pc:graphicFrameChg>
        <pc:inkChg chg="add">
          <ac:chgData name="Deepika Vatsa" userId="f7100972-27fe-4ee6-8fb4-ec9b7931b409" providerId="ADAL" clId="{E60DD727-CB9B-497A-9FD8-91390C365E38}" dt="2025-08-27T11:40:56.612" v="5971"/>
          <ac:inkMkLst>
            <pc:docMk/>
            <pc:sldMk cId="1510642722" sldId="624"/>
            <ac:inkMk id="4" creationId="{A11CAF56-7BA9-9124-43CE-3DFB21864F3A}"/>
          </ac:inkMkLst>
        </pc:inkChg>
      </pc:sldChg>
      <pc:sldChg chg="addSp delSp modSp add mod">
        <pc:chgData name="Deepika Vatsa" userId="f7100972-27fe-4ee6-8fb4-ec9b7931b409" providerId="ADAL" clId="{E60DD727-CB9B-497A-9FD8-91390C365E38}" dt="2025-08-27T09:21:22.928" v="5966" actId="20577"/>
        <pc:sldMkLst>
          <pc:docMk/>
          <pc:sldMk cId="4098167746" sldId="625"/>
        </pc:sldMkLst>
        <pc:spChg chg="add mod">
          <ac:chgData name="Deepika Vatsa" userId="f7100972-27fe-4ee6-8fb4-ec9b7931b409" providerId="ADAL" clId="{E60DD727-CB9B-497A-9FD8-91390C365E38}" dt="2025-08-27T09:21:22.928" v="5966" actId="20577"/>
          <ac:spMkLst>
            <pc:docMk/>
            <pc:sldMk cId="4098167746" sldId="625"/>
            <ac:spMk id="5" creationId="{94F9587A-C811-56FD-8BA6-E100F680B299}"/>
          </ac:spMkLst>
        </pc:spChg>
        <pc:spChg chg="mod">
          <ac:chgData name="Deepika Vatsa" userId="f7100972-27fe-4ee6-8fb4-ec9b7931b409" providerId="ADAL" clId="{E60DD727-CB9B-497A-9FD8-91390C365E38}" dt="2025-08-27T09:21:00.980" v="5959" actId="20577"/>
          <ac:spMkLst>
            <pc:docMk/>
            <pc:sldMk cId="4098167746" sldId="625"/>
            <ac:spMk id="8" creationId="{29176083-574A-68F7-96E2-2391A8296EF5}"/>
          </ac:spMkLst>
        </pc:spChg>
        <pc:graphicFrameChg chg="del">
          <ac:chgData name="Deepika Vatsa" userId="f7100972-27fe-4ee6-8fb4-ec9b7931b409" providerId="ADAL" clId="{E60DD727-CB9B-497A-9FD8-91390C365E38}" dt="2025-08-27T09:21:06.948" v="5960" actId="478"/>
          <ac:graphicFrameMkLst>
            <pc:docMk/>
            <pc:sldMk cId="4098167746" sldId="625"/>
            <ac:graphicFrameMk id="2" creationId="{26B0A6E8-8D94-9F77-0A9F-87AC23BE5704}"/>
          </ac:graphicFrameMkLst>
        </pc:graphicFrameChg>
      </pc:sldChg>
    </pc:docChg>
  </pc:docChgLst>
  <pc:docChgLst>
    <pc:chgData name="Deepika Vatsa" userId="f7100972-27fe-4ee6-8fb4-ec9b7931b409" providerId="ADAL" clId="{6884C358-F078-41E2-B52A-C991C4377FC1}"/>
    <pc:docChg chg="undo redo custSel addSld delSld modSld">
      <pc:chgData name="Deepika Vatsa" userId="f7100972-27fe-4ee6-8fb4-ec9b7931b409" providerId="ADAL" clId="{6884C358-F078-41E2-B52A-C991C4377FC1}" dt="2025-07-23T05:24:38.241" v="3543" actId="2696"/>
      <pc:docMkLst>
        <pc:docMk/>
      </pc:docMkLst>
      <pc:sldChg chg="addSp delSp modSp mod">
        <pc:chgData name="Deepika Vatsa" userId="f7100972-27fe-4ee6-8fb4-ec9b7931b409" providerId="ADAL" clId="{6884C358-F078-41E2-B52A-C991C4377FC1}" dt="2025-07-23T05:20:50.743" v="3433"/>
        <pc:sldMkLst>
          <pc:docMk/>
          <pc:sldMk cId="0" sldId="257"/>
        </pc:sldMkLst>
        <pc:spChg chg="del">
          <ac:chgData name="Deepika Vatsa" userId="f7100972-27fe-4ee6-8fb4-ec9b7931b409" providerId="ADAL" clId="{6884C358-F078-41E2-B52A-C991C4377FC1}" dt="2025-07-22T09:46:07.314" v="366" actId="478"/>
          <ac:spMkLst>
            <pc:docMk/>
            <pc:sldMk cId="0" sldId="257"/>
            <ac:spMk id="2" creationId="{00000000-0000-0000-0000-000000000000}"/>
          </ac:spMkLst>
        </pc:spChg>
        <pc:spChg chg="del">
          <ac:chgData name="Deepika Vatsa" userId="f7100972-27fe-4ee6-8fb4-ec9b7931b409" providerId="ADAL" clId="{6884C358-F078-41E2-B52A-C991C4377FC1}" dt="2025-07-22T09:46:19.992" v="386" actId="478"/>
          <ac:spMkLst>
            <pc:docMk/>
            <pc:sldMk cId="0" sldId="257"/>
            <ac:spMk id="3" creationId="{00000000-0000-0000-0000-000000000000}"/>
          </ac:spMkLst>
        </pc:spChg>
        <pc:spChg chg="mod">
          <ac:chgData name="Deepika Vatsa" userId="f7100972-27fe-4ee6-8fb4-ec9b7931b409" providerId="ADAL" clId="{6884C358-F078-41E2-B52A-C991C4377FC1}" dt="2025-07-22T09:25:41.921" v="69"/>
          <ac:spMkLst>
            <pc:docMk/>
            <pc:sldMk cId="0" sldId="257"/>
            <ac:spMk id="4" creationId="{00000000-0000-0000-0000-000000000000}"/>
          </ac:spMkLst>
        </pc:spChg>
        <pc:spChg chg="add del mod">
          <ac:chgData name="Deepika Vatsa" userId="f7100972-27fe-4ee6-8fb4-ec9b7931b409" providerId="ADAL" clId="{6884C358-F078-41E2-B52A-C991C4377FC1}" dt="2025-07-22T09:46:11.087" v="367" actId="478"/>
          <ac:spMkLst>
            <pc:docMk/>
            <pc:sldMk cId="0" sldId="257"/>
            <ac:spMk id="7" creationId="{1ADD9D61-713D-4A99-56C5-830DCBC11A42}"/>
          </ac:spMkLst>
        </pc:spChg>
        <pc:spChg chg="add mod">
          <ac:chgData name="Deepika Vatsa" userId="f7100972-27fe-4ee6-8fb4-ec9b7931b409" providerId="ADAL" clId="{6884C358-F078-41E2-B52A-C991C4377FC1}" dt="2025-07-23T05:16:58.934" v="3366" actId="207"/>
          <ac:spMkLst>
            <pc:docMk/>
            <pc:sldMk cId="0" sldId="257"/>
            <ac:spMk id="8" creationId="{991BA802-3D45-4E0C-D372-BE4FFEF41DD1}"/>
          </ac:spMkLst>
        </pc:spChg>
        <pc:spChg chg="add del mod">
          <ac:chgData name="Deepika Vatsa" userId="f7100972-27fe-4ee6-8fb4-ec9b7931b409" providerId="ADAL" clId="{6884C358-F078-41E2-B52A-C991C4377FC1}" dt="2025-07-22T09:46:21.354" v="387" actId="478"/>
          <ac:spMkLst>
            <pc:docMk/>
            <pc:sldMk cId="0" sldId="257"/>
            <ac:spMk id="10" creationId="{B8D89D22-2E94-CDDE-9114-30348B772120}"/>
          </ac:spMkLst>
        </pc:spChg>
        <pc:picChg chg="add mod">
          <ac:chgData name="Deepika Vatsa" userId="f7100972-27fe-4ee6-8fb4-ec9b7931b409" providerId="ADAL" clId="{6884C358-F078-41E2-B52A-C991C4377FC1}" dt="2025-07-22T09:46:31.182" v="390" actId="1076"/>
          <ac:picMkLst>
            <pc:docMk/>
            <pc:sldMk cId="0" sldId="257"/>
            <ac:picMk id="11" creationId="{C4C88D64-41B1-3E23-255C-8D6CD72FE16B}"/>
          </ac:picMkLst>
        </pc:picChg>
        <pc:cxnChg chg="add mod">
          <ac:chgData name="Deepika Vatsa" userId="f7100972-27fe-4ee6-8fb4-ec9b7931b409" providerId="ADAL" clId="{6884C358-F078-41E2-B52A-C991C4377FC1}" dt="2025-07-23T05:20:50.743" v="3433"/>
          <ac:cxnSpMkLst>
            <pc:docMk/>
            <pc:sldMk cId="0" sldId="257"/>
            <ac:cxnSpMk id="2" creationId="{CBA55D45-5BC0-2827-B096-7BB0262967E4}"/>
          </ac:cxnSpMkLst>
        </pc:cxnChg>
        <pc:cxnChg chg="del">
          <ac:chgData name="Deepika Vatsa" userId="f7100972-27fe-4ee6-8fb4-ec9b7931b409" providerId="ADAL" clId="{6884C358-F078-41E2-B52A-C991C4377FC1}" dt="2025-07-23T05:20:50.377" v="3432" actId="478"/>
          <ac:cxnSpMkLst>
            <pc:docMk/>
            <pc:sldMk cId="0" sldId="257"/>
            <ac:cxnSpMk id="5" creationId="{D12CAC9D-CDF2-ED92-8F02-70DAC510318D}"/>
          </ac:cxnSpMkLst>
        </pc:cxnChg>
      </pc:sldChg>
      <pc:sldChg chg="addSp delSp modSp mod">
        <pc:chgData name="Deepika Vatsa" userId="f7100972-27fe-4ee6-8fb4-ec9b7931b409" providerId="ADAL" clId="{6884C358-F078-41E2-B52A-C991C4377FC1}" dt="2025-07-23T05:21:07.139" v="3444" actId="1036"/>
        <pc:sldMkLst>
          <pc:docMk/>
          <pc:sldMk cId="0" sldId="258"/>
        </pc:sldMkLst>
        <pc:spChg chg="mod">
          <ac:chgData name="Deepika Vatsa" userId="f7100972-27fe-4ee6-8fb4-ec9b7931b409" providerId="ADAL" clId="{6884C358-F078-41E2-B52A-C991C4377FC1}" dt="2025-07-23T05:21:07.139" v="3444" actId="1036"/>
          <ac:spMkLst>
            <pc:docMk/>
            <pc:sldMk cId="0" sldId="258"/>
            <ac:spMk id="2" creationId="{00000000-0000-0000-0000-000000000000}"/>
          </ac:spMkLst>
        </pc:spChg>
        <pc:spChg chg="mod">
          <ac:chgData name="Deepika Vatsa" userId="f7100972-27fe-4ee6-8fb4-ec9b7931b409" providerId="ADAL" clId="{6884C358-F078-41E2-B52A-C991C4377FC1}" dt="2025-07-22T09:58:53.373" v="693" actId="113"/>
          <ac:spMkLst>
            <pc:docMk/>
            <pc:sldMk cId="0" sldId="258"/>
            <ac:spMk id="3" creationId="{00000000-0000-0000-0000-000000000000}"/>
          </ac:spMkLst>
        </pc:spChg>
        <pc:spChg chg="del mod">
          <ac:chgData name="Deepika Vatsa" userId="f7100972-27fe-4ee6-8fb4-ec9b7931b409" providerId="ADAL" clId="{6884C358-F078-41E2-B52A-C991C4377FC1}" dt="2025-07-22T09:58:39.592" v="690" actId="478"/>
          <ac:spMkLst>
            <pc:docMk/>
            <pc:sldMk cId="0" sldId="258"/>
            <ac:spMk id="4" creationId="{00000000-0000-0000-0000-000000000000}"/>
          </ac:spMkLst>
        </pc:spChg>
        <pc:spChg chg="add del mod ord">
          <ac:chgData name="Deepika Vatsa" userId="f7100972-27fe-4ee6-8fb4-ec9b7931b409" providerId="ADAL" clId="{6884C358-F078-41E2-B52A-C991C4377FC1}" dt="2025-07-22T09:57:25.796" v="671" actId="478"/>
          <ac:spMkLst>
            <pc:docMk/>
            <pc:sldMk cId="0" sldId="258"/>
            <ac:spMk id="6" creationId="{BA9307D0-EBDA-93E8-6688-2F7B8C8E0E6C}"/>
          </ac:spMkLst>
        </pc:spChg>
        <pc:cxnChg chg="add mod">
          <ac:chgData name="Deepika Vatsa" userId="f7100972-27fe-4ee6-8fb4-ec9b7931b409" providerId="ADAL" clId="{6884C358-F078-41E2-B52A-C991C4377FC1}" dt="2025-07-23T05:21:02.836" v="3439"/>
          <ac:cxnSpMkLst>
            <pc:docMk/>
            <pc:sldMk cId="0" sldId="258"/>
            <ac:cxnSpMk id="4" creationId="{14743623-04A4-B42C-4A68-90F92DBBA454}"/>
          </ac:cxnSpMkLst>
        </pc:cxnChg>
        <pc:cxnChg chg="del">
          <ac:chgData name="Deepika Vatsa" userId="f7100972-27fe-4ee6-8fb4-ec9b7931b409" providerId="ADAL" clId="{6884C358-F078-41E2-B52A-C991C4377FC1}" dt="2025-07-23T05:21:02.444" v="3438" actId="478"/>
          <ac:cxnSpMkLst>
            <pc:docMk/>
            <pc:sldMk cId="0" sldId="258"/>
            <ac:cxnSpMk id="5" creationId="{7F0521BD-D115-2D03-6CC7-BFE0E882D8F6}"/>
          </ac:cxnSpMkLst>
        </pc:cxnChg>
      </pc:sldChg>
      <pc:sldChg chg="modSp del">
        <pc:chgData name="Deepika Vatsa" userId="f7100972-27fe-4ee6-8fb4-ec9b7931b409" providerId="ADAL" clId="{6884C358-F078-41E2-B52A-C991C4377FC1}" dt="2025-07-22T10:01:31.830" v="728" actId="47"/>
        <pc:sldMkLst>
          <pc:docMk/>
          <pc:sldMk cId="0" sldId="259"/>
        </pc:sldMkLst>
        <pc:spChg chg="mod">
          <ac:chgData name="Deepika Vatsa" userId="f7100972-27fe-4ee6-8fb4-ec9b7931b409" providerId="ADAL" clId="{6884C358-F078-41E2-B52A-C991C4377FC1}" dt="2025-07-22T09:25:41.921" v="69"/>
          <ac:spMkLst>
            <pc:docMk/>
            <pc:sldMk cId="0" sldId="259"/>
            <ac:spMk id="4" creationId="{00000000-0000-0000-0000-000000000000}"/>
          </ac:spMkLst>
        </pc:spChg>
      </pc:sldChg>
      <pc:sldChg chg="modSp del mod">
        <pc:chgData name="Deepika Vatsa" userId="f7100972-27fe-4ee6-8fb4-ec9b7931b409" providerId="ADAL" clId="{6884C358-F078-41E2-B52A-C991C4377FC1}" dt="2025-07-23T05:06:18.427" v="3264" actId="2696"/>
        <pc:sldMkLst>
          <pc:docMk/>
          <pc:sldMk cId="0" sldId="262"/>
        </pc:sldMkLst>
        <pc:spChg chg="mod">
          <ac:chgData name="Deepika Vatsa" userId="f7100972-27fe-4ee6-8fb4-ec9b7931b409" providerId="ADAL" clId="{6884C358-F078-41E2-B52A-C991C4377FC1}" dt="2025-07-22T10:02:14.578" v="730" actId="1076"/>
          <ac:spMkLst>
            <pc:docMk/>
            <pc:sldMk cId="0" sldId="262"/>
            <ac:spMk id="2" creationId="{00000000-0000-0000-0000-000000000000}"/>
          </ac:spMkLst>
        </pc:spChg>
        <pc:spChg chg="mod">
          <ac:chgData name="Deepika Vatsa" userId="f7100972-27fe-4ee6-8fb4-ec9b7931b409" providerId="ADAL" clId="{6884C358-F078-41E2-B52A-C991C4377FC1}" dt="2025-07-22T10:06:11.393" v="778" actId="1076"/>
          <ac:spMkLst>
            <pc:docMk/>
            <pc:sldMk cId="0" sldId="262"/>
            <ac:spMk id="3" creationId="{00000000-0000-0000-0000-000000000000}"/>
          </ac:spMkLst>
        </pc:spChg>
        <pc:spChg chg="mod">
          <ac:chgData name="Deepika Vatsa" userId="f7100972-27fe-4ee6-8fb4-ec9b7931b409" providerId="ADAL" clId="{6884C358-F078-41E2-B52A-C991C4377FC1}" dt="2025-07-22T09:25:41.921" v="69"/>
          <ac:spMkLst>
            <pc:docMk/>
            <pc:sldMk cId="0" sldId="262"/>
            <ac:spMk id="4" creationId="{00000000-0000-0000-0000-000000000000}"/>
          </ac:spMkLst>
        </pc:spChg>
      </pc:sldChg>
      <pc:sldChg chg="addSp delSp modSp del mod">
        <pc:chgData name="Deepika Vatsa" userId="f7100972-27fe-4ee6-8fb4-ec9b7931b409" providerId="ADAL" clId="{6884C358-F078-41E2-B52A-C991C4377FC1}" dt="2025-07-22T10:06:14.611" v="779" actId="47"/>
        <pc:sldMkLst>
          <pc:docMk/>
          <pc:sldMk cId="0" sldId="263"/>
        </pc:sldMkLst>
        <pc:spChg chg="mod">
          <ac:chgData name="Deepika Vatsa" userId="f7100972-27fe-4ee6-8fb4-ec9b7931b409" providerId="ADAL" clId="{6884C358-F078-41E2-B52A-C991C4377FC1}" dt="2025-07-22T10:05:23.938" v="763" actId="12"/>
          <ac:spMkLst>
            <pc:docMk/>
            <pc:sldMk cId="0" sldId="263"/>
            <ac:spMk id="3" creationId="{00000000-0000-0000-0000-000000000000}"/>
          </ac:spMkLst>
        </pc:spChg>
        <pc:picChg chg="add del mod">
          <ac:chgData name="Deepika Vatsa" userId="f7100972-27fe-4ee6-8fb4-ec9b7931b409" providerId="ADAL" clId="{6884C358-F078-41E2-B52A-C991C4377FC1}" dt="2025-07-22T10:05:49.915" v="769" actId="21"/>
          <ac:picMkLst>
            <pc:docMk/>
            <pc:sldMk cId="0" sldId="263"/>
            <ac:picMk id="4" creationId="{830F81FE-6170-E751-2692-A3AADFCECC17}"/>
          </ac:picMkLst>
        </pc:picChg>
        <pc:picChg chg="del mod">
          <ac:chgData name="Deepika Vatsa" userId="f7100972-27fe-4ee6-8fb4-ec9b7931b409" providerId="ADAL" clId="{6884C358-F078-41E2-B52A-C991C4377FC1}" dt="2025-07-22T10:03:48.859" v="755" actId="478"/>
          <ac:picMkLst>
            <pc:docMk/>
            <pc:sldMk cId="0" sldId="263"/>
            <ac:picMk id="1026" creationId="{EF6DEE9D-3770-CBC7-7CDA-ABFEBECE9A8B}"/>
          </ac:picMkLst>
        </pc:picChg>
      </pc:sldChg>
      <pc:sldChg chg="del">
        <pc:chgData name="Deepika Vatsa" userId="f7100972-27fe-4ee6-8fb4-ec9b7931b409" providerId="ADAL" clId="{6884C358-F078-41E2-B52A-C991C4377FC1}" dt="2025-07-22T10:08:25.100" v="799" actId="47"/>
        <pc:sldMkLst>
          <pc:docMk/>
          <pc:sldMk cId="0" sldId="264"/>
        </pc:sldMkLst>
      </pc:sldChg>
      <pc:sldChg chg="addSp delSp modSp mod">
        <pc:chgData name="Deepika Vatsa" userId="f7100972-27fe-4ee6-8fb4-ec9b7931b409" providerId="ADAL" clId="{6884C358-F078-41E2-B52A-C991C4377FC1}" dt="2025-07-23T05:20:12.441" v="3415"/>
        <pc:sldMkLst>
          <pc:docMk/>
          <pc:sldMk cId="0" sldId="276"/>
        </pc:sldMkLst>
        <pc:spChg chg="mod">
          <ac:chgData name="Deepika Vatsa" userId="f7100972-27fe-4ee6-8fb4-ec9b7931b409" providerId="ADAL" clId="{6884C358-F078-41E2-B52A-C991C4377FC1}" dt="2025-07-23T05:15:49.357" v="3349" actId="207"/>
          <ac:spMkLst>
            <pc:docMk/>
            <pc:sldMk cId="0" sldId="276"/>
            <ac:spMk id="2" creationId="{00000000-0000-0000-0000-000000000000}"/>
          </ac:spMkLst>
        </pc:spChg>
        <pc:spChg chg="del mod">
          <ac:chgData name="Deepika Vatsa" userId="f7100972-27fe-4ee6-8fb4-ec9b7931b409" providerId="ADAL" clId="{6884C358-F078-41E2-B52A-C991C4377FC1}" dt="2025-07-22T10:51:53.775" v="2857" actId="478"/>
          <ac:spMkLst>
            <pc:docMk/>
            <pc:sldMk cId="0" sldId="276"/>
            <ac:spMk id="3" creationId="{00000000-0000-0000-0000-000000000000}"/>
          </ac:spMkLst>
        </pc:spChg>
        <pc:spChg chg="del mod">
          <ac:chgData name="Deepika Vatsa" userId="f7100972-27fe-4ee6-8fb4-ec9b7931b409" providerId="ADAL" clId="{6884C358-F078-41E2-B52A-C991C4377FC1}" dt="2025-07-22T09:30:00.857" v="194" actId="478"/>
          <ac:spMkLst>
            <pc:docMk/>
            <pc:sldMk cId="0" sldId="276"/>
            <ac:spMk id="4" creationId="{00000000-0000-0000-0000-000000000000}"/>
          </ac:spMkLst>
        </pc:spChg>
        <pc:spChg chg="add del mod ord">
          <ac:chgData name="Deepika Vatsa" userId="f7100972-27fe-4ee6-8fb4-ec9b7931b409" providerId="ADAL" clId="{6884C358-F078-41E2-B52A-C991C4377FC1}" dt="2025-07-22T10:51:53.775" v="2857" actId="478"/>
          <ac:spMkLst>
            <pc:docMk/>
            <pc:sldMk cId="0" sldId="276"/>
            <ac:spMk id="6" creationId="{DF1F7109-6D42-A6CD-F452-0870CFC44C57}"/>
          </ac:spMkLst>
        </pc:spChg>
        <pc:spChg chg="add del mod">
          <ac:chgData name="Deepika Vatsa" userId="f7100972-27fe-4ee6-8fb4-ec9b7931b409" providerId="ADAL" clId="{6884C358-F078-41E2-B52A-C991C4377FC1}" dt="2025-07-22T10:51:53.775" v="2857" actId="478"/>
          <ac:spMkLst>
            <pc:docMk/>
            <pc:sldMk cId="0" sldId="276"/>
            <ac:spMk id="7" creationId="{FF220C66-A4E6-C8D7-391A-04D70E625C9C}"/>
          </ac:spMkLst>
        </pc:spChg>
        <pc:spChg chg="add del mod">
          <ac:chgData name="Deepika Vatsa" userId="f7100972-27fe-4ee6-8fb4-ec9b7931b409" providerId="ADAL" clId="{6884C358-F078-41E2-B52A-C991C4377FC1}" dt="2025-07-22T09:29:47.313" v="184"/>
          <ac:spMkLst>
            <pc:docMk/>
            <pc:sldMk cId="0" sldId="276"/>
            <ac:spMk id="9" creationId="{43D22531-29B1-0753-0946-7FE02105E3BE}"/>
          </ac:spMkLst>
        </pc:spChg>
        <pc:spChg chg="add del mod">
          <ac:chgData name="Deepika Vatsa" userId="f7100972-27fe-4ee6-8fb4-ec9b7931b409" providerId="ADAL" clId="{6884C358-F078-41E2-B52A-C991C4377FC1}" dt="2025-07-22T10:51:53.775" v="2857" actId="478"/>
          <ac:spMkLst>
            <pc:docMk/>
            <pc:sldMk cId="0" sldId="276"/>
            <ac:spMk id="10" creationId="{762B94E8-9E92-C874-B94F-CA816E8E5609}"/>
          </ac:spMkLst>
        </pc:spChg>
        <pc:spChg chg="add del mod">
          <ac:chgData name="Deepika Vatsa" userId="f7100972-27fe-4ee6-8fb4-ec9b7931b409" providerId="ADAL" clId="{6884C358-F078-41E2-B52A-C991C4377FC1}" dt="2025-07-22T10:51:55.493" v="2858" actId="478"/>
          <ac:spMkLst>
            <pc:docMk/>
            <pc:sldMk cId="0" sldId="276"/>
            <ac:spMk id="12" creationId="{761C11D7-EAE4-DE47-846C-5394B9B4B7D2}"/>
          </ac:spMkLst>
        </pc:spChg>
        <pc:spChg chg="add mod">
          <ac:chgData name="Deepika Vatsa" userId="f7100972-27fe-4ee6-8fb4-ec9b7931b409" providerId="ADAL" clId="{6884C358-F078-41E2-B52A-C991C4377FC1}" dt="2025-07-22T10:58:29.586" v="3175" actId="1076"/>
          <ac:spMkLst>
            <pc:docMk/>
            <pc:sldMk cId="0" sldId="276"/>
            <ac:spMk id="13" creationId="{05B054CE-66A9-69B7-25DF-5E63A7E7226F}"/>
          </ac:spMkLst>
        </pc:spChg>
        <pc:graphicFrameChg chg="add del mod modGraphic">
          <ac:chgData name="Deepika Vatsa" userId="f7100972-27fe-4ee6-8fb4-ec9b7931b409" providerId="ADAL" clId="{6884C358-F078-41E2-B52A-C991C4377FC1}" dt="2025-07-22T10:58:21.671" v="3172" actId="478"/>
          <ac:graphicFrameMkLst>
            <pc:docMk/>
            <pc:sldMk cId="0" sldId="276"/>
            <ac:graphicFrameMk id="14" creationId="{15B9210D-0693-05A9-B8B7-394487320ED6}"/>
          </ac:graphicFrameMkLst>
        </pc:graphicFrameChg>
        <pc:cxnChg chg="add mod">
          <ac:chgData name="Deepika Vatsa" userId="f7100972-27fe-4ee6-8fb4-ec9b7931b409" providerId="ADAL" clId="{6884C358-F078-41E2-B52A-C991C4377FC1}" dt="2025-07-23T05:20:12.441" v="3415"/>
          <ac:cxnSpMkLst>
            <pc:docMk/>
            <pc:sldMk cId="0" sldId="276"/>
            <ac:cxnSpMk id="3" creationId="{A353B9D7-DA76-EC76-62EC-B68A91A5CACC}"/>
          </ac:cxnSpMkLst>
        </pc:cxnChg>
        <pc:cxnChg chg="del">
          <ac:chgData name="Deepika Vatsa" userId="f7100972-27fe-4ee6-8fb4-ec9b7931b409" providerId="ADAL" clId="{6884C358-F078-41E2-B52A-C991C4377FC1}" dt="2025-07-23T05:20:11.800" v="3414" actId="478"/>
          <ac:cxnSpMkLst>
            <pc:docMk/>
            <pc:sldMk cId="0" sldId="276"/>
            <ac:cxnSpMk id="5" creationId="{50E184E5-16FE-EBD7-7894-1DC87C936193}"/>
          </ac:cxnSpMkLst>
        </pc:cxnChg>
      </pc:sldChg>
      <pc:sldChg chg="modSp del">
        <pc:chgData name="Deepika Vatsa" userId="f7100972-27fe-4ee6-8fb4-ec9b7931b409" providerId="ADAL" clId="{6884C358-F078-41E2-B52A-C991C4377FC1}" dt="2025-07-22T09:48:52.734" v="447" actId="2696"/>
        <pc:sldMkLst>
          <pc:docMk/>
          <pc:sldMk cId="0" sldId="282"/>
        </pc:sldMkLst>
        <pc:spChg chg="mod">
          <ac:chgData name="Deepika Vatsa" userId="f7100972-27fe-4ee6-8fb4-ec9b7931b409" providerId="ADAL" clId="{6884C358-F078-41E2-B52A-C991C4377FC1}" dt="2025-07-22T09:25:41.921" v="69"/>
          <ac:spMkLst>
            <pc:docMk/>
            <pc:sldMk cId="0" sldId="282"/>
            <ac:spMk id="3" creationId="{00000000-0000-0000-0000-000000000000}"/>
          </ac:spMkLst>
        </pc:spChg>
        <pc:spChg chg="mod">
          <ac:chgData name="Deepika Vatsa" userId="f7100972-27fe-4ee6-8fb4-ec9b7931b409" providerId="ADAL" clId="{6884C358-F078-41E2-B52A-C991C4377FC1}" dt="2025-07-22T09:25:41.921" v="69"/>
          <ac:spMkLst>
            <pc:docMk/>
            <pc:sldMk cId="0" sldId="282"/>
            <ac:spMk id="4" creationId="{00000000-0000-0000-0000-000000000000}"/>
          </ac:spMkLst>
        </pc:spChg>
      </pc:sldChg>
      <pc:sldChg chg="add del">
        <pc:chgData name="Deepika Vatsa" userId="f7100972-27fe-4ee6-8fb4-ec9b7931b409" providerId="ADAL" clId="{6884C358-F078-41E2-B52A-C991C4377FC1}" dt="2025-07-23T05:12:37.326" v="3321" actId="47"/>
        <pc:sldMkLst>
          <pc:docMk/>
          <pc:sldMk cId="2852168949" sldId="350"/>
        </pc:sldMkLst>
      </pc:sldChg>
      <pc:sldChg chg="add del">
        <pc:chgData name="Deepika Vatsa" userId="f7100972-27fe-4ee6-8fb4-ec9b7931b409" providerId="ADAL" clId="{6884C358-F078-41E2-B52A-C991C4377FC1}" dt="2025-07-23T05:13:42.142" v="3334" actId="47"/>
        <pc:sldMkLst>
          <pc:docMk/>
          <pc:sldMk cId="178954834" sldId="363"/>
        </pc:sldMkLst>
      </pc:sldChg>
      <pc:sldChg chg="modSp mod">
        <pc:chgData name="Deepika Vatsa" userId="f7100972-27fe-4ee6-8fb4-ec9b7931b409" providerId="ADAL" clId="{6884C358-F078-41E2-B52A-C991C4377FC1}" dt="2025-07-22T09:24:57.233" v="65" actId="20577"/>
        <pc:sldMkLst>
          <pc:docMk/>
          <pc:sldMk cId="0" sldId="395"/>
        </pc:sldMkLst>
        <pc:spChg chg="mod">
          <ac:chgData name="Deepika Vatsa" userId="f7100972-27fe-4ee6-8fb4-ec9b7931b409" providerId="ADAL" clId="{6884C358-F078-41E2-B52A-C991C4377FC1}" dt="2025-07-22T09:24:57.233" v="65" actId="20577"/>
          <ac:spMkLst>
            <pc:docMk/>
            <pc:sldMk cId="0" sldId="395"/>
            <ac:spMk id="2" creationId="{00000000-0000-0000-0000-000000000000}"/>
          </ac:spMkLst>
        </pc:spChg>
      </pc:sldChg>
      <pc:sldChg chg="modSp del">
        <pc:chgData name="Deepika Vatsa" userId="f7100972-27fe-4ee6-8fb4-ec9b7931b409" providerId="ADAL" clId="{6884C358-F078-41E2-B52A-C991C4377FC1}" dt="2025-07-22T09:36:18.403" v="300" actId="47"/>
        <pc:sldMkLst>
          <pc:docMk/>
          <pc:sldMk cId="3480929016" sldId="553"/>
        </pc:sldMkLst>
        <pc:spChg chg="mod">
          <ac:chgData name="Deepika Vatsa" userId="f7100972-27fe-4ee6-8fb4-ec9b7931b409" providerId="ADAL" clId="{6884C358-F078-41E2-B52A-C991C4377FC1}" dt="2025-07-22T09:25:41.921" v="69"/>
          <ac:spMkLst>
            <pc:docMk/>
            <pc:sldMk cId="3480929016" sldId="553"/>
            <ac:spMk id="4" creationId="{0A61BF14-BB4C-4FFC-7012-6231EFAFCD41}"/>
          </ac:spMkLst>
        </pc:spChg>
      </pc:sldChg>
      <pc:sldChg chg="del">
        <pc:chgData name="Deepika Vatsa" userId="f7100972-27fe-4ee6-8fb4-ec9b7931b409" providerId="ADAL" clId="{6884C358-F078-41E2-B52A-C991C4377FC1}" dt="2025-07-22T09:23:28.413" v="0" actId="47"/>
        <pc:sldMkLst>
          <pc:docMk/>
          <pc:sldMk cId="4163686748" sldId="554"/>
        </pc:sldMkLst>
      </pc:sldChg>
      <pc:sldChg chg="del">
        <pc:chgData name="Deepika Vatsa" userId="f7100972-27fe-4ee6-8fb4-ec9b7931b409" providerId="ADAL" clId="{6884C358-F078-41E2-B52A-C991C4377FC1}" dt="2025-07-22T09:23:28.413" v="0" actId="47"/>
        <pc:sldMkLst>
          <pc:docMk/>
          <pc:sldMk cId="3935020306" sldId="555"/>
        </pc:sldMkLst>
      </pc:sldChg>
      <pc:sldChg chg="modSp del">
        <pc:chgData name="Deepika Vatsa" userId="f7100972-27fe-4ee6-8fb4-ec9b7931b409" providerId="ADAL" clId="{6884C358-F078-41E2-B52A-C991C4377FC1}" dt="2025-07-22T10:01:31.830" v="728" actId="47"/>
        <pc:sldMkLst>
          <pc:docMk/>
          <pc:sldMk cId="2250760117" sldId="572"/>
        </pc:sldMkLst>
        <pc:spChg chg="mod">
          <ac:chgData name="Deepika Vatsa" userId="f7100972-27fe-4ee6-8fb4-ec9b7931b409" providerId="ADAL" clId="{6884C358-F078-41E2-B52A-C991C4377FC1}" dt="2025-07-22T09:25:41.921" v="69"/>
          <ac:spMkLst>
            <pc:docMk/>
            <pc:sldMk cId="2250760117" sldId="572"/>
            <ac:spMk id="4" creationId="{AAA3C26B-3FEA-A51C-8509-EDFF58FF4F4A}"/>
          </ac:spMkLst>
        </pc:spChg>
      </pc:sldChg>
      <pc:sldChg chg="addSp delSp modSp mod">
        <pc:chgData name="Deepika Vatsa" userId="f7100972-27fe-4ee6-8fb4-ec9b7931b409" providerId="ADAL" clId="{6884C358-F078-41E2-B52A-C991C4377FC1}" dt="2025-07-23T05:21:25.243" v="3452"/>
        <pc:sldMkLst>
          <pc:docMk/>
          <pc:sldMk cId="549806327" sldId="573"/>
        </pc:sldMkLst>
        <pc:spChg chg="mod">
          <ac:chgData name="Deepika Vatsa" userId="f7100972-27fe-4ee6-8fb4-ec9b7931b409" providerId="ADAL" clId="{6884C358-F078-41E2-B52A-C991C4377FC1}" dt="2025-07-23T05:18:21.699" v="3391" actId="1035"/>
          <ac:spMkLst>
            <pc:docMk/>
            <pc:sldMk cId="549806327" sldId="573"/>
            <ac:spMk id="2" creationId="{1CD95200-E997-69E7-D60F-2B2833820E43}"/>
          </ac:spMkLst>
        </pc:spChg>
        <pc:spChg chg="mod">
          <ac:chgData name="Deepika Vatsa" userId="f7100972-27fe-4ee6-8fb4-ec9b7931b409" providerId="ADAL" clId="{6884C358-F078-41E2-B52A-C991C4377FC1}" dt="2025-07-22T10:11:40.522" v="861" actId="33524"/>
          <ac:spMkLst>
            <pc:docMk/>
            <pc:sldMk cId="549806327" sldId="573"/>
            <ac:spMk id="3" creationId="{7E3D72CB-FD10-51F1-E138-1F3205E12992}"/>
          </ac:spMkLst>
        </pc:spChg>
        <pc:picChg chg="mod modCrop">
          <ac:chgData name="Deepika Vatsa" userId="f7100972-27fe-4ee6-8fb4-ec9b7931b409" providerId="ADAL" clId="{6884C358-F078-41E2-B52A-C991C4377FC1}" dt="2025-07-22T10:11:25.482" v="856" actId="1076"/>
          <ac:picMkLst>
            <pc:docMk/>
            <pc:sldMk cId="549806327" sldId="573"/>
            <ac:picMk id="4" creationId="{F4073854-4E6C-1C34-8E9C-E284C7C1B544}"/>
          </ac:picMkLst>
        </pc:picChg>
        <pc:cxnChg chg="del">
          <ac:chgData name="Deepika Vatsa" userId="f7100972-27fe-4ee6-8fb4-ec9b7931b409" providerId="ADAL" clId="{6884C358-F078-41E2-B52A-C991C4377FC1}" dt="2025-07-23T05:21:24.872" v="3451" actId="478"/>
          <ac:cxnSpMkLst>
            <pc:docMk/>
            <pc:sldMk cId="549806327" sldId="573"/>
            <ac:cxnSpMk id="5" creationId="{2583FC77-E3AB-35E6-B60C-53A76FE8003F}"/>
          </ac:cxnSpMkLst>
        </pc:cxnChg>
        <pc:cxnChg chg="add mod">
          <ac:chgData name="Deepika Vatsa" userId="f7100972-27fe-4ee6-8fb4-ec9b7931b409" providerId="ADAL" clId="{6884C358-F078-41E2-B52A-C991C4377FC1}" dt="2025-07-23T05:21:25.243" v="3452"/>
          <ac:cxnSpMkLst>
            <pc:docMk/>
            <pc:sldMk cId="549806327" sldId="573"/>
            <ac:cxnSpMk id="6" creationId="{ABECC0BA-46D9-85A9-9BEC-69239BC9C062}"/>
          </ac:cxnSpMkLst>
        </pc:cxnChg>
      </pc:sldChg>
      <pc:sldChg chg="del">
        <pc:chgData name="Deepika Vatsa" userId="f7100972-27fe-4ee6-8fb4-ec9b7931b409" providerId="ADAL" clId="{6884C358-F078-41E2-B52A-C991C4377FC1}" dt="2025-07-22T10:12:15.086" v="862" actId="2696"/>
        <pc:sldMkLst>
          <pc:docMk/>
          <pc:sldMk cId="1030842975" sldId="574"/>
        </pc:sldMkLst>
      </pc:sldChg>
      <pc:sldChg chg="del">
        <pc:chgData name="Deepika Vatsa" userId="f7100972-27fe-4ee6-8fb4-ec9b7931b409" providerId="ADAL" clId="{6884C358-F078-41E2-B52A-C991C4377FC1}" dt="2025-07-22T10:12:15.086" v="862" actId="2696"/>
        <pc:sldMkLst>
          <pc:docMk/>
          <pc:sldMk cId="1844610887" sldId="575"/>
        </pc:sldMkLst>
      </pc:sldChg>
      <pc:sldChg chg="addSp delSp modSp mod">
        <pc:chgData name="Deepika Vatsa" userId="f7100972-27fe-4ee6-8fb4-ec9b7931b409" providerId="ADAL" clId="{6884C358-F078-41E2-B52A-C991C4377FC1}" dt="2025-07-23T05:21:29.136" v="3454"/>
        <pc:sldMkLst>
          <pc:docMk/>
          <pc:sldMk cId="810527257" sldId="576"/>
        </pc:sldMkLst>
        <pc:spChg chg="mod">
          <ac:chgData name="Deepika Vatsa" userId="f7100972-27fe-4ee6-8fb4-ec9b7931b409" providerId="ADAL" clId="{6884C358-F078-41E2-B52A-C991C4377FC1}" dt="2025-07-23T05:18:32.996" v="3393" actId="255"/>
          <ac:spMkLst>
            <pc:docMk/>
            <pc:sldMk cId="810527257" sldId="576"/>
            <ac:spMk id="2" creationId="{8C8DA422-5599-BE5B-B151-D196E8414908}"/>
          </ac:spMkLst>
        </pc:spChg>
        <pc:spChg chg="del">
          <ac:chgData name="Deepika Vatsa" userId="f7100972-27fe-4ee6-8fb4-ec9b7931b409" providerId="ADAL" clId="{6884C358-F078-41E2-B52A-C991C4377FC1}" dt="2025-07-22T10:13:31.716" v="864" actId="478"/>
          <ac:spMkLst>
            <pc:docMk/>
            <pc:sldMk cId="810527257" sldId="576"/>
            <ac:spMk id="3" creationId="{23292E8A-B934-BC7E-D793-FA32925820AA}"/>
          </ac:spMkLst>
        </pc:spChg>
        <pc:spChg chg="add del mod">
          <ac:chgData name="Deepika Vatsa" userId="f7100972-27fe-4ee6-8fb4-ec9b7931b409" providerId="ADAL" clId="{6884C358-F078-41E2-B52A-C991C4377FC1}" dt="2025-07-22T10:13:33.431" v="865" actId="478"/>
          <ac:spMkLst>
            <pc:docMk/>
            <pc:sldMk cId="810527257" sldId="576"/>
            <ac:spMk id="6" creationId="{83784901-344E-5428-88AA-7C54D084D705}"/>
          </ac:spMkLst>
        </pc:spChg>
        <pc:picChg chg="add mod">
          <ac:chgData name="Deepika Vatsa" userId="f7100972-27fe-4ee6-8fb4-ec9b7931b409" providerId="ADAL" clId="{6884C358-F078-41E2-B52A-C991C4377FC1}" dt="2025-07-22T10:13:36.274" v="867" actId="1076"/>
          <ac:picMkLst>
            <pc:docMk/>
            <pc:sldMk cId="810527257" sldId="576"/>
            <ac:picMk id="7" creationId="{D042E4FB-BDAC-1A6F-5268-672F6BAA70EC}"/>
          </ac:picMkLst>
        </pc:picChg>
        <pc:cxnChg chg="add mod">
          <ac:chgData name="Deepika Vatsa" userId="f7100972-27fe-4ee6-8fb4-ec9b7931b409" providerId="ADAL" clId="{6884C358-F078-41E2-B52A-C991C4377FC1}" dt="2025-07-23T05:21:29.136" v="3454"/>
          <ac:cxnSpMkLst>
            <pc:docMk/>
            <pc:sldMk cId="810527257" sldId="576"/>
            <ac:cxnSpMk id="3" creationId="{D70A73E4-B319-02F9-A019-8583C8BD017A}"/>
          </ac:cxnSpMkLst>
        </pc:cxnChg>
        <pc:cxnChg chg="del">
          <ac:chgData name="Deepika Vatsa" userId="f7100972-27fe-4ee6-8fb4-ec9b7931b409" providerId="ADAL" clId="{6884C358-F078-41E2-B52A-C991C4377FC1}" dt="2025-07-23T05:21:28.712" v="3453" actId="478"/>
          <ac:cxnSpMkLst>
            <pc:docMk/>
            <pc:sldMk cId="810527257" sldId="576"/>
            <ac:cxnSpMk id="5" creationId="{40F7F98D-83E9-028D-8FA0-BC9D6977408D}"/>
          </ac:cxnSpMkLst>
        </pc:cxnChg>
      </pc:sldChg>
      <pc:sldChg chg="del">
        <pc:chgData name="Deepika Vatsa" userId="f7100972-27fe-4ee6-8fb4-ec9b7931b409" providerId="ADAL" clId="{6884C358-F078-41E2-B52A-C991C4377FC1}" dt="2025-07-22T10:13:40.415" v="868" actId="47"/>
        <pc:sldMkLst>
          <pc:docMk/>
          <pc:sldMk cId="2512841971" sldId="577"/>
        </pc:sldMkLst>
      </pc:sldChg>
      <pc:sldChg chg="addSp delSp modSp mod">
        <pc:chgData name="Deepika Vatsa" userId="f7100972-27fe-4ee6-8fb4-ec9b7931b409" providerId="ADAL" clId="{6884C358-F078-41E2-B52A-C991C4377FC1}" dt="2025-07-23T05:21:46.433" v="3460" actId="14100"/>
        <pc:sldMkLst>
          <pc:docMk/>
          <pc:sldMk cId="835005002" sldId="578"/>
        </pc:sldMkLst>
        <pc:spChg chg="del mod">
          <ac:chgData name="Deepika Vatsa" userId="f7100972-27fe-4ee6-8fb4-ec9b7931b409" providerId="ADAL" clId="{6884C358-F078-41E2-B52A-C991C4377FC1}" dt="2025-07-23T05:18:44.103" v="3394" actId="478"/>
          <ac:spMkLst>
            <pc:docMk/>
            <pc:sldMk cId="835005002" sldId="578"/>
            <ac:spMk id="2" creationId="{91E18C70-E367-59EE-B161-70D8F2FCB574}"/>
          </ac:spMkLst>
        </pc:spChg>
        <pc:spChg chg="mod">
          <ac:chgData name="Deepika Vatsa" userId="f7100972-27fe-4ee6-8fb4-ec9b7931b409" providerId="ADAL" clId="{6884C358-F078-41E2-B52A-C991C4377FC1}" dt="2025-07-23T05:21:46.433" v="3460" actId="14100"/>
          <ac:spMkLst>
            <pc:docMk/>
            <pc:sldMk cId="835005002" sldId="578"/>
            <ac:spMk id="4" creationId="{7776C47F-6F4E-DC03-37A6-E7A3B197AE34}"/>
          </ac:spMkLst>
        </pc:spChg>
        <pc:spChg chg="add del mod">
          <ac:chgData name="Deepika Vatsa" userId="f7100972-27fe-4ee6-8fb4-ec9b7931b409" providerId="ADAL" clId="{6884C358-F078-41E2-B52A-C991C4377FC1}" dt="2025-07-23T05:18:45.920" v="3395" actId="478"/>
          <ac:spMkLst>
            <pc:docMk/>
            <pc:sldMk cId="835005002" sldId="578"/>
            <ac:spMk id="6" creationId="{4E321242-3F8E-3E41-604D-15D680DFF783}"/>
          </ac:spMkLst>
        </pc:spChg>
        <pc:spChg chg="add mod">
          <ac:chgData name="Deepika Vatsa" userId="f7100972-27fe-4ee6-8fb4-ec9b7931b409" providerId="ADAL" clId="{6884C358-F078-41E2-B52A-C991C4377FC1}" dt="2025-07-23T05:18:46.673" v="3396"/>
          <ac:spMkLst>
            <pc:docMk/>
            <pc:sldMk cId="835005002" sldId="578"/>
            <ac:spMk id="7" creationId="{C86B6E8B-F1EE-EC17-42A6-8C54D5AE7919}"/>
          </ac:spMkLst>
        </pc:spChg>
        <pc:cxnChg chg="del">
          <ac:chgData name="Deepika Vatsa" userId="f7100972-27fe-4ee6-8fb4-ec9b7931b409" providerId="ADAL" clId="{6884C358-F078-41E2-B52A-C991C4377FC1}" dt="2025-07-23T05:21:33.356" v="3455" actId="478"/>
          <ac:cxnSpMkLst>
            <pc:docMk/>
            <pc:sldMk cId="835005002" sldId="578"/>
            <ac:cxnSpMk id="5" creationId="{B2627C12-E6DC-37C6-3534-91290B918037}"/>
          </ac:cxnSpMkLst>
        </pc:cxnChg>
        <pc:cxnChg chg="add mod">
          <ac:chgData name="Deepika Vatsa" userId="f7100972-27fe-4ee6-8fb4-ec9b7931b409" providerId="ADAL" clId="{6884C358-F078-41E2-B52A-C991C4377FC1}" dt="2025-07-23T05:21:33.753" v="3456"/>
          <ac:cxnSpMkLst>
            <pc:docMk/>
            <pc:sldMk cId="835005002" sldId="578"/>
            <ac:cxnSpMk id="8" creationId="{DFAC204A-2B4C-B3BD-E2C3-309FA6A4D4FE}"/>
          </ac:cxnSpMkLst>
        </pc:cxnChg>
      </pc:sldChg>
      <pc:sldChg chg="del">
        <pc:chgData name="Deepika Vatsa" userId="f7100972-27fe-4ee6-8fb4-ec9b7931b409" providerId="ADAL" clId="{6884C358-F078-41E2-B52A-C991C4377FC1}" dt="2025-07-22T10:20:38.022" v="1476" actId="47"/>
        <pc:sldMkLst>
          <pc:docMk/>
          <pc:sldMk cId="1577856654" sldId="579"/>
        </pc:sldMkLst>
      </pc:sldChg>
      <pc:sldChg chg="del">
        <pc:chgData name="Deepika Vatsa" userId="f7100972-27fe-4ee6-8fb4-ec9b7931b409" providerId="ADAL" clId="{6884C358-F078-41E2-B52A-C991C4377FC1}" dt="2025-07-22T10:23:03.818" v="1507" actId="2696"/>
        <pc:sldMkLst>
          <pc:docMk/>
          <pc:sldMk cId="858610061" sldId="580"/>
        </pc:sldMkLst>
      </pc:sldChg>
      <pc:sldChg chg="del">
        <pc:chgData name="Deepika Vatsa" userId="f7100972-27fe-4ee6-8fb4-ec9b7931b409" providerId="ADAL" clId="{6884C358-F078-41E2-B52A-C991C4377FC1}" dt="2025-07-22T10:31:42.979" v="2065" actId="47"/>
        <pc:sldMkLst>
          <pc:docMk/>
          <pc:sldMk cId="2808099838" sldId="581"/>
        </pc:sldMkLst>
      </pc:sldChg>
      <pc:sldChg chg="addSp delSp modSp mod">
        <pc:chgData name="Deepika Vatsa" userId="f7100972-27fe-4ee6-8fb4-ec9b7931b409" providerId="ADAL" clId="{6884C358-F078-41E2-B52A-C991C4377FC1}" dt="2025-07-23T05:21:56.245" v="3463" actId="14100"/>
        <pc:sldMkLst>
          <pc:docMk/>
          <pc:sldMk cId="1700069977" sldId="582"/>
        </pc:sldMkLst>
        <pc:spChg chg="del mod">
          <ac:chgData name="Deepika Vatsa" userId="f7100972-27fe-4ee6-8fb4-ec9b7931b409" providerId="ADAL" clId="{6884C358-F078-41E2-B52A-C991C4377FC1}" dt="2025-07-23T05:11:29.001" v="3295" actId="478"/>
          <ac:spMkLst>
            <pc:docMk/>
            <pc:sldMk cId="1700069977" sldId="582"/>
            <ac:spMk id="2" creationId="{3EA993F1-7D74-5A35-94E0-755C8170DDD2}"/>
          </ac:spMkLst>
        </pc:spChg>
        <pc:spChg chg="mod">
          <ac:chgData name="Deepika Vatsa" userId="f7100972-27fe-4ee6-8fb4-ec9b7931b409" providerId="ADAL" clId="{6884C358-F078-41E2-B52A-C991C4377FC1}" dt="2025-07-23T05:21:56.245" v="3463" actId="14100"/>
          <ac:spMkLst>
            <pc:docMk/>
            <pc:sldMk cId="1700069977" sldId="582"/>
            <ac:spMk id="4" creationId="{C7E4D45C-A04E-4FD8-8E36-9127F8599888}"/>
          </ac:spMkLst>
        </pc:spChg>
        <pc:spChg chg="add del mod">
          <ac:chgData name="Deepika Vatsa" userId="f7100972-27fe-4ee6-8fb4-ec9b7931b409" providerId="ADAL" clId="{6884C358-F078-41E2-B52A-C991C4377FC1}" dt="2025-07-23T05:11:31.373" v="3296" actId="478"/>
          <ac:spMkLst>
            <pc:docMk/>
            <pc:sldMk cId="1700069977" sldId="582"/>
            <ac:spMk id="6" creationId="{BC483E00-42FE-1B2D-5AB9-B054E0125187}"/>
          </ac:spMkLst>
        </pc:spChg>
        <pc:spChg chg="add del mod">
          <ac:chgData name="Deepika Vatsa" userId="f7100972-27fe-4ee6-8fb4-ec9b7931b409" providerId="ADAL" clId="{6884C358-F078-41E2-B52A-C991C4377FC1}" dt="2025-07-23T05:19:05.174" v="3403" actId="478"/>
          <ac:spMkLst>
            <pc:docMk/>
            <pc:sldMk cId="1700069977" sldId="582"/>
            <ac:spMk id="7" creationId="{77CBCD7F-8AE7-4B57-3A9F-538E17F926AC}"/>
          </ac:spMkLst>
        </pc:spChg>
        <pc:spChg chg="add del mod">
          <ac:chgData name="Deepika Vatsa" userId="f7100972-27fe-4ee6-8fb4-ec9b7931b409" providerId="ADAL" clId="{6884C358-F078-41E2-B52A-C991C4377FC1}" dt="2025-07-23T05:19:06.810" v="3404" actId="478"/>
          <ac:spMkLst>
            <pc:docMk/>
            <pc:sldMk cId="1700069977" sldId="582"/>
            <ac:spMk id="9" creationId="{DA1F278C-AFDE-7105-568A-768E46CCC33B}"/>
          </ac:spMkLst>
        </pc:spChg>
        <pc:spChg chg="add mod">
          <ac:chgData name="Deepika Vatsa" userId="f7100972-27fe-4ee6-8fb4-ec9b7931b409" providerId="ADAL" clId="{6884C358-F078-41E2-B52A-C991C4377FC1}" dt="2025-07-23T05:19:07.408" v="3405"/>
          <ac:spMkLst>
            <pc:docMk/>
            <pc:sldMk cId="1700069977" sldId="582"/>
            <ac:spMk id="10" creationId="{7124F2BA-B4C0-9D6A-F84A-5C187670E1ED}"/>
          </ac:spMkLst>
        </pc:spChg>
        <pc:cxnChg chg="del">
          <ac:chgData name="Deepika Vatsa" userId="f7100972-27fe-4ee6-8fb4-ec9b7931b409" providerId="ADAL" clId="{6884C358-F078-41E2-B52A-C991C4377FC1}" dt="2025-07-23T05:21:52.654" v="3461" actId="478"/>
          <ac:cxnSpMkLst>
            <pc:docMk/>
            <pc:sldMk cId="1700069977" sldId="582"/>
            <ac:cxnSpMk id="5" creationId="{EA92F9DF-D5D8-49B1-F8B9-EDE5C89C9DF6}"/>
          </ac:cxnSpMkLst>
        </pc:cxnChg>
        <pc:cxnChg chg="add mod">
          <ac:chgData name="Deepika Vatsa" userId="f7100972-27fe-4ee6-8fb4-ec9b7931b409" providerId="ADAL" clId="{6884C358-F078-41E2-B52A-C991C4377FC1}" dt="2025-07-23T05:21:53.350" v="3462"/>
          <ac:cxnSpMkLst>
            <pc:docMk/>
            <pc:sldMk cId="1700069977" sldId="582"/>
            <ac:cxnSpMk id="11" creationId="{C11FA30D-24D1-6FBC-D7BC-51AEC489E098}"/>
          </ac:cxnSpMkLst>
        </pc:cxnChg>
      </pc:sldChg>
      <pc:sldChg chg="del">
        <pc:chgData name="Deepika Vatsa" userId="f7100972-27fe-4ee6-8fb4-ec9b7931b409" providerId="ADAL" clId="{6884C358-F078-41E2-B52A-C991C4377FC1}" dt="2025-07-22T10:38:05.600" v="2234" actId="47"/>
        <pc:sldMkLst>
          <pc:docMk/>
          <pc:sldMk cId="591297716" sldId="583"/>
        </pc:sldMkLst>
      </pc:sldChg>
      <pc:sldChg chg="del">
        <pc:chgData name="Deepika Vatsa" userId="f7100972-27fe-4ee6-8fb4-ec9b7931b409" providerId="ADAL" clId="{6884C358-F078-41E2-B52A-C991C4377FC1}" dt="2025-07-22T10:38:24.185" v="2235" actId="47"/>
        <pc:sldMkLst>
          <pc:docMk/>
          <pc:sldMk cId="4024096756" sldId="584"/>
        </pc:sldMkLst>
      </pc:sldChg>
      <pc:sldChg chg="addSp delSp modSp mod">
        <pc:chgData name="Deepika Vatsa" userId="f7100972-27fe-4ee6-8fb4-ec9b7931b409" providerId="ADAL" clId="{6884C358-F078-41E2-B52A-C991C4377FC1}" dt="2025-07-23T05:23:45.037" v="3532" actId="1076"/>
        <pc:sldMkLst>
          <pc:docMk/>
          <pc:sldMk cId="2784952323" sldId="585"/>
        </pc:sldMkLst>
        <pc:spChg chg="mod">
          <ac:chgData name="Deepika Vatsa" userId="f7100972-27fe-4ee6-8fb4-ec9b7931b409" providerId="ADAL" clId="{6884C358-F078-41E2-B52A-C991C4377FC1}" dt="2025-07-23T05:22:56.013" v="3522" actId="1076"/>
          <ac:spMkLst>
            <pc:docMk/>
            <pc:sldMk cId="2784952323" sldId="585"/>
            <ac:spMk id="2" creationId="{CD4594CC-77DE-BEF3-7ACE-59D14DBBA2F4}"/>
          </ac:spMkLst>
        </pc:spChg>
        <pc:spChg chg="mod">
          <ac:chgData name="Deepika Vatsa" userId="f7100972-27fe-4ee6-8fb4-ec9b7931b409" providerId="ADAL" clId="{6884C358-F078-41E2-B52A-C991C4377FC1}" dt="2025-07-23T05:23:45.037" v="3532" actId="1076"/>
          <ac:spMkLst>
            <pc:docMk/>
            <pc:sldMk cId="2784952323" sldId="585"/>
            <ac:spMk id="4" creationId="{170DDB5B-6792-55DA-AF63-9A96FA1939A3}"/>
          </ac:spMkLst>
        </pc:spChg>
        <pc:cxnChg chg="add mod">
          <ac:chgData name="Deepika Vatsa" userId="f7100972-27fe-4ee6-8fb4-ec9b7931b409" providerId="ADAL" clId="{6884C358-F078-41E2-B52A-C991C4377FC1}" dt="2025-07-23T05:22:47.005" v="3517"/>
          <ac:cxnSpMkLst>
            <pc:docMk/>
            <pc:sldMk cId="2784952323" sldId="585"/>
            <ac:cxnSpMk id="3" creationId="{6EEF62DB-73C3-BC16-B7FD-7A94B557C61B}"/>
          </ac:cxnSpMkLst>
        </pc:cxnChg>
        <pc:cxnChg chg="del">
          <ac:chgData name="Deepika Vatsa" userId="f7100972-27fe-4ee6-8fb4-ec9b7931b409" providerId="ADAL" clId="{6884C358-F078-41E2-B52A-C991C4377FC1}" dt="2025-07-23T05:22:45.556" v="3516" actId="478"/>
          <ac:cxnSpMkLst>
            <pc:docMk/>
            <pc:sldMk cId="2784952323" sldId="585"/>
            <ac:cxnSpMk id="5" creationId="{D6A26A94-065F-5020-54F4-34DABAADC81C}"/>
          </ac:cxnSpMkLst>
        </pc:cxnChg>
      </pc:sldChg>
      <pc:sldChg chg="del">
        <pc:chgData name="Deepika Vatsa" userId="f7100972-27fe-4ee6-8fb4-ec9b7931b409" providerId="ADAL" clId="{6884C358-F078-41E2-B52A-C991C4377FC1}" dt="2025-07-22T10:48:01.051" v="2641" actId="47"/>
        <pc:sldMkLst>
          <pc:docMk/>
          <pc:sldMk cId="34458836" sldId="586"/>
        </pc:sldMkLst>
      </pc:sldChg>
      <pc:sldChg chg="del">
        <pc:chgData name="Deepika Vatsa" userId="f7100972-27fe-4ee6-8fb4-ec9b7931b409" providerId="ADAL" clId="{6884C358-F078-41E2-B52A-C991C4377FC1}" dt="2025-07-22T10:48:09.429" v="2642" actId="47"/>
        <pc:sldMkLst>
          <pc:docMk/>
          <pc:sldMk cId="1852533425" sldId="587"/>
        </pc:sldMkLst>
      </pc:sldChg>
      <pc:sldChg chg="del">
        <pc:chgData name="Deepika Vatsa" userId="f7100972-27fe-4ee6-8fb4-ec9b7931b409" providerId="ADAL" clId="{6884C358-F078-41E2-B52A-C991C4377FC1}" dt="2025-07-22T10:50:58.990" v="2855" actId="47"/>
        <pc:sldMkLst>
          <pc:docMk/>
          <pc:sldMk cId="2624307318" sldId="588"/>
        </pc:sldMkLst>
      </pc:sldChg>
      <pc:sldChg chg="modSp">
        <pc:chgData name="Deepika Vatsa" userId="f7100972-27fe-4ee6-8fb4-ec9b7931b409" providerId="ADAL" clId="{6884C358-F078-41E2-B52A-C991C4377FC1}" dt="2025-07-22T09:25:41.921" v="69"/>
        <pc:sldMkLst>
          <pc:docMk/>
          <pc:sldMk cId="0" sldId="589"/>
        </pc:sldMkLst>
        <pc:spChg chg="mod">
          <ac:chgData name="Deepika Vatsa" userId="f7100972-27fe-4ee6-8fb4-ec9b7931b409" providerId="ADAL" clId="{6884C358-F078-41E2-B52A-C991C4377FC1}" dt="2025-07-22T09:25:41.921" v="69"/>
          <ac:spMkLst>
            <pc:docMk/>
            <pc:sldMk cId="0" sldId="589"/>
            <ac:spMk id="3" creationId="{00000000-0000-0000-0000-000000000000}"/>
          </ac:spMkLst>
        </pc:spChg>
      </pc:sldChg>
      <pc:sldChg chg="addSp delSp modSp add mod">
        <pc:chgData name="Deepika Vatsa" userId="f7100972-27fe-4ee6-8fb4-ec9b7931b409" providerId="ADAL" clId="{6884C358-F078-41E2-B52A-C991C4377FC1}" dt="2025-07-23T05:20:42.730" v="3429"/>
        <pc:sldMkLst>
          <pc:docMk/>
          <pc:sldMk cId="4072135879" sldId="590"/>
        </pc:sldMkLst>
        <pc:spChg chg="mod">
          <ac:chgData name="Deepika Vatsa" userId="f7100972-27fe-4ee6-8fb4-ec9b7931b409" providerId="ADAL" clId="{6884C358-F078-41E2-B52A-C991C4377FC1}" dt="2025-07-23T05:16:48.828" v="3364" actId="207"/>
          <ac:spMkLst>
            <pc:docMk/>
            <pc:sldMk cId="4072135879" sldId="590"/>
            <ac:spMk id="2" creationId="{00000000-0000-0000-0000-000000000000}"/>
          </ac:spMkLst>
        </pc:spChg>
        <pc:spChg chg="del">
          <ac:chgData name="Deepika Vatsa" userId="f7100972-27fe-4ee6-8fb4-ec9b7931b409" providerId="ADAL" clId="{6884C358-F078-41E2-B52A-C991C4377FC1}" dt="2025-07-22T09:33:40.180" v="249" actId="478"/>
          <ac:spMkLst>
            <pc:docMk/>
            <pc:sldMk cId="4072135879" sldId="590"/>
            <ac:spMk id="3" creationId="{00000000-0000-0000-0000-000000000000}"/>
          </ac:spMkLst>
        </pc:spChg>
        <pc:spChg chg="del">
          <ac:chgData name="Deepika Vatsa" userId="f7100972-27fe-4ee6-8fb4-ec9b7931b409" providerId="ADAL" clId="{6884C358-F078-41E2-B52A-C991C4377FC1}" dt="2025-07-22T09:33:36.965" v="248" actId="478"/>
          <ac:spMkLst>
            <pc:docMk/>
            <pc:sldMk cId="4072135879" sldId="590"/>
            <ac:spMk id="6" creationId="{DF1F7109-6D42-A6CD-F452-0870CFC44C57}"/>
          </ac:spMkLst>
        </pc:spChg>
        <pc:spChg chg="del">
          <ac:chgData name="Deepika Vatsa" userId="f7100972-27fe-4ee6-8fb4-ec9b7931b409" providerId="ADAL" clId="{6884C358-F078-41E2-B52A-C991C4377FC1}" dt="2025-07-22T09:33:40.180" v="249" actId="478"/>
          <ac:spMkLst>
            <pc:docMk/>
            <pc:sldMk cId="4072135879" sldId="590"/>
            <ac:spMk id="7" creationId="{FF220C66-A4E6-C8D7-391A-04D70E625C9C}"/>
          </ac:spMkLst>
        </pc:spChg>
        <pc:spChg chg="add del mod">
          <ac:chgData name="Deepika Vatsa" userId="f7100972-27fe-4ee6-8fb4-ec9b7931b409" providerId="ADAL" clId="{6884C358-F078-41E2-B52A-C991C4377FC1}" dt="2025-07-22T09:33:41.989" v="250" actId="478"/>
          <ac:spMkLst>
            <pc:docMk/>
            <pc:sldMk cId="4072135879" sldId="590"/>
            <ac:spMk id="8" creationId="{3A42CD8B-E7C8-D2E6-CB60-EA168BDCC118}"/>
          </ac:spMkLst>
        </pc:spChg>
        <pc:spChg chg="del">
          <ac:chgData name="Deepika Vatsa" userId="f7100972-27fe-4ee6-8fb4-ec9b7931b409" providerId="ADAL" clId="{6884C358-F078-41E2-B52A-C991C4377FC1}" dt="2025-07-22T09:33:40.180" v="249" actId="478"/>
          <ac:spMkLst>
            <pc:docMk/>
            <pc:sldMk cId="4072135879" sldId="590"/>
            <ac:spMk id="10" creationId="{762B94E8-9E92-C874-B94F-CA816E8E5609}"/>
          </ac:spMkLst>
        </pc:spChg>
        <pc:picChg chg="add mod">
          <ac:chgData name="Deepika Vatsa" userId="f7100972-27fe-4ee6-8fb4-ec9b7931b409" providerId="ADAL" clId="{6884C358-F078-41E2-B52A-C991C4377FC1}" dt="2025-07-22T09:33:58.086" v="257" actId="1076"/>
          <ac:picMkLst>
            <pc:docMk/>
            <pc:sldMk cId="4072135879" sldId="590"/>
            <ac:picMk id="9" creationId="{C356703B-A591-E735-D099-756D6F0724A1}"/>
          </ac:picMkLst>
        </pc:picChg>
        <pc:picChg chg="add mod">
          <ac:chgData name="Deepika Vatsa" userId="f7100972-27fe-4ee6-8fb4-ec9b7931b409" providerId="ADAL" clId="{6884C358-F078-41E2-B52A-C991C4377FC1}" dt="2025-07-22T09:33:59.666" v="258" actId="1076"/>
          <ac:picMkLst>
            <pc:docMk/>
            <pc:sldMk cId="4072135879" sldId="590"/>
            <ac:picMk id="11" creationId="{062F518F-DFCE-D51F-C42D-1B8DAD530657}"/>
          </ac:picMkLst>
        </pc:picChg>
        <pc:picChg chg="add mod">
          <ac:chgData name="Deepika Vatsa" userId="f7100972-27fe-4ee6-8fb4-ec9b7931b409" providerId="ADAL" clId="{6884C358-F078-41E2-B52A-C991C4377FC1}" dt="2025-07-22T09:33:56.159" v="256" actId="1076"/>
          <ac:picMkLst>
            <pc:docMk/>
            <pc:sldMk cId="4072135879" sldId="590"/>
            <ac:picMk id="12" creationId="{D688BB6C-9417-8D92-55EB-D522DC679CCF}"/>
          </ac:picMkLst>
        </pc:picChg>
        <pc:picChg chg="add mod">
          <ac:chgData name="Deepika Vatsa" userId="f7100972-27fe-4ee6-8fb4-ec9b7931b409" providerId="ADAL" clId="{6884C358-F078-41E2-B52A-C991C4377FC1}" dt="2025-07-22T09:34:03.951" v="259" actId="1076"/>
          <ac:picMkLst>
            <pc:docMk/>
            <pc:sldMk cId="4072135879" sldId="590"/>
            <ac:picMk id="13" creationId="{299DD2B6-62B2-98BD-205B-D8B8B72CDD4D}"/>
          </ac:picMkLst>
        </pc:picChg>
        <pc:cxnChg chg="add mod">
          <ac:chgData name="Deepika Vatsa" userId="f7100972-27fe-4ee6-8fb4-ec9b7931b409" providerId="ADAL" clId="{6884C358-F078-41E2-B52A-C991C4377FC1}" dt="2025-07-23T05:20:42.730" v="3429"/>
          <ac:cxnSpMkLst>
            <pc:docMk/>
            <pc:sldMk cId="4072135879" sldId="590"/>
            <ac:cxnSpMk id="3" creationId="{E868FEB9-887F-37ED-60BD-FBD1105706A2}"/>
          </ac:cxnSpMkLst>
        </pc:cxnChg>
        <pc:cxnChg chg="del">
          <ac:chgData name="Deepika Vatsa" userId="f7100972-27fe-4ee6-8fb4-ec9b7931b409" providerId="ADAL" clId="{6884C358-F078-41E2-B52A-C991C4377FC1}" dt="2025-07-23T05:20:42.313" v="3428" actId="478"/>
          <ac:cxnSpMkLst>
            <pc:docMk/>
            <pc:sldMk cId="4072135879" sldId="590"/>
            <ac:cxnSpMk id="5" creationId="{50E184E5-16FE-EBD7-7894-1DC87C936193}"/>
          </ac:cxnSpMkLst>
        </pc:cxnChg>
      </pc:sldChg>
      <pc:sldChg chg="addSp delSp modSp add mod">
        <pc:chgData name="Deepika Vatsa" userId="f7100972-27fe-4ee6-8fb4-ec9b7931b409" providerId="ADAL" clId="{6884C358-F078-41E2-B52A-C991C4377FC1}" dt="2025-07-23T05:20:39.010" v="3427"/>
        <pc:sldMkLst>
          <pc:docMk/>
          <pc:sldMk cId="3439049211" sldId="591"/>
        </pc:sldMkLst>
        <pc:spChg chg="mod">
          <ac:chgData name="Deepika Vatsa" userId="f7100972-27fe-4ee6-8fb4-ec9b7931b409" providerId="ADAL" clId="{6884C358-F078-41E2-B52A-C991C4377FC1}" dt="2025-07-23T05:16:43.256" v="3363" actId="207"/>
          <ac:spMkLst>
            <pc:docMk/>
            <pc:sldMk cId="3439049211" sldId="591"/>
            <ac:spMk id="2" creationId="{00000000-0000-0000-0000-000000000000}"/>
          </ac:spMkLst>
        </pc:spChg>
        <pc:spChg chg="del">
          <ac:chgData name="Deepika Vatsa" userId="f7100972-27fe-4ee6-8fb4-ec9b7931b409" providerId="ADAL" clId="{6884C358-F078-41E2-B52A-C991C4377FC1}" dt="2025-07-22T09:35:48.586" v="290" actId="478"/>
          <ac:spMkLst>
            <pc:docMk/>
            <pc:sldMk cId="3439049211" sldId="591"/>
            <ac:spMk id="3" creationId="{00000000-0000-0000-0000-000000000000}"/>
          </ac:spMkLst>
        </pc:spChg>
        <pc:spChg chg="del">
          <ac:chgData name="Deepika Vatsa" userId="f7100972-27fe-4ee6-8fb4-ec9b7931b409" providerId="ADAL" clId="{6884C358-F078-41E2-B52A-C991C4377FC1}" dt="2025-07-22T09:35:45.766" v="289" actId="478"/>
          <ac:spMkLst>
            <pc:docMk/>
            <pc:sldMk cId="3439049211" sldId="591"/>
            <ac:spMk id="6" creationId="{DF1F7109-6D42-A6CD-F452-0870CFC44C57}"/>
          </ac:spMkLst>
        </pc:spChg>
        <pc:spChg chg="del">
          <ac:chgData name="Deepika Vatsa" userId="f7100972-27fe-4ee6-8fb4-ec9b7931b409" providerId="ADAL" clId="{6884C358-F078-41E2-B52A-C991C4377FC1}" dt="2025-07-22T09:35:48.586" v="290" actId="478"/>
          <ac:spMkLst>
            <pc:docMk/>
            <pc:sldMk cId="3439049211" sldId="591"/>
            <ac:spMk id="7" creationId="{FF220C66-A4E6-C8D7-391A-04D70E625C9C}"/>
          </ac:spMkLst>
        </pc:spChg>
        <pc:spChg chg="add del mod">
          <ac:chgData name="Deepika Vatsa" userId="f7100972-27fe-4ee6-8fb4-ec9b7931b409" providerId="ADAL" clId="{6884C358-F078-41E2-B52A-C991C4377FC1}" dt="2025-07-22T09:35:51.845" v="292" actId="478"/>
          <ac:spMkLst>
            <pc:docMk/>
            <pc:sldMk cId="3439049211" sldId="591"/>
            <ac:spMk id="8" creationId="{F57D67EC-941F-047B-5B83-163A12BECBA6}"/>
          </ac:spMkLst>
        </pc:spChg>
        <pc:spChg chg="del">
          <ac:chgData name="Deepika Vatsa" userId="f7100972-27fe-4ee6-8fb4-ec9b7931b409" providerId="ADAL" clId="{6884C358-F078-41E2-B52A-C991C4377FC1}" dt="2025-07-22T09:35:48.586" v="290" actId="478"/>
          <ac:spMkLst>
            <pc:docMk/>
            <pc:sldMk cId="3439049211" sldId="591"/>
            <ac:spMk id="10" creationId="{762B94E8-9E92-C874-B94F-CA816E8E5609}"/>
          </ac:spMkLst>
        </pc:spChg>
        <pc:spChg chg="add mod">
          <ac:chgData name="Deepika Vatsa" userId="f7100972-27fe-4ee6-8fb4-ec9b7931b409" providerId="ADAL" clId="{6884C358-F078-41E2-B52A-C991C4377FC1}" dt="2025-07-22T09:44:11.797" v="365" actId="20577"/>
          <ac:spMkLst>
            <pc:docMk/>
            <pc:sldMk cId="3439049211" sldId="591"/>
            <ac:spMk id="11" creationId="{06381CCD-359B-D8A2-1997-A5B56A02FD41}"/>
          </ac:spMkLst>
        </pc:spChg>
        <pc:cxnChg chg="add mod">
          <ac:chgData name="Deepika Vatsa" userId="f7100972-27fe-4ee6-8fb4-ec9b7931b409" providerId="ADAL" clId="{6884C358-F078-41E2-B52A-C991C4377FC1}" dt="2025-07-23T05:20:39.010" v="3427"/>
          <ac:cxnSpMkLst>
            <pc:docMk/>
            <pc:sldMk cId="3439049211" sldId="591"/>
            <ac:cxnSpMk id="3" creationId="{9FFC9232-0F3D-BF13-4461-6E51D2C9C5C7}"/>
          </ac:cxnSpMkLst>
        </pc:cxnChg>
        <pc:cxnChg chg="del">
          <ac:chgData name="Deepika Vatsa" userId="f7100972-27fe-4ee6-8fb4-ec9b7931b409" providerId="ADAL" clId="{6884C358-F078-41E2-B52A-C991C4377FC1}" dt="2025-07-23T05:20:38.614" v="3426" actId="478"/>
          <ac:cxnSpMkLst>
            <pc:docMk/>
            <pc:sldMk cId="3439049211" sldId="591"/>
            <ac:cxnSpMk id="5" creationId="{50E184E5-16FE-EBD7-7894-1DC87C936193}"/>
          </ac:cxnSpMkLst>
        </pc:cxnChg>
      </pc:sldChg>
      <pc:sldChg chg="addSp delSp modSp add mod">
        <pc:chgData name="Deepika Vatsa" userId="f7100972-27fe-4ee6-8fb4-ec9b7931b409" providerId="ADAL" clId="{6884C358-F078-41E2-B52A-C991C4377FC1}" dt="2025-07-23T05:20:46.224" v="3431"/>
        <pc:sldMkLst>
          <pc:docMk/>
          <pc:sldMk cId="3695788924" sldId="592"/>
        </pc:sldMkLst>
        <pc:spChg chg="mod">
          <ac:chgData name="Deepika Vatsa" userId="f7100972-27fe-4ee6-8fb4-ec9b7931b409" providerId="ADAL" clId="{6884C358-F078-41E2-B52A-C991C4377FC1}" dt="2025-07-23T05:16:54.290" v="3365" actId="207"/>
          <ac:spMkLst>
            <pc:docMk/>
            <pc:sldMk cId="3695788924" sldId="592"/>
            <ac:spMk id="2" creationId="{00000000-0000-0000-0000-000000000000}"/>
          </ac:spMkLst>
        </pc:spChg>
        <pc:picChg chg="add mod">
          <ac:chgData name="Deepika Vatsa" userId="f7100972-27fe-4ee6-8fb4-ec9b7931b409" providerId="ADAL" clId="{6884C358-F078-41E2-B52A-C991C4377FC1}" dt="2025-07-22T09:47:30.119" v="427" actId="1076"/>
          <ac:picMkLst>
            <pc:docMk/>
            <pc:sldMk cId="3695788924" sldId="592"/>
            <ac:picMk id="3" creationId="{780FB1CB-F0C4-259B-45AD-974689AE136B}"/>
          </ac:picMkLst>
        </pc:picChg>
        <pc:picChg chg="del">
          <ac:chgData name="Deepika Vatsa" userId="f7100972-27fe-4ee6-8fb4-ec9b7931b409" providerId="ADAL" clId="{6884C358-F078-41E2-B52A-C991C4377FC1}" dt="2025-07-22T09:47:24.492" v="423" actId="478"/>
          <ac:picMkLst>
            <pc:docMk/>
            <pc:sldMk cId="3695788924" sldId="592"/>
            <ac:picMk id="9" creationId="{C356703B-A591-E735-D099-756D6F0724A1}"/>
          </ac:picMkLst>
        </pc:picChg>
        <pc:picChg chg="del">
          <ac:chgData name="Deepika Vatsa" userId="f7100972-27fe-4ee6-8fb4-ec9b7931b409" providerId="ADAL" clId="{6884C358-F078-41E2-B52A-C991C4377FC1}" dt="2025-07-22T09:47:25.691" v="424" actId="478"/>
          <ac:picMkLst>
            <pc:docMk/>
            <pc:sldMk cId="3695788924" sldId="592"/>
            <ac:picMk id="11" creationId="{062F518F-DFCE-D51F-C42D-1B8DAD530657}"/>
          </ac:picMkLst>
        </pc:picChg>
        <pc:picChg chg="del">
          <ac:chgData name="Deepika Vatsa" userId="f7100972-27fe-4ee6-8fb4-ec9b7931b409" providerId="ADAL" clId="{6884C358-F078-41E2-B52A-C991C4377FC1}" dt="2025-07-22T09:47:26.976" v="425" actId="478"/>
          <ac:picMkLst>
            <pc:docMk/>
            <pc:sldMk cId="3695788924" sldId="592"/>
            <ac:picMk id="12" creationId="{D688BB6C-9417-8D92-55EB-D522DC679CCF}"/>
          </ac:picMkLst>
        </pc:picChg>
        <pc:picChg chg="del">
          <ac:chgData name="Deepika Vatsa" userId="f7100972-27fe-4ee6-8fb4-ec9b7931b409" providerId="ADAL" clId="{6884C358-F078-41E2-B52A-C991C4377FC1}" dt="2025-07-22T09:47:23.157" v="422" actId="478"/>
          <ac:picMkLst>
            <pc:docMk/>
            <pc:sldMk cId="3695788924" sldId="592"/>
            <ac:picMk id="13" creationId="{299DD2B6-62B2-98BD-205B-D8B8B72CDD4D}"/>
          </ac:picMkLst>
        </pc:picChg>
        <pc:cxnChg chg="add mod">
          <ac:chgData name="Deepika Vatsa" userId="f7100972-27fe-4ee6-8fb4-ec9b7931b409" providerId="ADAL" clId="{6884C358-F078-41E2-B52A-C991C4377FC1}" dt="2025-07-23T05:20:46.224" v="3431"/>
          <ac:cxnSpMkLst>
            <pc:docMk/>
            <pc:sldMk cId="3695788924" sldId="592"/>
            <ac:cxnSpMk id="4" creationId="{3BFC784D-5408-BD0B-6DA5-62F3FD69F164}"/>
          </ac:cxnSpMkLst>
        </pc:cxnChg>
        <pc:cxnChg chg="del">
          <ac:chgData name="Deepika Vatsa" userId="f7100972-27fe-4ee6-8fb4-ec9b7931b409" providerId="ADAL" clId="{6884C358-F078-41E2-B52A-C991C4377FC1}" dt="2025-07-23T05:20:45.811" v="3430" actId="478"/>
          <ac:cxnSpMkLst>
            <pc:docMk/>
            <pc:sldMk cId="3695788924" sldId="592"/>
            <ac:cxnSpMk id="5" creationId="{50E184E5-16FE-EBD7-7894-1DC87C936193}"/>
          </ac:cxnSpMkLst>
        </pc:cxnChg>
      </pc:sldChg>
      <pc:sldChg chg="addSp delSp modSp add mod">
        <pc:chgData name="Deepika Vatsa" userId="f7100972-27fe-4ee6-8fb4-ec9b7931b409" providerId="ADAL" clId="{6884C358-F078-41E2-B52A-C991C4377FC1}" dt="2025-07-23T05:20:54.403" v="3435"/>
        <pc:sldMkLst>
          <pc:docMk/>
          <pc:sldMk cId="1876629941" sldId="593"/>
        </pc:sldMkLst>
        <pc:spChg chg="del">
          <ac:chgData name="Deepika Vatsa" userId="f7100972-27fe-4ee6-8fb4-ec9b7931b409" providerId="ADAL" clId="{6884C358-F078-41E2-B52A-C991C4377FC1}" dt="2025-07-22T09:48:33.749" v="445" actId="478"/>
          <ac:spMkLst>
            <pc:docMk/>
            <pc:sldMk cId="1876629941" sldId="593"/>
            <ac:spMk id="4" creationId="{00000000-0000-0000-0000-000000000000}"/>
          </ac:spMkLst>
        </pc:spChg>
        <pc:spChg chg="mod">
          <ac:chgData name="Deepika Vatsa" userId="f7100972-27fe-4ee6-8fb4-ec9b7931b409" providerId="ADAL" clId="{6884C358-F078-41E2-B52A-C991C4377FC1}" dt="2025-07-23T05:17:03.918" v="3367" actId="207"/>
          <ac:spMkLst>
            <pc:docMk/>
            <pc:sldMk cId="1876629941" sldId="593"/>
            <ac:spMk id="8" creationId="{991BA802-3D45-4E0C-D372-BE4FFEF41DD1}"/>
          </ac:spMkLst>
        </pc:spChg>
        <pc:picChg chg="add mod">
          <ac:chgData name="Deepika Vatsa" userId="f7100972-27fe-4ee6-8fb4-ec9b7931b409" providerId="ADAL" clId="{6884C358-F078-41E2-B52A-C991C4377FC1}" dt="2025-07-22T09:48:37.216" v="446" actId="1076"/>
          <ac:picMkLst>
            <pc:docMk/>
            <pc:sldMk cId="1876629941" sldId="593"/>
            <ac:picMk id="2" creationId="{22289BA6-595C-092F-1636-E2409F3160FF}"/>
          </ac:picMkLst>
        </pc:picChg>
        <pc:picChg chg="del">
          <ac:chgData name="Deepika Vatsa" userId="f7100972-27fe-4ee6-8fb4-ec9b7931b409" providerId="ADAL" clId="{6884C358-F078-41E2-B52A-C991C4377FC1}" dt="2025-07-22T09:48:28.505" v="442" actId="478"/>
          <ac:picMkLst>
            <pc:docMk/>
            <pc:sldMk cId="1876629941" sldId="593"/>
            <ac:picMk id="11" creationId="{C4C88D64-41B1-3E23-255C-8D6CD72FE16B}"/>
          </ac:picMkLst>
        </pc:picChg>
        <pc:cxnChg chg="add mod">
          <ac:chgData name="Deepika Vatsa" userId="f7100972-27fe-4ee6-8fb4-ec9b7931b409" providerId="ADAL" clId="{6884C358-F078-41E2-B52A-C991C4377FC1}" dt="2025-07-23T05:20:54.403" v="3435"/>
          <ac:cxnSpMkLst>
            <pc:docMk/>
            <pc:sldMk cId="1876629941" sldId="593"/>
            <ac:cxnSpMk id="3" creationId="{69F5443E-C01E-3D27-219E-2E87903016D9}"/>
          </ac:cxnSpMkLst>
        </pc:cxnChg>
        <pc:cxnChg chg="del">
          <ac:chgData name="Deepika Vatsa" userId="f7100972-27fe-4ee6-8fb4-ec9b7931b409" providerId="ADAL" clId="{6884C358-F078-41E2-B52A-C991C4377FC1}" dt="2025-07-23T05:20:54.014" v="3434" actId="478"/>
          <ac:cxnSpMkLst>
            <pc:docMk/>
            <pc:sldMk cId="1876629941" sldId="593"/>
            <ac:cxnSpMk id="5" creationId="{D12CAC9D-CDF2-ED92-8F02-70DAC510318D}"/>
          </ac:cxnSpMkLst>
        </pc:cxnChg>
      </pc:sldChg>
      <pc:sldChg chg="addSp delSp modSp add mod">
        <pc:chgData name="Deepika Vatsa" userId="f7100972-27fe-4ee6-8fb4-ec9b7931b409" providerId="ADAL" clId="{6884C358-F078-41E2-B52A-C991C4377FC1}" dt="2025-07-23T05:20:58.202" v="3437"/>
        <pc:sldMkLst>
          <pc:docMk/>
          <pc:sldMk cId="2583576287" sldId="594"/>
        </pc:sldMkLst>
        <pc:spChg chg="add mod">
          <ac:chgData name="Deepika Vatsa" userId="f7100972-27fe-4ee6-8fb4-ec9b7931b409" providerId="ADAL" clId="{6884C358-F078-41E2-B52A-C991C4377FC1}" dt="2025-07-22T10:00:49.069" v="727" actId="1038"/>
          <ac:spMkLst>
            <pc:docMk/>
            <pc:sldMk cId="2583576287" sldId="594"/>
            <ac:spMk id="6" creationId="{306222C9-0521-EF58-FCA8-88726E3AA54A}"/>
          </ac:spMkLst>
        </pc:spChg>
        <pc:spChg chg="add mod">
          <ac:chgData name="Deepika Vatsa" userId="f7100972-27fe-4ee6-8fb4-ec9b7931b409" providerId="ADAL" clId="{6884C358-F078-41E2-B52A-C991C4377FC1}" dt="2025-07-22T10:00:49.069" v="727" actId="1038"/>
          <ac:spMkLst>
            <pc:docMk/>
            <pc:sldMk cId="2583576287" sldId="594"/>
            <ac:spMk id="7" creationId="{41F3D0F9-36A4-1DEC-B009-0E145E036B07}"/>
          </ac:spMkLst>
        </pc:spChg>
        <pc:spChg chg="mod">
          <ac:chgData name="Deepika Vatsa" userId="f7100972-27fe-4ee6-8fb4-ec9b7931b409" providerId="ADAL" clId="{6884C358-F078-41E2-B52A-C991C4377FC1}" dt="2025-07-23T05:17:08.699" v="3368" actId="207"/>
          <ac:spMkLst>
            <pc:docMk/>
            <pc:sldMk cId="2583576287" sldId="594"/>
            <ac:spMk id="8" creationId="{991BA802-3D45-4E0C-D372-BE4FFEF41DD1}"/>
          </ac:spMkLst>
        </pc:spChg>
        <pc:spChg chg="add mod">
          <ac:chgData name="Deepika Vatsa" userId="f7100972-27fe-4ee6-8fb4-ec9b7931b409" providerId="ADAL" clId="{6884C358-F078-41E2-B52A-C991C4377FC1}" dt="2025-07-22T10:00:49.069" v="727" actId="1038"/>
          <ac:spMkLst>
            <pc:docMk/>
            <pc:sldMk cId="2583576287" sldId="594"/>
            <ac:spMk id="10" creationId="{C075F099-43B8-F612-EEB7-EA60283F766E}"/>
          </ac:spMkLst>
        </pc:spChg>
        <pc:spChg chg="add mod">
          <ac:chgData name="Deepika Vatsa" userId="f7100972-27fe-4ee6-8fb4-ec9b7931b409" providerId="ADAL" clId="{6884C358-F078-41E2-B52A-C991C4377FC1}" dt="2025-07-22T10:00:49.069" v="727" actId="1038"/>
          <ac:spMkLst>
            <pc:docMk/>
            <pc:sldMk cId="2583576287" sldId="594"/>
            <ac:spMk id="12" creationId="{4E13DD79-D7A3-56C4-1219-626F93F20780}"/>
          </ac:spMkLst>
        </pc:spChg>
        <pc:picChg chg="del">
          <ac:chgData name="Deepika Vatsa" userId="f7100972-27fe-4ee6-8fb4-ec9b7931b409" providerId="ADAL" clId="{6884C358-F078-41E2-B52A-C991C4377FC1}" dt="2025-07-22T10:00:34.658" v="716" actId="478"/>
          <ac:picMkLst>
            <pc:docMk/>
            <pc:sldMk cId="2583576287" sldId="594"/>
            <ac:picMk id="2" creationId="{22289BA6-595C-092F-1636-E2409F3160FF}"/>
          </ac:picMkLst>
        </pc:picChg>
        <pc:picChg chg="add mod">
          <ac:chgData name="Deepika Vatsa" userId="f7100972-27fe-4ee6-8fb4-ec9b7931b409" providerId="ADAL" clId="{6884C358-F078-41E2-B52A-C991C4377FC1}" dt="2025-07-22T10:00:49.069" v="727" actId="1038"/>
          <ac:picMkLst>
            <pc:docMk/>
            <pc:sldMk cId="2583576287" sldId="594"/>
            <ac:picMk id="3" creationId="{236E3EE2-16FE-131B-ECBF-55568068757F}"/>
          </ac:picMkLst>
        </pc:picChg>
        <pc:picChg chg="add mod">
          <ac:chgData name="Deepika Vatsa" userId="f7100972-27fe-4ee6-8fb4-ec9b7931b409" providerId="ADAL" clId="{6884C358-F078-41E2-B52A-C991C4377FC1}" dt="2025-07-22T10:00:49.069" v="727" actId="1038"/>
          <ac:picMkLst>
            <pc:docMk/>
            <pc:sldMk cId="2583576287" sldId="594"/>
            <ac:picMk id="4" creationId="{9A1AD1A2-9FF8-5D81-B390-C61128637D1C}"/>
          </ac:picMkLst>
        </pc:picChg>
        <pc:picChg chg="add mod">
          <ac:chgData name="Deepika Vatsa" userId="f7100972-27fe-4ee6-8fb4-ec9b7931b409" providerId="ADAL" clId="{6884C358-F078-41E2-B52A-C991C4377FC1}" dt="2025-07-22T10:00:49.069" v="727" actId="1038"/>
          <ac:picMkLst>
            <pc:docMk/>
            <pc:sldMk cId="2583576287" sldId="594"/>
            <ac:picMk id="9" creationId="{8ACCF344-D431-27F4-3519-E0D1C20E073B}"/>
          </ac:picMkLst>
        </pc:picChg>
        <pc:picChg chg="add mod">
          <ac:chgData name="Deepika Vatsa" userId="f7100972-27fe-4ee6-8fb4-ec9b7931b409" providerId="ADAL" clId="{6884C358-F078-41E2-B52A-C991C4377FC1}" dt="2025-07-22T10:00:49.069" v="727" actId="1038"/>
          <ac:picMkLst>
            <pc:docMk/>
            <pc:sldMk cId="2583576287" sldId="594"/>
            <ac:picMk id="11" creationId="{8640DA5C-AE56-878C-7DE7-A11F9AA0475B}"/>
          </ac:picMkLst>
        </pc:picChg>
        <pc:cxnChg chg="add mod">
          <ac:chgData name="Deepika Vatsa" userId="f7100972-27fe-4ee6-8fb4-ec9b7931b409" providerId="ADAL" clId="{6884C358-F078-41E2-B52A-C991C4377FC1}" dt="2025-07-23T05:20:58.202" v="3437"/>
          <ac:cxnSpMkLst>
            <pc:docMk/>
            <pc:sldMk cId="2583576287" sldId="594"/>
            <ac:cxnSpMk id="2" creationId="{83273B41-403D-3A3C-8252-05D272C66098}"/>
          </ac:cxnSpMkLst>
        </pc:cxnChg>
        <pc:cxnChg chg="del">
          <ac:chgData name="Deepika Vatsa" userId="f7100972-27fe-4ee6-8fb4-ec9b7931b409" providerId="ADAL" clId="{6884C358-F078-41E2-B52A-C991C4377FC1}" dt="2025-07-23T05:20:57.814" v="3436" actId="478"/>
          <ac:cxnSpMkLst>
            <pc:docMk/>
            <pc:sldMk cId="2583576287" sldId="594"/>
            <ac:cxnSpMk id="5" creationId="{D12CAC9D-CDF2-ED92-8F02-70DAC510318D}"/>
          </ac:cxnSpMkLst>
        </pc:cxnChg>
      </pc:sldChg>
      <pc:sldChg chg="addSp delSp modSp add mod">
        <pc:chgData name="Deepika Vatsa" userId="f7100972-27fe-4ee6-8fb4-ec9b7931b409" providerId="ADAL" clId="{6884C358-F078-41E2-B52A-C991C4377FC1}" dt="2025-07-23T05:21:13.213" v="3446"/>
        <pc:sldMkLst>
          <pc:docMk/>
          <pc:sldMk cId="3729385034" sldId="595"/>
        </pc:sldMkLst>
        <pc:spChg chg="mod">
          <ac:chgData name="Deepika Vatsa" userId="f7100972-27fe-4ee6-8fb4-ec9b7931b409" providerId="ADAL" clId="{6884C358-F078-41E2-B52A-C991C4377FC1}" dt="2025-07-23T05:17:55.758" v="3385" actId="1035"/>
          <ac:spMkLst>
            <pc:docMk/>
            <pc:sldMk cId="3729385034" sldId="595"/>
            <ac:spMk id="2" creationId="{00000000-0000-0000-0000-000000000000}"/>
          </ac:spMkLst>
        </pc:spChg>
        <pc:spChg chg="del mod">
          <ac:chgData name="Deepika Vatsa" userId="f7100972-27fe-4ee6-8fb4-ec9b7931b409" providerId="ADAL" clId="{6884C358-F078-41E2-B52A-C991C4377FC1}" dt="2025-07-23T05:06:56.645" v="3287" actId="478"/>
          <ac:spMkLst>
            <pc:docMk/>
            <pc:sldMk cId="3729385034" sldId="595"/>
            <ac:spMk id="3" creationId="{00000000-0000-0000-0000-000000000000}"/>
          </ac:spMkLst>
        </pc:spChg>
        <pc:spChg chg="del">
          <ac:chgData name="Deepika Vatsa" userId="f7100972-27fe-4ee6-8fb4-ec9b7931b409" providerId="ADAL" clId="{6884C358-F078-41E2-B52A-C991C4377FC1}" dt="2025-07-22T10:05:47.046" v="768" actId="478"/>
          <ac:spMkLst>
            <pc:docMk/>
            <pc:sldMk cId="3729385034" sldId="595"/>
            <ac:spMk id="4" creationId="{00000000-0000-0000-0000-000000000000}"/>
          </ac:spMkLst>
        </pc:spChg>
        <pc:spChg chg="add del mod">
          <ac:chgData name="Deepika Vatsa" userId="f7100972-27fe-4ee6-8fb4-ec9b7931b409" providerId="ADAL" clId="{6884C358-F078-41E2-B52A-C991C4377FC1}" dt="2025-07-23T05:06:58.461" v="3288" actId="478"/>
          <ac:spMkLst>
            <pc:docMk/>
            <pc:sldMk cId="3729385034" sldId="595"/>
            <ac:spMk id="6" creationId="{595294C1-D83A-223D-E5DF-2687F4C0C4C3}"/>
          </ac:spMkLst>
        </pc:spChg>
        <pc:spChg chg="add mod">
          <ac:chgData name="Deepika Vatsa" userId="f7100972-27fe-4ee6-8fb4-ec9b7931b409" providerId="ADAL" clId="{6884C358-F078-41E2-B52A-C991C4377FC1}" dt="2025-07-23T05:07:00.405" v="3290"/>
          <ac:spMkLst>
            <pc:docMk/>
            <pc:sldMk cId="3729385034" sldId="595"/>
            <ac:spMk id="8" creationId="{07DF8378-AAD8-5F9D-5926-27ECBAD72119}"/>
          </ac:spMkLst>
        </pc:spChg>
        <pc:picChg chg="add del mod">
          <ac:chgData name="Deepika Vatsa" userId="f7100972-27fe-4ee6-8fb4-ec9b7931b409" providerId="ADAL" clId="{6884C358-F078-41E2-B52A-C991C4377FC1}" dt="2025-07-23T05:06:59.846" v="3289" actId="478"/>
          <ac:picMkLst>
            <pc:docMk/>
            <pc:sldMk cId="3729385034" sldId="595"/>
            <ac:picMk id="5" creationId="{05A945AB-0130-AB94-D6EA-8E8B4C8C69B4}"/>
          </ac:picMkLst>
        </pc:picChg>
        <pc:cxnChg chg="add mod">
          <ac:chgData name="Deepika Vatsa" userId="f7100972-27fe-4ee6-8fb4-ec9b7931b409" providerId="ADAL" clId="{6884C358-F078-41E2-B52A-C991C4377FC1}" dt="2025-07-23T05:21:13.213" v="3446"/>
          <ac:cxnSpMkLst>
            <pc:docMk/>
            <pc:sldMk cId="3729385034" sldId="595"/>
            <ac:cxnSpMk id="3" creationId="{91A758A6-68A7-3C5B-4901-273664385E64}"/>
          </ac:cxnSpMkLst>
        </pc:cxnChg>
        <pc:cxnChg chg="del">
          <ac:chgData name="Deepika Vatsa" userId="f7100972-27fe-4ee6-8fb4-ec9b7931b409" providerId="ADAL" clId="{6884C358-F078-41E2-B52A-C991C4377FC1}" dt="2025-07-23T05:21:12.833" v="3445" actId="478"/>
          <ac:cxnSpMkLst>
            <pc:docMk/>
            <pc:sldMk cId="3729385034" sldId="595"/>
            <ac:cxnSpMk id="7" creationId="{65C76CC1-B771-E13B-D742-340E1D5CAD8C}"/>
          </ac:cxnSpMkLst>
        </pc:cxnChg>
      </pc:sldChg>
      <pc:sldChg chg="addSp delSp modSp add mod">
        <pc:chgData name="Deepika Vatsa" userId="f7100972-27fe-4ee6-8fb4-ec9b7931b409" providerId="ADAL" clId="{6884C358-F078-41E2-B52A-C991C4377FC1}" dt="2025-07-23T05:21:20.447" v="3450"/>
        <pc:sldMkLst>
          <pc:docMk/>
          <pc:sldMk cId="1503747669" sldId="596"/>
        </pc:sldMkLst>
        <pc:spChg chg="del">
          <ac:chgData name="Deepika Vatsa" userId="f7100972-27fe-4ee6-8fb4-ec9b7931b409" providerId="ADAL" clId="{6884C358-F078-41E2-B52A-C991C4377FC1}" dt="2025-07-23T05:18:01.094" v="3386" actId="478"/>
          <ac:spMkLst>
            <pc:docMk/>
            <pc:sldMk cId="1503747669" sldId="596"/>
            <ac:spMk id="2" creationId="{00000000-0000-0000-0000-000000000000}"/>
          </ac:spMkLst>
        </pc:spChg>
        <pc:spChg chg="mod">
          <ac:chgData name="Deepika Vatsa" userId="f7100972-27fe-4ee6-8fb4-ec9b7931b409" providerId="ADAL" clId="{6884C358-F078-41E2-B52A-C991C4377FC1}" dt="2025-07-22T10:08:16.400" v="798" actId="27636"/>
          <ac:spMkLst>
            <pc:docMk/>
            <pc:sldMk cId="1503747669" sldId="596"/>
            <ac:spMk id="3" creationId="{00000000-0000-0000-0000-000000000000}"/>
          </ac:spMkLst>
        </pc:spChg>
        <pc:spChg chg="add del mod">
          <ac:chgData name="Deepika Vatsa" userId="f7100972-27fe-4ee6-8fb4-ec9b7931b409" providerId="ADAL" clId="{6884C358-F078-41E2-B52A-C991C4377FC1}" dt="2025-07-23T05:18:04.034" v="3387" actId="478"/>
          <ac:spMkLst>
            <pc:docMk/>
            <pc:sldMk cId="1503747669" sldId="596"/>
            <ac:spMk id="6" creationId="{F876691B-7F3C-2C15-70BC-01577E758222}"/>
          </ac:spMkLst>
        </pc:spChg>
        <pc:spChg chg="add mod">
          <ac:chgData name="Deepika Vatsa" userId="f7100972-27fe-4ee6-8fb4-ec9b7931b409" providerId="ADAL" clId="{6884C358-F078-41E2-B52A-C991C4377FC1}" dt="2025-07-23T05:18:09.803" v="3388"/>
          <ac:spMkLst>
            <pc:docMk/>
            <pc:sldMk cId="1503747669" sldId="596"/>
            <ac:spMk id="8" creationId="{FAF0F256-03EF-AA03-B292-4A3D50B362A1}"/>
          </ac:spMkLst>
        </pc:spChg>
        <pc:picChg chg="add mod">
          <ac:chgData name="Deepika Vatsa" userId="f7100972-27fe-4ee6-8fb4-ec9b7931b409" providerId="ADAL" clId="{6884C358-F078-41E2-B52A-C991C4377FC1}" dt="2025-07-22T10:08:13.823" v="796" actId="14100"/>
          <ac:picMkLst>
            <pc:docMk/>
            <pc:sldMk cId="1503747669" sldId="596"/>
            <ac:picMk id="4" creationId="{AEF005CF-B525-14E8-5F26-09F83936D256}"/>
          </ac:picMkLst>
        </pc:picChg>
        <pc:picChg chg="del">
          <ac:chgData name="Deepika Vatsa" userId="f7100972-27fe-4ee6-8fb4-ec9b7931b409" providerId="ADAL" clId="{6884C358-F078-41E2-B52A-C991C4377FC1}" dt="2025-07-22T10:07:40.420" v="793" actId="478"/>
          <ac:picMkLst>
            <pc:docMk/>
            <pc:sldMk cId="1503747669" sldId="596"/>
            <ac:picMk id="5" creationId="{05A945AB-0130-AB94-D6EA-8E8B4C8C69B4}"/>
          </ac:picMkLst>
        </pc:picChg>
        <pc:cxnChg chg="del">
          <ac:chgData name="Deepika Vatsa" userId="f7100972-27fe-4ee6-8fb4-ec9b7931b409" providerId="ADAL" clId="{6884C358-F078-41E2-B52A-C991C4377FC1}" dt="2025-07-23T05:21:20.066" v="3449" actId="478"/>
          <ac:cxnSpMkLst>
            <pc:docMk/>
            <pc:sldMk cId="1503747669" sldId="596"/>
            <ac:cxnSpMk id="7" creationId="{65C76CC1-B771-E13B-D742-340E1D5CAD8C}"/>
          </ac:cxnSpMkLst>
        </pc:cxnChg>
        <pc:cxnChg chg="add mod">
          <ac:chgData name="Deepika Vatsa" userId="f7100972-27fe-4ee6-8fb4-ec9b7931b409" providerId="ADAL" clId="{6884C358-F078-41E2-B52A-C991C4377FC1}" dt="2025-07-23T05:21:20.447" v="3450"/>
          <ac:cxnSpMkLst>
            <pc:docMk/>
            <pc:sldMk cId="1503747669" sldId="596"/>
            <ac:cxnSpMk id="9" creationId="{3A23A287-BBE3-562E-ABE0-5090EACFAE71}"/>
          </ac:cxnSpMkLst>
        </pc:cxnChg>
      </pc:sldChg>
      <pc:sldChg chg="addSp delSp modSp add mod">
        <pc:chgData name="Deepika Vatsa" userId="f7100972-27fe-4ee6-8fb4-ec9b7931b409" providerId="ADAL" clId="{6884C358-F078-41E2-B52A-C991C4377FC1}" dt="2025-07-23T05:21:40.576" v="3459" actId="14100"/>
        <pc:sldMkLst>
          <pc:docMk/>
          <pc:sldMk cId="2169252664" sldId="597"/>
        </pc:sldMkLst>
        <pc:spChg chg="del">
          <ac:chgData name="Deepika Vatsa" userId="f7100972-27fe-4ee6-8fb4-ec9b7931b409" providerId="ADAL" clId="{6884C358-F078-41E2-B52A-C991C4377FC1}" dt="2025-07-23T05:18:51.798" v="3397" actId="478"/>
          <ac:spMkLst>
            <pc:docMk/>
            <pc:sldMk cId="2169252664" sldId="597"/>
            <ac:spMk id="2" creationId="{91E18C70-E367-59EE-B161-70D8F2FCB574}"/>
          </ac:spMkLst>
        </pc:spChg>
        <pc:spChg chg="mod">
          <ac:chgData name="Deepika Vatsa" userId="f7100972-27fe-4ee6-8fb4-ec9b7931b409" providerId="ADAL" clId="{6884C358-F078-41E2-B52A-C991C4377FC1}" dt="2025-07-23T05:21:40.576" v="3459" actId="14100"/>
          <ac:spMkLst>
            <pc:docMk/>
            <pc:sldMk cId="2169252664" sldId="597"/>
            <ac:spMk id="4" creationId="{7776C47F-6F4E-DC03-37A6-E7A3B197AE34}"/>
          </ac:spMkLst>
        </pc:spChg>
        <pc:spChg chg="add del mod">
          <ac:chgData name="Deepika Vatsa" userId="f7100972-27fe-4ee6-8fb4-ec9b7931b409" providerId="ADAL" clId="{6884C358-F078-41E2-B52A-C991C4377FC1}" dt="2025-07-23T05:18:53.707" v="3398" actId="478"/>
          <ac:spMkLst>
            <pc:docMk/>
            <pc:sldMk cId="2169252664" sldId="597"/>
            <ac:spMk id="6" creationId="{53F1752F-2FDE-42D9-4D71-76064AA39AAB}"/>
          </ac:spMkLst>
        </pc:spChg>
        <pc:spChg chg="add mod">
          <ac:chgData name="Deepika Vatsa" userId="f7100972-27fe-4ee6-8fb4-ec9b7931b409" providerId="ADAL" clId="{6884C358-F078-41E2-B52A-C991C4377FC1}" dt="2025-07-23T05:18:54.461" v="3399"/>
          <ac:spMkLst>
            <pc:docMk/>
            <pc:sldMk cId="2169252664" sldId="597"/>
            <ac:spMk id="7" creationId="{3C6ACF8F-B531-BE5A-2C1D-263F00828601}"/>
          </ac:spMkLst>
        </pc:spChg>
        <pc:cxnChg chg="del">
          <ac:chgData name="Deepika Vatsa" userId="f7100972-27fe-4ee6-8fb4-ec9b7931b409" providerId="ADAL" clId="{6884C358-F078-41E2-B52A-C991C4377FC1}" dt="2025-07-23T05:21:36.683" v="3457" actId="478"/>
          <ac:cxnSpMkLst>
            <pc:docMk/>
            <pc:sldMk cId="2169252664" sldId="597"/>
            <ac:cxnSpMk id="5" creationId="{B2627C12-E6DC-37C6-3534-91290B918037}"/>
          </ac:cxnSpMkLst>
        </pc:cxnChg>
        <pc:cxnChg chg="add mod">
          <ac:chgData name="Deepika Vatsa" userId="f7100972-27fe-4ee6-8fb4-ec9b7931b409" providerId="ADAL" clId="{6884C358-F078-41E2-B52A-C991C4377FC1}" dt="2025-07-23T05:21:37.159" v="3458"/>
          <ac:cxnSpMkLst>
            <pc:docMk/>
            <pc:sldMk cId="2169252664" sldId="597"/>
            <ac:cxnSpMk id="8" creationId="{960C88F0-C429-DECE-0649-D90C3C9B4B3F}"/>
          </ac:cxnSpMkLst>
        </pc:cxnChg>
      </pc:sldChg>
      <pc:sldChg chg="addSp delSp modSp add mod">
        <pc:chgData name="Deepika Vatsa" userId="f7100972-27fe-4ee6-8fb4-ec9b7931b409" providerId="ADAL" clId="{6884C358-F078-41E2-B52A-C991C4377FC1}" dt="2025-07-23T05:20:01.713" v="3413" actId="14100"/>
        <pc:sldMkLst>
          <pc:docMk/>
          <pc:sldMk cId="3506553672" sldId="598"/>
        </pc:sldMkLst>
        <pc:spChg chg="del">
          <ac:chgData name="Deepika Vatsa" userId="f7100972-27fe-4ee6-8fb4-ec9b7931b409" providerId="ADAL" clId="{6884C358-F078-41E2-B52A-C991C4377FC1}" dt="2025-07-23T05:18:58.744" v="3400" actId="478"/>
          <ac:spMkLst>
            <pc:docMk/>
            <pc:sldMk cId="3506553672" sldId="598"/>
            <ac:spMk id="2" creationId="{91E18C70-E367-59EE-B161-70D8F2FCB574}"/>
          </ac:spMkLst>
        </pc:spChg>
        <pc:spChg chg="mod">
          <ac:chgData name="Deepika Vatsa" userId="f7100972-27fe-4ee6-8fb4-ec9b7931b409" providerId="ADAL" clId="{6884C358-F078-41E2-B52A-C991C4377FC1}" dt="2025-07-23T05:19:53.232" v="3412" actId="14100"/>
          <ac:spMkLst>
            <pc:docMk/>
            <pc:sldMk cId="3506553672" sldId="598"/>
            <ac:spMk id="4" creationId="{7776C47F-6F4E-DC03-37A6-E7A3B197AE34}"/>
          </ac:spMkLst>
        </pc:spChg>
        <pc:spChg chg="add del mod">
          <ac:chgData name="Deepika Vatsa" userId="f7100972-27fe-4ee6-8fb4-ec9b7931b409" providerId="ADAL" clId="{6884C358-F078-41E2-B52A-C991C4377FC1}" dt="2025-07-23T05:19:00.479" v="3401" actId="478"/>
          <ac:spMkLst>
            <pc:docMk/>
            <pc:sldMk cId="3506553672" sldId="598"/>
            <ac:spMk id="6" creationId="{F683307C-B106-FF61-47F6-9AF0281F23D5}"/>
          </ac:spMkLst>
        </pc:spChg>
        <pc:spChg chg="add mod">
          <ac:chgData name="Deepika Vatsa" userId="f7100972-27fe-4ee6-8fb4-ec9b7931b409" providerId="ADAL" clId="{6884C358-F078-41E2-B52A-C991C4377FC1}" dt="2025-07-23T05:19:01.147" v="3402"/>
          <ac:spMkLst>
            <pc:docMk/>
            <pc:sldMk cId="3506553672" sldId="598"/>
            <ac:spMk id="7" creationId="{E0A3D3E7-23FD-A7A2-4008-A85FD6ED147D}"/>
          </ac:spMkLst>
        </pc:spChg>
        <pc:cxnChg chg="mod">
          <ac:chgData name="Deepika Vatsa" userId="f7100972-27fe-4ee6-8fb4-ec9b7931b409" providerId="ADAL" clId="{6884C358-F078-41E2-B52A-C991C4377FC1}" dt="2025-07-23T05:20:01.713" v="3413" actId="14100"/>
          <ac:cxnSpMkLst>
            <pc:docMk/>
            <pc:sldMk cId="3506553672" sldId="598"/>
            <ac:cxnSpMk id="5" creationId="{B2627C12-E6DC-37C6-3534-91290B918037}"/>
          </ac:cxnSpMkLst>
        </pc:cxnChg>
      </pc:sldChg>
      <pc:sldChg chg="addSp delSp modSp add del mod">
        <pc:chgData name="Deepika Vatsa" userId="f7100972-27fe-4ee6-8fb4-ec9b7931b409" providerId="ADAL" clId="{6884C358-F078-41E2-B52A-C991C4377FC1}" dt="2025-07-23T05:23:59.015" v="3535" actId="47"/>
        <pc:sldMkLst>
          <pc:docMk/>
          <pc:sldMk cId="2401294685" sldId="599"/>
        </pc:sldMkLst>
        <pc:spChg chg="del">
          <ac:chgData name="Deepika Vatsa" userId="f7100972-27fe-4ee6-8fb4-ec9b7931b409" providerId="ADAL" clId="{6884C358-F078-41E2-B52A-C991C4377FC1}" dt="2025-07-23T05:14:27.661" v="3341" actId="478"/>
          <ac:spMkLst>
            <pc:docMk/>
            <pc:sldMk cId="2401294685" sldId="599"/>
            <ac:spMk id="2" creationId="{CD4594CC-77DE-BEF3-7ACE-59D14DBBA2F4}"/>
          </ac:spMkLst>
        </pc:spChg>
        <pc:spChg chg="mod">
          <ac:chgData name="Deepika Vatsa" userId="f7100972-27fe-4ee6-8fb4-ec9b7931b409" providerId="ADAL" clId="{6884C358-F078-41E2-B52A-C991C4377FC1}" dt="2025-07-23T05:14:09.013" v="3339" actId="207"/>
          <ac:spMkLst>
            <pc:docMk/>
            <pc:sldMk cId="2401294685" sldId="599"/>
            <ac:spMk id="4" creationId="{170DDB5B-6792-55DA-AF63-9A96FA1939A3}"/>
          </ac:spMkLst>
        </pc:spChg>
        <pc:spChg chg="add del mod">
          <ac:chgData name="Deepika Vatsa" userId="f7100972-27fe-4ee6-8fb4-ec9b7931b409" providerId="ADAL" clId="{6884C358-F078-41E2-B52A-C991C4377FC1}" dt="2025-07-23T05:14:30.418" v="3342" actId="478"/>
          <ac:spMkLst>
            <pc:docMk/>
            <pc:sldMk cId="2401294685" sldId="599"/>
            <ac:spMk id="6" creationId="{4BF9E284-5898-8DDF-CE9A-3C976785F937}"/>
          </ac:spMkLst>
        </pc:spChg>
        <pc:spChg chg="add mod">
          <ac:chgData name="Deepika Vatsa" userId="f7100972-27fe-4ee6-8fb4-ec9b7931b409" providerId="ADAL" clId="{6884C358-F078-41E2-B52A-C991C4377FC1}" dt="2025-07-23T05:14:30.951" v="3343"/>
          <ac:spMkLst>
            <pc:docMk/>
            <pc:sldMk cId="2401294685" sldId="599"/>
            <ac:spMk id="7" creationId="{0119B940-AB8B-E340-E8DC-D2BDFC2C2C8E}"/>
          </ac:spMkLst>
        </pc:spChg>
      </pc:sldChg>
      <pc:sldChg chg="addSp delSp modSp add del mod">
        <pc:chgData name="Deepika Vatsa" userId="f7100972-27fe-4ee6-8fb4-ec9b7931b409" providerId="ADAL" clId="{6884C358-F078-41E2-B52A-C991C4377FC1}" dt="2025-07-23T05:24:38.241" v="3543" actId="2696"/>
        <pc:sldMkLst>
          <pc:docMk/>
          <pc:sldMk cId="3029789361" sldId="600"/>
        </pc:sldMkLst>
        <pc:spChg chg="del">
          <ac:chgData name="Deepika Vatsa" userId="f7100972-27fe-4ee6-8fb4-ec9b7931b409" providerId="ADAL" clId="{6884C358-F078-41E2-B52A-C991C4377FC1}" dt="2025-07-23T05:14:36.566" v="3344" actId="478"/>
          <ac:spMkLst>
            <pc:docMk/>
            <pc:sldMk cId="3029789361" sldId="600"/>
            <ac:spMk id="2" creationId="{CD4594CC-77DE-BEF3-7ACE-59D14DBBA2F4}"/>
          </ac:spMkLst>
        </pc:spChg>
        <pc:spChg chg="mod">
          <ac:chgData name="Deepika Vatsa" userId="f7100972-27fe-4ee6-8fb4-ec9b7931b409" providerId="ADAL" clId="{6884C358-F078-41E2-B52A-C991C4377FC1}" dt="2025-07-23T05:14:14.965" v="3340" actId="207"/>
          <ac:spMkLst>
            <pc:docMk/>
            <pc:sldMk cId="3029789361" sldId="600"/>
            <ac:spMk id="4" creationId="{170DDB5B-6792-55DA-AF63-9A96FA1939A3}"/>
          </ac:spMkLst>
        </pc:spChg>
        <pc:spChg chg="add del mod">
          <ac:chgData name="Deepika Vatsa" userId="f7100972-27fe-4ee6-8fb4-ec9b7931b409" providerId="ADAL" clId="{6884C358-F078-41E2-B52A-C991C4377FC1}" dt="2025-07-23T05:14:38.530" v="3345" actId="478"/>
          <ac:spMkLst>
            <pc:docMk/>
            <pc:sldMk cId="3029789361" sldId="600"/>
            <ac:spMk id="6" creationId="{F02D243D-009C-3431-8226-38FDB17887B5}"/>
          </ac:spMkLst>
        </pc:spChg>
        <pc:spChg chg="add mod">
          <ac:chgData name="Deepika Vatsa" userId="f7100972-27fe-4ee6-8fb4-ec9b7931b409" providerId="ADAL" clId="{6884C358-F078-41E2-B52A-C991C4377FC1}" dt="2025-07-23T05:14:39.434" v="3346"/>
          <ac:spMkLst>
            <pc:docMk/>
            <pc:sldMk cId="3029789361" sldId="600"/>
            <ac:spMk id="7" creationId="{BC661B70-CCBE-C4A5-04AC-7FA70FCEB17A}"/>
          </ac:spMkLst>
        </pc:spChg>
      </pc:sldChg>
      <pc:sldChg chg="modSp add del mod">
        <pc:chgData name="Deepika Vatsa" userId="f7100972-27fe-4ee6-8fb4-ec9b7931b409" providerId="ADAL" clId="{6884C358-F078-41E2-B52A-C991C4377FC1}" dt="2025-07-22T10:45:47.780" v="2494" actId="47"/>
        <pc:sldMkLst>
          <pc:docMk/>
          <pc:sldMk cId="4257758956" sldId="600"/>
        </pc:sldMkLst>
        <pc:spChg chg="mod">
          <ac:chgData name="Deepika Vatsa" userId="f7100972-27fe-4ee6-8fb4-ec9b7931b409" providerId="ADAL" clId="{6884C358-F078-41E2-B52A-C991C4377FC1}" dt="2025-07-22T10:45:15.158" v="2478" actId="12"/>
          <ac:spMkLst>
            <pc:docMk/>
            <pc:sldMk cId="4257758956" sldId="600"/>
            <ac:spMk id="4" creationId="{170DDB5B-6792-55DA-AF63-9A96FA1939A3}"/>
          </ac:spMkLst>
        </pc:spChg>
      </pc:sldChg>
      <pc:sldChg chg="addSp delSp modSp add mod">
        <pc:chgData name="Deepika Vatsa" userId="f7100972-27fe-4ee6-8fb4-ec9b7931b409" providerId="ADAL" clId="{6884C358-F078-41E2-B52A-C991C4377FC1}" dt="2025-07-23T05:20:34.530" v="3425"/>
        <pc:sldMkLst>
          <pc:docMk/>
          <pc:sldMk cId="3239011490" sldId="601"/>
        </pc:sldMkLst>
        <pc:spChg chg="mod">
          <ac:chgData name="Deepika Vatsa" userId="f7100972-27fe-4ee6-8fb4-ec9b7931b409" providerId="ADAL" clId="{6884C358-F078-41E2-B52A-C991C4377FC1}" dt="2025-07-23T05:16:36.510" v="3362" actId="207"/>
          <ac:spMkLst>
            <pc:docMk/>
            <pc:sldMk cId="3239011490" sldId="601"/>
            <ac:spMk id="2" creationId="{00000000-0000-0000-0000-000000000000}"/>
          </ac:spMkLst>
        </pc:spChg>
        <pc:cxnChg chg="add mod">
          <ac:chgData name="Deepika Vatsa" userId="f7100972-27fe-4ee6-8fb4-ec9b7931b409" providerId="ADAL" clId="{6884C358-F078-41E2-B52A-C991C4377FC1}" dt="2025-07-23T05:20:34.530" v="3425"/>
          <ac:cxnSpMkLst>
            <pc:docMk/>
            <pc:sldMk cId="3239011490" sldId="601"/>
            <ac:cxnSpMk id="4" creationId="{7B9879F7-3A1D-F2AB-DE14-AC3E9F018ECD}"/>
          </ac:cxnSpMkLst>
        </pc:cxnChg>
        <pc:cxnChg chg="del">
          <ac:chgData name="Deepika Vatsa" userId="f7100972-27fe-4ee6-8fb4-ec9b7931b409" providerId="ADAL" clId="{6884C358-F078-41E2-B52A-C991C4377FC1}" dt="2025-07-23T05:20:34.151" v="3424" actId="478"/>
          <ac:cxnSpMkLst>
            <pc:docMk/>
            <pc:sldMk cId="3239011490" sldId="601"/>
            <ac:cxnSpMk id="5" creationId="{50E184E5-16FE-EBD7-7894-1DC87C936193}"/>
          </ac:cxnSpMkLst>
        </pc:cxnChg>
      </pc:sldChg>
      <pc:sldChg chg="addSp delSp modSp add mod">
        <pc:chgData name="Deepika Vatsa" userId="f7100972-27fe-4ee6-8fb4-ec9b7931b409" providerId="ADAL" clId="{6884C358-F078-41E2-B52A-C991C4377FC1}" dt="2025-07-23T05:20:20.639" v="3419"/>
        <pc:sldMkLst>
          <pc:docMk/>
          <pc:sldMk cId="2717130231" sldId="602"/>
        </pc:sldMkLst>
        <pc:spChg chg="del">
          <ac:chgData name="Deepika Vatsa" userId="f7100972-27fe-4ee6-8fb4-ec9b7931b409" providerId="ADAL" clId="{6884C358-F078-41E2-B52A-C991C4377FC1}" dt="2025-07-23T05:16:01.154" v="3352" actId="478"/>
          <ac:spMkLst>
            <pc:docMk/>
            <pc:sldMk cId="2717130231" sldId="602"/>
            <ac:spMk id="2" creationId="{00000000-0000-0000-0000-000000000000}"/>
          </ac:spMkLst>
        </pc:spChg>
        <pc:spChg chg="add del mod">
          <ac:chgData name="Deepika Vatsa" userId="f7100972-27fe-4ee6-8fb4-ec9b7931b409" providerId="ADAL" clId="{6884C358-F078-41E2-B52A-C991C4377FC1}" dt="2025-07-23T05:16:02.768" v="3353" actId="478"/>
          <ac:spMkLst>
            <pc:docMk/>
            <pc:sldMk cId="2717130231" sldId="602"/>
            <ac:spMk id="6" creationId="{6DA9A92D-8D82-3D24-F90E-F548CACC3B08}"/>
          </ac:spMkLst>
        </pc:spChg>
        <pc:spChg chg="add mod">
          <ac:chgData name="Deepika Vatsa" userId="f7100972-27fe-4ee6-8fb4-ec9b7931b409" providerId="ADAL" clId="{6884C358-F078-41E2-B52A-C991C4377FC1}" dt="2025-07-23T05:16:25.734" v="3359"/>
          <ac:spMkLst>
            <pc:docMk/>
            <pc:sldMk cId="2717130231" sldId="602"/>
            <ac:spMk id="7" creationId="{7F4B3C9C-EE6F-0BBC-A1B2-DCB27147AC1C}"/>
          </ac:spMkLst>
        </pc:spChg>
        <pc:spChg chg="mod">
          <ac:chgData name="Deepika Vatsa" userId="f7100972-27fe-4ee6-8fb4-ec9b7931b409" providerId="ADAL" clId="{6884C358-F078-41E2-B52A-C991C4377FC1}" dt="2025-07-22T10:58:01.962" v="3168" actId="113"/>
          <ac:spMkLst>
            <pc:docMk/>
            <pc:sldMk cId="2717130231" sldId="602"/>
            <ac:spMk id="13" creationId="{05B054CE-66A9-69B7-25DF-5E63A7E7226F}"/>
          </ac:spMkLst>
        </pc:spChg>
        <pc:graphicFrameChg chg="add mod modGraphic">
          <ac:chgData name="Deepika Vatsa" userId="f7100972-27fe-4ee6-8fb4-ec9b7931b409" providerId="ADAL" clId="{6884C358-F078-41E2-B52A-C991C4377FC1}" dt="2025-07-22T10:56:57.073" v="3131" actId="20577"/>
          <ac:graphicFrameMkLst>
            <pc:docMk/>
            <pc:sldMk cId="2717130231" sldId="602"/>
            <ac:graphicFrameMk id="3" creationId="{26447246-77A9-0BA0-DDC4-AA7139BF3CBE}"/>
          </ac:graphicFrameMkLst>
        </pc:graphicFrameChg>
        <pc:graphicFrameChg chg="del">
          <ac:chgData name="Deepika Vatsa" userId="f7100972-27fe-4ee6-8fb4-ec9b7931b409" providerId="ADAL" clId="{6884C358-F078-41E2-B52A-C991C4377FC1}" dt="2025-07-22T10:56:05.332" v="3064" actId="478"/>
          <ac:graphicFrameMkLst>
            <pc:docMk/>
            <pc:sldMk cId="2717130231" sldId="602"/>
            <ac:graphicFrameMk id="14" creationId="{15B9210D-0693-05A9-B8B7-394487320ED6}"/>
          </ac:graphicFrameMkLst>
        </pc:graphicFrameChg>
        <pc:cxnChg chg="del">
          <ac:chgData name="Deepika Vatsa" userId="f7100972-27fe-4ee6-8fb4-ec9b7931b409" providerId="ADAL" clId="{6884C358-F078-41E2-B52A-C991C4377FC1}" dt="2025-07-23T05:20:20.177" v="3418" actId="478"/>
          <ac:cxnSpMkLst>
            <pc:docMk/>
            <pc:sldMk cId="2717130231" sldId="602"/>
            <ac:cxnSpMk id="5" creationId="{50E184E5-16FE-EBD7-7894-1DC87C936193}"/>
          </ac:cxnSpMkLst>
        </pc:cxnChg>
        <pc:cxnChg chg="add mod">
          <ac:chgData name="Deepika Vatsa" userId="f7100972-27fe-4ee6-8fb4-ec9b7931b409" providerId="ADAL" clId="{6884C358-F078-41E2-B52A-C991C4377FC1}" dt="2025-07-23T05:20:20.639" v="3419"/>
          <ac:cxnSpMkLst>
            <pc:docMk/>
            <pc:sldMk cId="2717130231" sldId="602"/>
            <ac:cxnSpMk id="8" creationId="{7D162270-8EA5-1790-83F3-A4F9A126E8B1}"/>
          </ac:cxnSpMkLst>
        </pc:cxnChg>
      </pc:sldChg>
      <pc:sldChg chg="addSp delSp modSp add mod">
        <pc:chgData name="Deepika Vatsa" userId="f7100972-27fe-4ee6-8fb4-ec9b7931b409" providerId="ADAL" clId="{6884C358-F078-41E2-B52A-C991C4377FC1}" dt="2025-07-23T05:20:26.685" v="3421"/>
        <pc:sldMkLst>
          <pc:docMk/>
          <pc:sldMk cId="1266594393" sldId="603"/>
        </pc:sldMkLst>
        <pc:spChg chg="del">
          <ac:chgData name="Deepika Vatsa" userId="f7100972-27fe-4ee6-8fb4-ec9b7931b409" providerId="ADAL" clId="{6884C358-F078-41E2-B52A-C991C4377FC1}" dt="2025-07-23T05:16:06.563" v="3354" actId="478"/>
          <ac:spMkLst>
            <pc:docMk/>
            <pc:sldMk cId="1266594393" sldId="603"/>
            <ac:spMk id="2" creationId="{00000000-0000-0000-0000-000000000000}"/>
          </ac:spMkLst>
        </pc:spChg>
        <pc:spChg chg="add mod">
          <ac:chgData name="Deepika Vatsa" userId="f7100972-27fe-4ee6-8fb4-ec9b7931b409" providerId="ADAL" clId="{6884C358-F078-41E2-B52A-C991C4377FC1}" dt="2025-07-22T10:57:48.108" v="3164" actId="14100"/>
          <ac:spMkLst>
            <pc:docMk/>
            <pc:sldMk cId="1266594393" sldId="603"/>
            <ac:spMk id="4" creationId="{1AD143D5-787C-C1A5-C997-9EC0616525DF}"/>
          </ac:spMkLst>
        </pc:spChg>
        <pc:spChg chg="add del mod">
          <ac:chgData name="Deepika Vatsa" userId="f7100972-27fe-4ee6-8fb4-ec9b7931b409" providerId="ADAL" clId="{6884C358-F078-41E2-B52A-C991C4377FC1}" dt="2025-07-23T05:16:08.217" v="3355" actId="478"/>
          <ac:spMkLst>
            <pc:docMk/>
            <pc:sldMk cId="1266594393" sldId="603"/>
            <ac:spMk id="6" creationId="{A74DC710-992E-573C-40A0-556A16BC3A75}"/>
          </ac:spMkLst>
        </pc:spChg>
        <pc:spChg chg="add mod">
          <ac:chgData name="Deepika Vatsa" userId="f7100972-27fe-4ee6-8fb4-ec9b7931b409" providerId="ADAL" clId="{6884C358-F078-41E2-B52A-C991C4377FC1}" dt="2025-07-23T05:16:27.514" v="3360"/>
          <ac:spMkLst>
            <pc:docMk/>
            <pc:sldMk cId="1266594393" sldId="603"/>
            <ac:spMk id="7" creationId="{1B3062FA-2CD8-A930-87D2-86A160AADA8E}"/>
          </ac:spMkLst>
        </pc:spChg>
        <pc:spChg chg="mod">
          <ac:chgData name="Deepika Vatsa" userId="f7100972-27fe-4ee6-8fb4-ec9b7931b409" providerId="ADAL" clId="{6884C358-F078-41E2-B52A-C991C4377FC1}" dt="2025-07-22T10:57:56.910" v="3167" actId="113"/>
          <ac:spMkLst>
            <pc:docMk/>
            <pc:sldMk cId="1266594393" sldId="603"/>
            <ac:spMk id="13" creationId="{05B054CE-66A9-69B7-25DF-5E63A7E7226F}"/>
          </ac:spMkLst>
        </pc:spChg>
        <pc:graphicFrameChg chg="del">
          <ac:chgData name="Deepika Vatsa" userId="f7100972-27fe-4ee6-8fb4-ec9b7931b409" providerId="ADAL" clId="{6884C358-F078-41E2-B52A-C991C4377FC1}" dt="2025-07-22T10:57:41.042" v="3162" actId="478"/>
          <ac:graphicFrameMkLst>
            <pc:docMk/>
            <pc:sldMk cId="1266594393" sldId="603"/>
            <ac:graphicFrameMk id="3" creationId="{26447246-77A9-0BA0-DDC4-AA7139BF3CBE}"/>
          </ac:graphicFrameMkLst>
        </pc:graphicFrameChg>
        <pc:cxnChg chg="del">
          <ac:chgData name="Deepika Vatsa" userId="f7100972-27fe-4ee6-8fb4-ec9b7931b409" providerId="ADAL" clId="{6884C358-F078-41E2-B52A-C991C4377FC1}" dt="2025-07-23T05:20:26.229" v="3420" actId="478"/>
          <ac:cxnSpMkLst>
            <pc:docMk/>
            <pc:sldMk cId="1266594393" sldId="603"/>
            <ac:cxnSpMk id="5" creationId="{50E184E5-16FE-EBD7-7894-1DC87C936193}"/>
          </ac:cxnSpMkLst>
        </pc:cxnChg>
        <pc:cxnChg chg="add mod">
          <ac:chgData name="Deepika Vatsa" userId="f7100972-27fe-4ee6-8fb4-ec9b7931b409" providerId="ADAL" clId="{6884C358-F078-41E2-B52A-C991C4377FC1}" dt="2025-07-23T05:20:26.685" v="3421"/>
          <ac:cxnSpMkLst>
            <pc:docMk/>
            <pc:sldMk cId="1266594393" sldId="603"/>
            <ac:cxnSpMk id="8" creationId="{A1395F78-30F5-3937-9A59-67E864B7EFC0}"/>
          </ac:cxnSpMkLst>
        </pc:cxnChg>
      </pc:sldChg>
      <pc:sldChg chg="addSp delSp modSp add mod">
        <pc:chgData name="Deepika Vatsa" userId="f7100972-27fe-4ee6-8fb4-ec9b7931b409" providerId="ADAL" clId="{6884C358-F078-41E2-B52A-C991C4377FC1}" dt="2025-07-23T05:20:16.708" v="3417"/>
        <pc:sldMkLst>
          <pc:docMk/>
          <pc:sldMk cId="4255891347" sldId="604"/>
        </pc:sldMkLst>
        <pc:spChg chg="del">
          <ac:chgData name="Deepika Vatsa" userId="f7100972-27fe-4ee6-8fb4-ec9b7931b409" providerId="ADAL" clId="{6884C358-F078-41E2-B52A-C991C4377FC1}" dt="2025-07-23T05:15:55.831" v="3350" actId="478"/>
          <ac:spMkLst>
            <pc:docMk/>
            <pc:sldMk cId="4255891347" sldId="604"/>
            <ac:spMk id="2" creationId="{00000000-0000-0000-0000-000000000000}"/>
          </ac:spMkLst>
        </pc:spChg>
        <pc:spChg chg="add del mod">
          <ac:chgData name="Deepika Vatsa" userId="f7100972-27fe-4ee6-8fb4-ec9b7931b409" providerId="ADAL" clId="{6884C358-F078-41E2-B52A-C991C4377FC1}" dt="2025-07-23T05:15:57.713" v="3351" actId="478"/>
          <ac:spMkLst>
            <pc:docMk/>
            <pc:sldMk cId="4255891347" sldId="604"/>
            <ac:spMk id="4" creationId="{1E8C311E-5024-0A5C-ADB3-9DF8A67D3DAA}"/>
          </ac:spMkLst>
        </pc:spChg>
        <pc:spChg chg="add mod">
          <ac:chgData name="Deepika Vatsa" userId="f7100972-27fe-4ee6-8fb4-ec9b7931b409" providerId="ADAL" clId="{6884C358-F078-41E2-B52A-C991C4377FC1}" dt="2025-07-23T05:16:23.931" v="3358"/>
          <ac:spMkLst>
            <pc:docMk/>
            <pc:sldMk cId="4255891347" sldId="604"/>
            <ac:spMk id="6" creationId="{2026D996-90C4-3C12-B2E6-96092CF25C70}"/>
          </ac:spMkLst>
        </pc:spChg>
        <pc:spChg chg="mod">
          <ac:chgData name="Deepika Vatsa" userId="f7100972-27fe-4ee6-8fb4-ec9b7931b409" providerId="ADAL" clId="{6884C358-F078-41E2-B52A-C991C4377FC1}" dt="2025-07-22T10:58:35.306" v="3177" actId="6549"/>
          <ac:spMkLst>
            <pc:docMk/>
            <pc:sldMk cId="4255891347" sldId="604"/>
            <ac:spMk id="13" creationId="{05B054CE-66A9-69B7-25DF-5E63A7E7226F}"/>
          </ac:spMkLst>
        </pc:spChg>
        <pc:graphicFrameChg chg="mod modGraphic">
          <ac:chgData name="Deepika Vatsa" userId="f7100972-27fe-4ee6-8fb4-ec9b7931b409" providerId="ADAL" clId="{6884C358-F078-41E2-B52A-C991C4377FC1}" dt="2025-07-22T10:58:54.235" v="3183" actId="14100"/>
          <ac:graphicFrameMkLst>
            <pc:docMk/>
            <pc:sldMk cId="4255891347" sldId="604"/>
            <ac:graphicFrameMk id="14" creationId="{15B9210D-0693-05A9-B8B7-394487320ED6}"/>
          </ac:graphicFrameMkLst>
        </pc:graphicFrameChg>
        <pc:cxnChg chg="del">
          <ac:chgData name="Deepika Vatsa" userId="f7100972-27fe-4ee6-8fb4-ec9b7931b409" providerId="ADAL" clId="{6884C358-F078-41E2-B52A-C991C4377FC1}" dt="2025-07-23T05:20:16.121" v="3416" actId="478"/>
          <ac:cxnSpMkLst>
            <pc:docMk/>
            <pc:sldMk cId="4255891347" sldId="604"/>
            <ac:cxnSpMk id="5" creationId="{50E184E5-16FE-EBD7-7894-1DC87C936193}"/>
          </ac:cxnSpMkLst>
        </pc:cxnChg>
        <pc:cxnChg chg="add mod">
          <ac:chgData name="Deepika Vatsa" userId="f7100972-27fe-4ee6-8fb4-ec9b7931b409" providerId="ADAL" clId="{6884C358-F078-41E2-B52A-C991C4377FC1}" dt="2025-07-23T05:20:16.708" v="3417"/>
          <ac:cxnSpMkLst>
            <pc:docMk/>
            <pc:sldMk cId="4255891347" sldId="604"/>
            <ac:cxnSpMk id="7" creationId="{B773A36C-D68E-6E7D-095A-1EC7008C66FA}"/>
          </ac:cxnSpMkLst>
        </pc:cxnChg>
      </pc:sldChg>
      <pc:sldChg chg="addSp delSp modSp add mod">
        <pc:chgData name="Deepika Vatsa" userId="f7100972-27fe-4ee6-8fb4-ec9b7931b409" providerId="ADAL" clId="{6884C358-F078-41E2-B52A-C991C4377FC1}" dt="2025-07-23T05:20:31.431" v="3423"/>
        <pc:sldMkLst>
          <pc:docMk/>
          <pc:sldMk cId="3000343820" sldId="605"/>
        </pc:sldMkLst>
        <pc:spChg chg="del">
          <ac:chgData name="Deepika Vatsa" userId="f7100972-27fe-4ee6-8fb4-ec9b7931b409" providerId="ADAL" clId="{6884C358-F078-41E2-B52A-C991C4377FC1}" dt="2025-07-23T05:16:13.022" v="3356" actId="478"/>
          <ac:spMkLst>
            <pc:docMk/>
            <pc:sldMk cId="3000343820" sldId="605"/>
            <ac:spMk id="2" creationId="{00000000-0000-0000-0000-000000000000}"/>
          </ac:spMkLst>
        </pc:spChg>
        <pc:spChg chg="del">
          <ac:chgData name="Deepika Vatsa" userId="f7100972-27fe-4ee6-8fb4-ec9b7931b409" providerId="ADAL" clId="{6884C358-F078-41E2-B52A-C991C4377FC1}" dt="2025-07-22T10:59:47.754" v="3207" actId="478"/>
          <ac:spMkLst>
            <pc:docMk/>
            <pc:sldMk cId="3000343820" sldId="605"/>
            <ac:spMk id="4" creationId="{1AD143D5-787C-C1A5-C997-9EC0616525DF}"/>
          </ac:spMkLst>
        </pc:spChg>
        <pc:spChg chg="add del mod">
          <ac:chgData name="Deepika Vatsa" userId="f7100972-27fe-4ee6-8fb4-ec9b7931b409" providerId="ADAL" clId="{6884C358-F078-41E2-B52A-C991C4377FC1}" dt="2025-07-23T05:16:14.811" v="3357" actId="478"/>
          <ac:spMkLst>
            <pc:docMk/>
            <pc:sldMk cId="3000343820" sldId="605"/>
            <ac:spMk id="4" creationId="{A81EBE12-917F-1A39-1B38-85449C2DC81C}"/>
          </ac:spMkLst>
        </pc:spChg>
        <pc:spChg chg="add del">
          <ac:chgData name="Deepika Vatsa" userId="f7100972-27fe-4ee6-8fb4-ec9b7931b409" providerId="ADAL" clId="{6884C358-F078-41E2-B52A-C991C4377FC1}" dt="2025-07-22T10:59:53.735" v="3211" actId="22"/>
          <ac:spMkLst>
            <pc:docMk/>
            <pc:sldMk cId="3000343820" sldId="605"/>
            <ac:spMk id="6" creationId="{254E2835-DAB1-3E5B-5251-BEF951804D79}"/>
          </ac:spMkLst>
        </pc:spChg>
        <pc:spChg chg="add mod">
          <ac:chgData name="Deepika Vatsa" userId="f7100972-27fe-4ee6-8fb4-ec9b7931b409" providerId="ADAL" clId="{6884C358-F078-41E2-B52A-C991C4377FC1}" dt="2025-07-23T05:16:30.424" v="3361"/>
          <ac:spMkLst>
            <pc:docMk/>
            <pc:sldMk cId="3000343820" sldId="605"/>
            <ac:spMk id="6" creationId="{2D09E08D-CF06-9310-2372-85E7B1DBB6F3}"/>
          </ac:spMkLst>
        </pc:spChg>
        <pc:spChg chg="add del">
          <ac:chgData name="Deepika Vatsa" userId="f7100972-27fe-4ee6-8fb4-ec9b7931b409" providerId="ADAL" clId="{6884C358-F078-41E2-B52A-C991C4377FC1}" dt="2025-07-22T10:59:55.017" v="3213" actId="22"/>
          <ac:spMkLst>
            <pc:docMk/>
            <pc:sldMk cId="3000343820" sldId="605"/>
            <ac:spMk id="8" creationId="{46282A04-E2EF-5990-7C9A-2482B8F88DE8}"/>
          </ac:spMkLst>
        </pc:spChg>
        <pc:spChg chg="add mod">
          <ac:chgData name="Deepika Vatsa" userId="f7100972-27fe-4ee6-8fb4-ec9b7931b409" providerId="ADAL" clId="{6884C358-F078-41E2-B52A-C991C4377FC1}" dt="2025-07-22T11:00:31.477" v="3250" actId="20577"/>
          <ac:spMkLst>
            <pc:docMk/>
            <pc:sldMk cId="3000343820" sldId="605"/>
            <ac:spMk id="10" creationId="{1A9471B8-64B2-EEE3-8FEC-CB7C57B99638}"/>
          </ac:spMkLst>
        </pc:spChg>
        <pc:spChg chg="mod">
          <ac:chgData name="Deepika Vatsa" userId="f7100972-27fe-4ee6-8fb4-ec9b7931b409" providerId="ADAL" clId="{6884C358-F078-41E2-B52A-C991C4377FC1}" dt="2025-07-22T10:59:19.150" v="3206" actId="20577"/>
          <ac:spMkLst>
            <pc:docMk/>
            <pc:sldMk cId="3000343820" sldId="605"/>
            <ac:spMk id="13" creationId="{05B054CE-66A9-69B7-25DF-5E63A7E7226F}"/>
          </ac:spMkLst>
        </pc:spChg>
        <pc:cxnChg chg="del">
          <ac:chgData name="Deepika Vatsa" userId="f7100972-27fe-4ee6-8fb4-ec9b7931b409" providerId="ADAL" clId="{6884C358-F078-41E2-B52A-C991C4377FC1}" dt="2025-07-23T05:20:30.996" v="3422" actId="478"/>
          <ac:cxnSpMkLst>
            <pc:docMk/>
            <pc:sldMk cId="3000343820" sldId="605"/>
            <ac:cxnSpMk id="5" creationId="{50E184E5-16FE-EBD7-7894-1DC87C936193}"/>
          </ac:cxnSpMkLst>
        </pc:cxnChg>
        <pc:cxnChg chg="add mod">
          <ac:chgData name="Deepika Vatsa" userId="f7100972-27fe-4ee6-8fb4-ec9b7931b409" providerId="ADAL" clId="{6884C358-F078-41E2-B52A-C991C4377FC1}" dt="2025-07-23T05:20:31.431" v="3423"/>
          <ac:cxnSpMkLst>
            <pc:docMk/>
            <pc:sldMk cId="3000343820" sldId="605"/>
            <ac:cxnSpMk id="7" creationId="{CB25073D-C8BF-4164-65B6-5B1D7B263018}"/>
          </ac:cxnSpMkLst>
        </pc:cxnChg>
      </pc:sldChg>
      <pc:sldChg chg="addSp delSp modSp add del mod">
        <pc:chgData name="Deepika Vatsa" userId="f7100972-27fe-4ee6-8fb4-ec9b7931b409" providerId="ADAL" clId="{6884C358-F078-41E2-B52A-C991C4377FC1}" dt="2025-07-23T05:07:03.568" v="3291" actId="2696"/>
        <pc:sldMkLst>
          <pc:docMk/>
          <pc:sldMk cId="1302649209" sldId="606"/>
        </pc:sldMkLst>
        <pc:spChg chg="mod">
          <ac:chgData name="Deepika Vatsa" userId="f7100972-27fe-4ee6-8fb4-ec9b7931b409" providerId="ADAL" clId="{6884C358-F078-41E2-B52A-C991C4377FC1}" dt="2025-07-23T05:06:38.842" v="3285" actId="1076"/>
          <ac:spMkLst>
            <pc:docMk/>
            <pc:sldMk cId="1302649209" sldId="606"/>
            <ac:spMk id="2" creationId="{00000000-0000-0000-0000-000000000000}"/>
          </ac:spMkLst>
        </pc:spChg>
        <pc:spChg chg="del">
          <ac:chgData name="Deepika Vatsa" userId="f7100972-27fe-4ee6-8fb4-ec9b7931b409" providerId="ADAL" clId="{6884C358-F078-41E2-B52A-C991C4377FC1}" dt="2025-07-23T05:06:11.168" v="3261" actId="478"/>
          <ac:spMkLst>
            <pc:docMk/>
            <pc:sldMk cId="1302649209" sldId="606"/>
            <ac:spMk id="3" creationId="{00000000-0000-0000-0000-000000000000}"/>
          </ac:spMkLst>
        </pc:spChg>
        <pc:spChg chg="add del mod">
          <ac:chgData name="Deepika Vatsa" userId="f7100972-27fe-4ee6-8fb4-ec9b7931b409" providerId="ADAL" clId="{6884C358-F078-41E2-B52A-C991C4377FC1}" dt="2025-07-23T05:06:14.218" v="3262" actId="478"/>
          <ac:spMkLst>
            <pc:docMk/>
            <pc:sldMk cId="1302649209" sldId="606"/>
            <ac:spMk id="6" creationId="{64114871-2460-BE07-A433-A6AA220B5F2C}"/>
          </ac:spMkLst>
        </pc:spChg>
        <pc:spChg chg="add mod">
          <ac:chgData name="Deepika Vatsa" userId="f7100972-27fe-4ee6-8fb4-ec9b7931b409" providerId="ADAL" clId="{6884C358-F078-41E2-B52A-C991C4377FC1}" dt="2025-07-23T05:06:14.889" v="3263"/>
          <ac:spMkLst>
            <pc:docMk/>
            <pc:sldMk cId="1302649209" sldId="606"/>
            <ac:spMk id="7" creationId="{4046B1BD-32BF-94BB-A445-155DB489242D}"/>
          </ac:spMkLst>
        </pc:spChg>
      </pc:sldChg>
      <pc:sldChg chg="addSp delSp modSp add mod">
        <pc:chgData name="Deepika Vatsa" userId="f7100972-27fe-4ee6-8fb4-ec9b7931b409" providerId="ADAL" clId="{6884C358-F078-41E2-B52A-C991C4377FC1}" dt="2025-07-23T05:21:16.949" v="3448"/>
        <pc:sldMkLst>
          <pc:docMk/>
          <pc:sldMk cId="1265168596" sldId="607"/>
        </pc:sldMkLst>
        <pc:spChg chg="del">
          <ac:chgData name="Deepika Vatsa" userId="f7100972-27fe-4ee6-8fb4-ec9b7931b409" providerId="ADAL" clId="{6884C358-F078-41E2-B52A-C991C4377FC1}" dt="2025-07-23T05:17:39.628" v="3374" actId="478"/>
          <ac:spMkLst>
            <pc:docMk/>
            <pc:sldMk cId="1265168596" sldId="607"/>
            <ac:spMk id="2" creationId="{00000000-0000-0000-0000-000000000000}"/>
          </ac:spMkLst>
        </pc:spChg>
        <pc:spChg chg="add del mod">
          <ac:chgData name="Deepika Vatsa" userId="f7100972-27fe-4ee6-8fb4-ec9b7931b409" providerId="ADAL" clId="{6884C358-F078-41E2-B52A-C991C4377FC1}" dt="2025-07-23T05:17:44.285" v="3376" actId="478"/>
          <ac:spMkLst>
            <pc:docMk/>
            <pc:sldMk cId="1265168596" sldId="607"/>
            <ac:spMk id="6" creationId="{C07E118B-1667-38AE-C2DA-C21278B87F83}"/>
          </ac:spMkLst>
        </pc:spChg>
        <pc:spChg chg="add mod">
          <ac:chgData name="Deepika Vatsa" userId="f7100972-27fe-4ee6-8fb4-ec9b7931b409" providerId="ADAL" clId="{6884C358-F078-41E2-B52A-C991C4377FC1}" dt="2025-07-23T05:17:49.187" v="3380" actId="1035"/>
          <ac:spMkLst>
            <pc:docMk/>
            <pc:sldMk cId="1265168596" sldId="607"/>
            <ac:spMk id="8" creationId="{28EA11DA-6FAE-4A30-1A45-D904D110690C}"/>
          </ac:spMkLst>
        </pc:spChg>
        <pc:cxnChg chg="del">
          <ac:chgData name="Deepika Vatsa" userId="f7100972-27fe-4ee6-8fb4-ec9b7931b409" providerId="ADAL" clId="{6884C358-F078-41E2-B52A-C991C4377FC1}" dt="2025-07-23T05:21:16.564" v="3447" actId="478"/>
          <ac:cxnSpMkLst>
            <pc:docMk/>
            <pc:sldMk cId="1265168596" sldId="607"/>
            <ac:cxnSpMk id="7" creationId="{65C76CC1-B771-E13B-D742-340E1D5CAD8C}"/>
          </ac:cxnSpMkLst>
        </pc:cxnChg>
        <pc:cxnChg chg="add mod">
          <ac:chgData name="Deepika Vatsa" userId="f7100972-27fe-4ee6-8fb4-ec9b7931b409" providerId="ADAL" clId="{6884C358-F078-41E2-B52A-C991C4377FC1}" dt="2025-07-23T05:21:16.949" v="3448"/>
          <ac:cxnSpMkLst>
            <pc:docMk/>
            <pc:sldMk cId="1265168596" sldId="607"/>
            <ac:cxnSpMk id="9" creationId="{8EEBD2E5-74AB-4847-0D3D-942182177146}"/>
          </ac:cxnSpMkLst>
        </pc:cxnChg>
      </pc:sldChg>
      <pc:sldChg chg="addSp delSp modSp add mod">
        <pc:chgData name="Deepika Vatsa" userId="f7100972-27fe-4ee6-8fb4-ec9b7931b409" providerId="ADAL" clId="{6884C358-F078-41E2-B52A-C991C4377FC1}" dt="2025-07-23T05:22:26.150" v="3493" actId="14100"/>
        <pc:sldMkLst>
          <pc:docMk/>
          <pc:sldMk cId="3320274339" sldId="608"/>
        </pc:sldMkLst>
        <pc:spChg chg="del">
          <ac:chgData name="Deepika Vatsa" userId="f7100972-27fe-4ee6-8fb4-ec9b7931b409" providerId="ADAL" clId="{6884C358-F078-41E2-B52A-C991C4377FC1}" dt="2025-07-23T05:11:34.839" v="3297" actId="478"/>
          <ac:spMkLst>
            <pc:docMk/>
            <pc:sldMk cId="3320274339" sldId="608"/>
            <ac:spMk id="2" creationId="{3EA993F1-7D74-5A35-94E0-755C8170DDD2}"/>
          </ac:spMkLst>
        </pc:spChg>
        <pc:spChg chg="del">
          <ac:chgData name="Deepika Vatsa" userId="f7100972-27fe-4ee6-8fb4-ec9b7931b409" providerId="ADAL" clId="{6884C358-F078-41E2-B52A-C991C4377FC1}" dt="2025-07-23T05:12:10.700" v="3318" actId="478"/>
          <ac:spMkLst>
            <pc:docMk/>
            <pc:sldMk cId="3320274339" sldId="608"/>
            <ac:spMk id="4" creationId="{C7E4D45C-A04E-4FD8-8E36-9127F8599888}"/>
          </ac:spMkLst>
        </pc:spChg>
        <pc:spChg chg="add del mod">
          <ac:chgData name="Deepika Vatsa" userId="f7100972-27fe-4ee6-8fb4-ec9b7931b409" providerId="ADAL" clId="{6884C358-F078-41E2-B52A-C991C4377FC1}" dt="2025-07-23T05:11:36.519" v="3298" actId="478"/>
          <ac:spMkLst>
            <pc:docMk/>
            <pc:sldMk cId="3320274339" sldId="608"/>
            <ac:spMk id="6" creationId="{EE908AC3-623C-CC58-D78A-A0D84DBEB9D0}"/>
          </ac:spMkLst>
        </pc:spChg>
        <pc:spChg chg="add mod">
          <ac:chgData name="Deepika Vatsa" userId="f7100972-27fe-4ee6-8fb4-ec9b7931b409" providerId="ADAL" clId="{6884C358-F078-41E2-B52A-C991C4377FC1}" dt="2025-07-23T05:22:15.127" v="3486" actId="1038"/>
          <ac:spMkLst>
            <pc:docMk/>
            <pc:sldMk cId="3320274339" sldId="608"/>
            <ac:spMk id="7" creationId="{F26712D0-C7B9-7F0F-CF59-812A62A6D723}"/>
          </ac:spMkLst>
        </pc:spChg>
        <pc:spChg chg="add mod">
          <ac:chgData name="Deepika Vatsa" userId="f7100972-27fe-4ee6-8fb4-ec9b7931b409" providerId="ADAL" clId="{6884C358-F078-41E2-B52A-C991C4377FC1}" dt="2025-07-23T05:22:26.150" v="3493" actId="14100"/>
          <ac:spMkLst>
            <pc:docMk/>
            <pc:sldMk cId="3320274339" sldId="608"/>
            <ac:spMk id="8" creationId="{B7CEB9D0-5895-DF81-7B8D-8329D77D5609}"/>
          </ac:spMkLst>
        </pc:spChg>
        <pc:cxnChg chg="del">
          <ac:chgData name="Deepika Vatsa" userId="f7100972-27fe-4ee6-8fb4-ec9b7931b409" providerId="ADAL" clId="{6884C358-F078-41E2-B52A-C991C4377FC1}" dt="2025-07-23T05:22:00.981" v="3464" actId="478"/>
          <ac:cxnSpMkLst>
            <pc:docMk/>
            <pc:sldMk cId="3320274339" sldId="608"/>
            <ac:cxnSpMk id="5" creationId="{EA92F9DF-D5D8-49B1-F8B9-EDE5C89C9DF6}"/>
          </ac:cxnSpMkLst>
        </pc:cxnChg>
        <pc:cxnChg chg="add mod">
          <ac:chgData name="Deepika Vatsa" userId="f7100972-27fe-4ee6-8fb4-ec9b7931b409" providerId="ADAL" clId="{6884C358-F078-41E2-B52A-C991C4377FC1}" dt="2025-07-23T05:22:19.189" v="3491" actId="1037"/>
          <ac:cxnSpMkLst>
            <pc:docMk/>
            <pc:sldMk cId="3320274339" sldId="608"/>
            <ac:cxnSpMk id="9" creationId="{7EE1F82B-D051-1DEB-01A1-439392556DE4}"/>
          </ac:cxnSpMkLst>
        </pc:cxnChg>
      </pc:sldChg>
      <pc:sldChg chg="addSp delSp modSp add mod">
        <pc:chgData name="Deepika Vatsa" userId="f7100972-27fe-4ee6-8fb4-ec9b7931b409" providerId="ADAL" clId="{6884C358-F078-41E2-B52A-C991C4377FC1}" dt="2025-07-23T05:22:41.271" v="3515" actId="1038"/>
        <pc:sldMkLst>
          <pc:docMk/>
          <pc:sldMk cId="2282133231" sldId="609"/>
        </pc:sldMkLst>
        <pc:spChg chg="mod">
          <ac:chgData name="Deepika Vatsa" userId="f7100972-27fe-4ee6-8fb4-ec9b7931b409" providerId="ADAL" clId="{6884C358-F078-41E2-B52A-C991C4377FC1}" dt="2025-07-23T05:22:41.271" v="3515" actId="1038"/>
          <ac:spMkLst>
            <pc:docMk/>
            <pc:sldMk cId="2282133231" sldId="609"/>
            <ac:spMk id="7" creationId="{F26712D0-C7B9-7F0F-CF59-812A62A6D723}"/>
          </ac:spMkLst>
        </pc:spChg>
        <pc:spChg chg="del">
          <ac:chgData name="Deepika Vatsa" userId="f7100972-27fe-4ee6-8fb4-ec9b7931b409" providerId="ADAL" clId="{6884C358-F078-41E2-B52A-C991C4377FC1}" dt="2025-07-23T05:13:17.945" v="3329" actId="478"/>
          <ac:spMkLst>
            <pc:docMk/>
            <pc:sldMk cId="2282133231" sldId="609"/>
            <ac:spMk id="8" creationId="{B7CEB9D0-5895-DF81-7B8D-8329D77D5609}"/>
          </ac:spMkLst>
        </pc:spChg>
        <pc:picChg chg="add mod">
          <ac:chgData name="Deepika Vatsa" userId="f7100972-27fe-4ee6-8fb4-ec9b7931b409" providerId="ADAL" clId="{6884C358-F078-41E2-B52A-C991C4377FC1}" dt="2025-07-23T05:13:18.601" v="3330"/>
          <ac:picMkLst>
            <pc:docMk/>
            <pc:sldMk cId="2282133231" sldId="609"/>
            <ac:picMk id="2" creationId="{F1D8BFBF-228E-E666-F268-C467FD154A6B}"/>
          </ac:picMkLst>
        </pc:picChg>
        <pc:cxnChg chg="add mod">
          <ac:chgData name="Deepika Vatsa" userId="f7100972-27fe-4ee6-8fb4-ec9b7931b409" providerId="ADAL" clId="{6884C358-F078-41E2-B52A-C991C4377FC1}" dt="2025-07-23T05:22:34.167" v="3495"/>
          <ac:cxnSpMkLst>
            <pc:docMk/>
            <pc:sldMk cId="2282133231" sldId="609"/>
            <ac:cxnSpMk id="3" creationId="{10749E9D-359E-22C0-D491-7608963679D2}"/>
          </ac:cxnSpMkLst>
        </pc:cxnChg>
        <pc:cxnChg chg="del">
          <ac:chgData name="Deepika Vatsa" userId="f7100972-27fe-4ee6-8fb4-ec9b7931b409" providerId="ADAL" clId="{6884C358-F078-41E2-B52A-C991C4377FC1}" dt="2025-07-23T05:22:33.727" v="3494" actId="478"/>
          <ac:cxnSpMkLst>
            <pc:docMk/>
            <pc:sldMk cId="2282133231" sldId="609"/>
            <ac:cxnSpMk id="5" creationId="{EA92F9DF-D5D8-49B1-F8B9-EDE5C89C9DF6}"/>
          </ac:cxnSpMkLst>
        </pc:cxnChg>
      </pc:sldChg>
      <pc:sldChg chg="addSp delSp modSp add mod">
        <pc:chgData name="Deepika Vatsa" userId="f7100972-27fe-4ee6-8fb4-ec9b7931b409" providerId="ADAL" clId="{6884C358-F078-41E2-B52A-C991C4377FC1}" dt="2025-07-23T05:24:32.028" v="3542" actId="14100"/>
        <pc:sldMkLst>
          <pc:docMk/>
          <pc:sldMk cId="2610700906" sldId="610"/>
        </pc:sldMkLst>
        <pc:spChg chg="del">
          <ac:chgData name="Deepika Vatsa" userId="f7100972-27fe-4ee6-8fb4-ec9b7931b409" providerId="ADAL" clId="{6884C358-F078-41E2-B52A-C991C4377FC1}" dt="2025-07-23T05:23:30.897" v="3527" actId="478"/>
          <ac:spMkLst>
            <pc:docMk/>
            <pc:sldMk cId="2610700906" sldId="610"/>
            <ac:spMk id="4" creationId="{170DDB5B-6792-55DA-AF63-9A96FA1939A3}"/>
          </ac:spMkLst>
        </pc:spChg>
        <pc:spChg chg="add mod">
          <ac:chgData name="Deepika Vatsa" userId="f7100972-27fe-4ee6-8fb4-ec9b7931b409" providerId="ADAL" clId="{6884C358-F078-41E2-B52A-C991C4377FC1}" dt="2025-07-23T05:24:32.028" v="3542" actId="14100"/>
          <ac:spMkLst>
            <pc:docMk/>
            <pc:sldMk cId="2610700906" sldId="610"/>
            <ac:spMk id="5" creationId="{A2902FD0-49ED-CC0F-C376-EFD1A253C258}"/>
          </ac:spMkLst>
        </pc:spChg>
      </pc:sldChg>
      <pc:sldChg chg="addSp delSp modSp add mod">
        <pc:chgData name="Deepika Vatsa" userId="f7100972-27fe-4ee6-8fb4-ec9b7931b409" providerId="ADAL" clId="{6884C358-F078-41E2-B52A-C991C4377FC1}" dt="2025-07-23T05:24:21.040" v="3541" actId="255"/>
        <pc:sldMkLst>
          <pc:docMk/>
          <pc:sldMk cId="565857117" sldId="611"/>
        </pc:sldMkLst>
        <pc:spChg chg="add mod">
          <ac:chgData name="Deepika Vatsa" userId="f7100972-27fe-4ee6-8fb4-ec9b7931b409" providerId="ADAL" clId="{6884C358-F078-41E2-B52A-C991C4377FC1}" dt="2025-07-23T05:24:21.040" v="3541" actId="255"/>
          <ac:spMkLst>
            <pc:docMk/>
            <pc:sldMk cId="565857117" sldId="611"/>
            <ac:spMk id="4" creationId="{253B6F8E-7D94-03FC-86B0-ACF980C6CF46}"/>
          </ac:spMkLst>
        </pc:spChg>
        <pc:spChg chg="del">
          <ac:chgData name="Deepika Vatsa" userId="f7100972-27fe-4ee6-8fb4-ec9b7931b409" providerId="ADAL" clId="{6884C358-F078-41E2-B52A-C991C4377FC1}" dt="2025-07-23T05:24:06.163" v="3536" actId="478"/>
          <ac:spMkLst>
            <pc:docMk/>
            <pc:sldMk cId="565857117" sldId="611"/>
            <ac:spMk id="5" creationId="{A2902FD0-49ED-CC0F-C376-EFD1A253C258}"/>
          </ac:spMkLst>
        </pc:spChg>
      </pc:sldChg>
      <pc:sldMasterChg chg="delSldLayout">
        <pc:chgData name="Deepika Vatsa" userId="f7100972-27fe-4ee6-8fb4-ec9b7931b409" providerId="ADAL" clId="{6884C358-F078-41E2-B52A-C991C4377FC1}" dt="2025-07-23T05:13:42.142" v="3334" actId="47"/>
        <pc:sldMasterMkLst>
          <pc:docMk/>
          <pc:sldMasterMk cId="2935578617" sldId="2147483672"/>
        </pc:sldMasterMkLst>
        <pc:sldLayoutChg chg="del">
          <pc:chgData name="Deepika Vatsa" userId="f7100972-27fe-4ee6-8fb4-ec9b7931b409" providerId="ADAL" clId="{6884C358-F078-41E2-B52A-C991C4377FC1}" dt="2025-07-23T05:13:42.142" v="3334" actId="47"/>
          <pc:sldLayoutMkLst>
            <pc:docMk/>
            <pc:sldMasterMk cId="2935578617" sldId="2147483672"/>
            <pc:sldLayoutMk cId="586807421" sldId="2147483684"/>
          </pc:sldLayoutMkLst>
        </pc:sldLayoutChg>
      </pc:sldMasterChg>
    </pc:docChg>
  </pc:docChgLst>
  <pc:docChgLst>
    <pc:chgData name="Deepika Vatsa" userId="f7100972-27fe-4ee6-8fb4-ec9b7931b409" providerId="ADAL" clId="{2AFFE7C8-BE72-4E40-A521-66C48F887714}"/>
    <pc:docChg chg="undo custSel addSld delSld modSld sldOrd">
      <pc:chgData name="Deepika Vatsa" userId="f7100972-27fe-4ee6-8fb4-ec9b7931b409" providerId="ADAL" clId="{2AFFE7C8-BE72-4E40-A521-66C48F887714}" dt="2025-08-25T09:43:52.639" v="5474"/>
      <pc:docMkLst>
        <pc:docMk/>
      </pc:docMkLst>
      <pc:sldChg chg="modSp mod">
        <pc:chgData name="Deepika Vatsa" userId="f7100972-27fe-4ee6-8fb4-ec9b7931b409" providerId="ADAL" clId="{2AFFE7C8-BE72-4E40-A521-66C48F887714}" dt="2025-08-25T08:14:44.828" v="3942" actId="20577"/>
        <pc:sldMkLst>
          <pc:docMk/>
          <pc:sldMk cId="0" sldId="395"/>
        </pc:sldMkLst>
        <pc:spChg chg="mod">
          <ac:chgData name="Deepika Vatsa" userId="f7100972-27fe-4ee6-8fb4-ec9b7931b409" providerId="ADAL" clId="{2AFFE7C8-BE72-4E40-A521-66C48F887714}" dt="2025-08-25T08:14:44.828" v="3942" actId="20577"/>
          <ac:spMkLst>
            <pc:docMk/>
            <pc:sldMk cId="0" sldId="395"/>
            <ac:spMk id="2" creationId="{00000000-0000-0000-0000-000000000000}"/>
          </ac:spMkLst>
        </pc:spChg>
      </pc:sldChg>
      <pc:sldChg chg="modSp mod">
        <pc:chgData name="Deepika Vatsa" userId="f7100972-27fe-4ee6-8fb4-ec9b7931b409" providerId="ADAL" clId="{2AFFE7C8-BE72-4E40-A521-66C48F887714}" dt="2025-08-22T09:10:28.414" v="272" actId="20577"/>
        <pc:sldMkLst>
          <pc:docMk/>
          <pc:sldMk cId="3439049211" sldId="591"/>
        </pc:sldMkLst>
        <pc:spChg chg="mod">
          <ac:chgData name="Deepika Vatsa" userId="f7100972-27fe-4ee6-8fb4-ec9b7931b409" providerId="ADAL" clId="{2AFFE7C8-BE72-4E40-A521-66C48F887714}" dt="2025-08-22T09:10:28.414" v="272" actId="20577"/>
          <ac:spMkLst>
            <pc:docMk/>
            <pc:sldMk cId="3439049211" sldId="591"/>
            <ac:spMk id="11" creationId="{06381CCD-359B-D8A2-1997-A5B56A02FD41}"/>
          </ac:spMkLst>
        </pc:spChg>
      </pc:sldChg>
      <pc:sldChg chg="delSp modSp mod">
        <pc:chgData name="Deepika Vatsa" userId="f7100972-27fe-4ee6-8fb4-ec9b7931b409" providerId="ADAL" clId="{2AFFE7C8-BE72-4E40-A521-66C48F887714}" dt="2025-08-22T08:50:02.353" v="131" actId="13926"/>
        <pc:sldMkLst>
          <pc:docMk/>
          <pc:sldMk cId="3198423911" sldId="593"/>
        </pc:sldMkLst>
        <pc:spChg chg="mod">
          <ac:chgData name="Deepika Vatsa" userId="f7100972-27fe-4ee6-8fb4-ec9b7931b409" providerId="ADAL" clId="{2AFFE7C8-BE72-4E40-A521-66C48F887714}" dt="2025-08-22T08:49:29.482" v="54" actId="20577"/>
          <ac:spMkLst>
            <pc:docMk/>
            <pc:sldMk cId="3198423911" sldId="593"/>
            <ac:spMk id="2" creationId="{00000000-0000-0000-0000-000000000000}"/>
          </ac:spMkLst>
        </pc:spChg>
        <pc:spChg chg="mod">
          <ac:chgData name="Deepika Vatsa" userId="f7100972-27fe-4ee6-8fb4-ec9b7931b409" providerId="ADAL" clId="{2AFFE7C8-BE72-4E40-A521-66C48F887714}" dt="2025-08-22T08:50:02.353" v="131" actId="13926"/>
          <ac:spMkLst>
            <pc:docMk/>
            <pc:sldMk cId="3198423911" sldId="593"/>
            <ac:spMk id="5" creationId="{2461C6AC-CE12-CE55-1E34-C97C06A15181}"/>
          </ac:spMkLst>
        </pc:spChg>
        <pc:inkChg chg="del">
          <ac:chgData name="Deepika Vatsa" userId="f7100972-27fe-4ee6-8fb4-ec9b7931b409" providerId="ADAL" clId="{2AFFE7C8-BE72-4E40-A521-66C48F887714}" dt="2025-08-22T08:48:35.230" v="46" actId="478"/>
          <ac:inkMkLst>
            <pc:docMk/>
            <pc:sldMk cId="3198423911" sldId="593"/>
            <ac:inkMk id="4" creationId="{F57AC4F4-9915-BC5C-2518-359ABAE0993A}"/>
          </ac:inkMkLst>
        </pc:inkChg>
      </pc:sldChg>
      <pc:sldChg chg="addSp delSp modSp add mod">
        <pc:chgData name="Deepika Vatsa" userId="f7100972-27fe-4ee6-8fb4-ec9b7931b409" providerId="ADAL" clId="{2AFFE7C8-BE72-4E40-A521-66C48F887714}" dt="2025-08-25T09:26:27.640" v="5472"/>
        <pc:sldMkLst>
          <pc:docMk/>
          <pc:sldMk cId="3408036593" sldId="594"/>
        </pc:sldMkLst>
        <pc:spChg chg="mod">
          <ac:chgData name="Deepika Vatsa" userId="f7100972-27fe-4ee6-8fb4-ec9b7931b409" providerId="ADAL" clId="{2AFFE7C8-BE72-4E40-A521-66C48F887714}" dt="2025-08-22T09:07:32.040" v="161" actId="20577"/>
          <ac:spMkLst>
            <pc:docMk/>
            <pc:sldMk cId="3408036593" sldId="594"/>
            <ac:spMk id="2" creationId="{00000000-0000-0000-0000-000000000000}"/>
          </ac:spMkLst>
        </pc:spChg>
        <pc:spChg chg="mod">
          <ac:chgData name="Deepika Vatsa" userId="f7100972-27fe-4ee6-8fb4-ec9b7931b409" providerId="ADAL" clId="{2AFFE7C8-BE72-4E40-A521-66C48F887714}" dt="2025-08-25T09:01:39.545" v="5468" actId="1076"/>
          <ac:spMkLst>
            <pc:docMk/>
            <pc:sldMk cId="3408036593" sldId="594"/>
            <ac:spMk id="5" creationId="{2461C6AC-CE12-CE55-1E34-C97C06A15181}"/>
          </ac:spMkLst>
        </pc:spChg>
        <pc:picChg chg="add del mod">
          <ac:chgData name="Deepika Vatsa" userId="f7100972-27fe-4ee6-8fb4-ec9b7931b409" providerId="ADAL" clId="{2AFFE7C8-BE72-4E40-A521-66C48F887714}" dt="2025-08-22T09:38:48.086" v="282" actId="478"/>
          <ac:picMkLst>
            <pc:docMk/>
            <pc:sldMk cId="3408036593" sldId="594"/>
            <ac:picMk id="6" creationId="{13F88BED-ECF4-716F-EDB9-F4D11426AAC6}"/>
          </ac:picMkLst>
        </pc:picChg>
        <pc:inkChg chg="add">
          <ac:chgData name="Deepika Vatsa" userId="f7100972-27fe-4ee6-8fb4-ec9b7931b409" providerId="ADAL" clId="{2AFFE7C8-BE72-4E40-A521-66C48F887714}" dt="2025-08-25T09:26:27.640" v="5472"/>
          <ac:inkMkLst>
            <pc:docMk/>
            <pc:sldMk cId="3408036593" sldId="594"/>
            <ac:inkMk id="4" creationId="{093914EF-3DD6-16B9-C528-34E27C2B2B67}"/>
          </ac:inkMkLst>
        </pc:inkChg>
      </pc:sldChg>
      <pc:sldChg chg="addSp delSp modSp add mod">
        <pc:chgData name="Deepika Vatsa" userId="f7100972-27fe-4ee6-8fb4-ec9b7931b409" providerId="ADAL" clId="{2AFFE7C8-BE72-4E40-A521-66C48F887714}" dt="2025-08-25T09:26:27.640" v="5472"/>
        <pc:sldMkLst>
          <pc:docMk/>
          <pc:sldMk cId="2858621929" sldId="595"/>
        </pc:sldMkLst>
        <pc:spChg chg="del">
          <ac:chgData name="Deepika Vatsa" userId="f7100972-27fe-4ee6-8fb4-ec9b7931b409" providerId="ADAL" clId="{2AFFE7C8-BE72-4E40-A521-66C48F887714}" dt="2025-08-24T11:19:08.772" v="1376" actId="478"/>
          <ac:spMkLst>
            <pc:docMk/>
            <pc:sldMk cId="2858621929" sldId="595"/>
            <ac:spMk id="2" creationId="{00000000-0000-0000-0000-000000000000}"/>
          </ac:spMkLst>
        </pc:spChg>
        <pc:spChg chg="del">
          <ac:chgData name="Deepika Vatsa" userId="f7100972-27fe-4ee6-8fb4-ec9b7931b409" providerId="ADAL" clId="{2AFFE7C8-BE72-4E40-A521-66C48F887714}" dt="2025-08-22T09:11:15.975" v="275" actId="478"/>
          <ac:spMkLst>
            <pc:docMk/>
            <pc:sldMk cId="2858621929" sldId="595"/>
            <ac:spMk id="5" creationId="{2461C6AC-CE12-CE55-1E34-C97C06A15181}"/>
          </ac:spMkLst>
        </pc:spChg>
        <pc:spChg chg="add mod">
          <ac:chgData name="Deepika Vatsa" userId="f7100972-27fe-4ee6-8fb4-ec9b7931b409" providerId="ADAL" clId="{2AFFE7C8-BE72-4E40-A521-66C48F887714}" dt="2025-08-25T09:02:19.929" v="5470" actId="14100"/>
          <ac:spMkLst>
            <pc:docMk/>
            <pc:sldMk cId="2858621929" sldId="595"/>
            <ac:spMk id="10" creationId="{EEDB9772-1ED6-0C55-340A-A857629D6C86}"/>
          </ac:spMkLst>
        </pc:spChg>
        <pc:spChg chg="add del mod">
          <ac:chgData name="Deepika Vatsa" userId="f7100972-27fe-4ee6-8fb4-ec9b7931b409" providerId="ADAL" clId="{2AFFE7C8-BE72-4E40-A521-66C48F887714}" dt="2025-08-24T11:19:11.106" v="1378" actId="478"/>
          <ac:spMkLst>
            <pc:docMk/>
            <pc:sldMk cId="2858621929" sldId="595"/>
            <ac:spMk id="14" creationId="{385361E8-C060-0673-101A-9C0D1E76F59D}"/>
          </ac:spMkLst>
        </pc:spChg>
        <pc:spChg chg="add mod">
          <ac:chgData name="Deepika Vatsa" userId="f7100972-27fe-4ee6-8fb4-ec9b7931b409" providerId="ADAL" clId="{2AFFE7C8-BE72-4E40-A521-66C48F887714}" dt="2025-08-24T11:19:09.181" v="1377"/>
          <ac:spMkLst>
            <pc:docMk/>
            <pc:sldMk cId="2858621929" sldId="595"/>
            <ac:spMk id="15" creationId="{C8E7C062-B5CC-7872-B15A-3B8CB570935C}"/>
          </ac:spMkLst>
        </pc:spChg>
        <pc:picChg chg="del">
          <ac:chgData name="Deepika Vatsa" userId="f7100972-27fe-4ee6-8fb4-ec9b7931b409" providerId="ADAL" clId="{2AFFE7C8-BE72-4E40-A521-66C48F887714}" dt="2025-08-22T09:11:12.698" v="273" actId="478"/>
          <ac:picMkLst>
            <pc:docMk/>
            <pc:sldMk cId="2858621929" sldId="595"/>
            <ac:picMk id="6" creationId="{13F88BED-ECF4-716F-EDB9-F4D11426AAC6}"/>
          </ac:picMkLst>
        </pc:picChg>
        <pc:picChg chg="add del mod">
          <ac:chgData name="Deepika Vatsa" userId="f7100972-27fe-4ee6-8fb4-ec9b7931b409" providerId="ADAL" clId="{2AFFE7C8-BE72-4E40-A521-66C48F887714}" dt="2025-08-22T09:38:44.513" v="281" actId="478"/>
          <ac:picMkLst>
            <pc:docMk/>
            <pc:sldMk cId="2858621929" sldId="595"/>
            <ac:picMk id="7" creationId="{5B75B90E-6694-D352-0D11-C6AFEE0043B1}"/>
          </ac:picMkLst>
        </pc:picChg>
        <pc:picChg chg="add mod">
          <ac:chgData name="Deepika Vatsa" userId="f7100972-27fe-4ee6-8fb4-ec9b7931b409" providerId="ADAL" clId="{2AFFE7C8-BE72-4E40-A521-66C48F887714}" dt="2025-08-22T09:42:51.885" v="317" actId="1076"/>
          <ac:picMkLst>
            <pc:docMk/>
            <pc:sldMk cId="2858621929" sldId="595"/>
            <ac:picMk id="9" creationId="{6F4B0385-6FFC-800F-0BBD-6F8B39DD6FC4}"/>
          </ac:picMkLst>
        </pc:picChg>
        <pc:picChg chg="add mod">
          <ac:chgData name="Deepika Vatsa" userId="f7100972-27fe-4ee6-8fb4-ec9b7931b409" providerId="ADAL" clId="{2AFFE7C8-BE72-4E40-A521-66C48F887714}" dt="2025-08-22T09:44:13.457" v="421" actId="1076"/>
          <ac:picMkLst>
            <pc:docMk/>
            <pc:sldMk cId="2858621929" sldId="595"/>
            <ac:picMk id="12" creationId="{857E971C-8132-C1DF-3796-34D730238861}"/>
          </ac:picMkLst>
        </pc:picChg>
        <pc:inkChg chg="add">
          <ac:chgData name="Deepika Vatsa" userId="f7100972-27fe-4ee6-8fb4-ec9b7931b409" providerId="ADAL" clId="{2AFFE7C8-BE72-4E40-A521-66C48F887714}" dt="2025-08-25T09:26:27.640" v="5472"/>
          <ac:inkMkLst>
            <pc:docMk/>
            <pc:sldMk cId="2858621929" sldId="595"/>
            <ac:inkMk id="2" creationId="{675D0866-D632-9690-1A59-17C427849D1A}"/>
          </ac:inkMkLst>
        </pc:inkChg>
      </pc:sldChg>
      <pc:sldChg chg="addSp delSp modSp add mod">
        <pc:chgData name="Deepika Vatsa" userId="f7100972-27fe-4ee6-8fb4-ec9b7931b409" providerId="ADAL" clId="{2AFFE7C8-BE72-4E40-A521-66C48F887714}" dt="2025-08-25T09:26:27.640" v="5472"/>
        <pc:sldMkLst>
          <pc:docMk/>
          <pc:sldMk cId="2680060840" sldId="596"/>
        </pc:sldMkLst>
        <pc:spChg chg="mod">
          <ac:chgData name="Deepika Vatsa" userId="f7100972-27fe-4ee6-8fb4-ec9b7931b409" providerId="ADAL" clId="{2AFFE7C8-BE72-4E40-A521-66C48F887714}" dt="2025-08-24T11:18:41.310" v="1371" actId="20577"/>
          <ac:spMkLst>
            <pc:docMk/>
            <pc:sldMk cId="2680060840" sldId="596"/>
            <ac:spMk id="2" creationId="{00000000-0000-0000-0000-000000000000}"/>
          </ac:spMkLst>
        </pc:spChg>
        <pc:spChg chg="del">
          <ac:chgData name="Deepika Vatsa" userId="f7100972-27fe-4ee6-8fb4-ec9b7931b409" providerId="ADAL" clId="{2AFFE7C8-BE72-4E40-A521-66C48F887714}" dt="2025-08-22T09:45:02.740" v="532" actId="478"/>
          <ac:spMkLst>
            <pc:docMk/>
            <pc:sldMk cId="2680060840" sldId="596"/>
            <ac:spMk id="5" creationId="{2461C6AC-CE12-CE55-1E34-C97C06A15181}"/>
          </ac:spMkLst>
        </pc:spChg>
        <pc:spChg chg="add mod">
          <ac:chgData name="Deepika Vatsa" userId="f7100972-27fe-4ee6-8fb4-ec9b7931b409" providerId="ADAL" clId="{2AFFE7C8-BE72-4E40-A521-66C48F887714}" dt="2025-08-22T09:48:10.852" v="624" actId="1076"/>
          <ac:spMkLst>
            <pc:docMk/>
            <pc:sldMk cId="2680060840" sldId="596"/>
            <ac:spMk id="7" creationId="{0916E6B9-80F5-6FC3-BE3A-5E58FD8BBD6F}"/>
          </ac:spMkLst>
        </pc:spChg>
        <pc:spChg chg="add mod">
          <ac:chgData name="Deepika Vatsa" userId="f7100972-27fe-4ee6-8fb4-ec9b7931b409" providerId="ADAL" clId="{2AFFE7C8-BE72-4E40-A521-66C48F887714}" dt="2025-08-22T09:48:24.836" v="640" actId="20577"/>
          <ac:spMkLst>
            <pc:docMk/>
            <pc:sldMk cId="2680060840" sldId="596"/>
            <ac:spMk id="10" creationId="{8442BE5F-95FF-40BE-33CF-F3BEB3EEDEA5}"/>
          </ac:spMkLst>
        </pc:spChg>
        <pc:picChg chg="add mod">
          <ac:chgData name="Deepika Vatsa" userId="f7100972-27fe-4ee6-8fb4-ec9b7931b409" providerId="ADAL" clId="{2AFFE7C8-BE72-4E40-A521-66C48F887714}" dt="2025-08-24T11:18:47.651" v="1375" actId="1036"/>
          <ac:picMkLst>
            <pc:docMk/>
            <pc:sldMk cId="2680060840" sldId="596"/>
            <ac:picMk id="6" creationId="{78C83B4F-66BF-DC20-A09D-62C7D3229DF8}"/>
          </ac:picMkLst>
        </pc:picChg>
        <pc:picChg chg="add mod modCrop">
          <ac:chgData name="Deepika Vatsa" userId="f7100972-27fe-4ee6-8fb4-ec9b7931b409" providerId="ADAL" clId="{2AFFE7C8-BE72-4E40-A521-66C48F887714}" dt="2025-08-22T09:48:04.581" v="622" actId="1076"/>
          <ac:picMkLst>
            <pc:docMk/>
            <pc:sldMk cId="2680060840" sldId="596"/>
            <ac:picMk id="9" creationId="{36D39E8F-8A12-A303-3FCF-856F8A4A6D31}"/>
          </ac:picMkLst>
        </pc:picChg>
        <pc:inkChg chg="add">
          <ac:chgData name="Deepika Vatsa" userId="f7100972-27fe-4ee6-8fb4-ec9b7931b409" providerId="ADAL" clId="{2AFFE7C8-BE72-4E40-A521-66C48F887714}" dt="2025-08-25T09:26:27.640" v="5472"/>
          <ac:inkMkLst>
            <pc:docMk/>
            <pc:sldMk cId="2680060840" sldId="596"/>
            <ac:inkMk id="4" creationId="{100B3EEA-286A-35E8-76CF-94B3C88FA941}"/>
          </ac:inkMkLst>
        </pc:inkChg>
      </pc:sldChg>
      <pc:sldChg chg="addSp delSp modSp add mod">
        <pc:chgData name="Deepika Vatsa" userId="f7100972-27fe-4ee6-8fb4-ec9b7931b409" providerId="ADAL" clId="{2AFFE7C8-BE72-4E40-A521-66C48F887714}" dt="2025-08-25T09:26:27.640" v="5472"/>
        <pc:sldMkLst>
          <pc:docMk/>
          <pc:sldMk cId="2645596846" sldId="597"/>
        </pc:sldMkLst>
        <pc:spChg chg="del">
          <ac:chgData name="Deepika Vatsa" userId="f7100972-27fe-4ee6-8fb4-ec9b7931b409" providerId="ADAL" clId="{2AFFE7C8-BE72-4E40-A521-66C48F887714}" dt="2025-08-24T11:19:15.802" v="1379" actId="478"/>
          <ac:spMkLst>
            <pc:docMk/>
            <pc:sldMk cId="2645596846" sldId="597"/>
            <ac:spMk id="2" creationId="{00000000-0000-0000-0000-000000000000}"/>
          </ac:spMkLst>
        </pc:spChg>
        <pc:spChg chg="add del mod">
          <ac:chgData name="Deepika Vatsa" userId="f7100972-27fe-4ee6-8fb4-ec9b7931b409" providerId="ADAL" clId="{2AFFE7C8-BE72-4E40-A521-66C48F887714}" dt="2025-08-24T11:19:18.220" v="1380" actId="478"/>
          <ac:spMkLst>
            <pc:docMk/>
            <pc:sldMk cId="2645596846" sldId="597"/>
            <ac:spMk id="7" creationId="{500E1BF9-46D1-C570-8F97-0DF5E07E6F13}"/>
          </ac:spMkLst>
        </pc:spChg>
        <pc:spChg chg="add mod">
          <ac:chgData name="Deepika Vatsa" userId="f7100972-27fe-4ee6-8fb4-ec9b7931b409" providerId="ADAL" clId="{2AFFE7C8-BE72-4E40-A521-66C48F887714}" dt="2025-08-24T11:19:18.648" v="1381"/>
          <ac:spMkLst>
            <pc:docMk/>
            <pc:sldMk cId="2645596846" sldId="597"/>
            <ac:spMk id="8" creationId="{B6762677-D87B-0F71-7206-DC435F0ABA90}"/>
          </ac:spMkLst>
        </pc:spChg>
        <pc:spChg chg="mod">
          <ac:chgData name="Deepika Vatsa" userId="f7100972-27fe-4ee6-8fb4-ec9b7931b409" providerId="ADAL" clId="{2AFFE7C8-BE72-4E40-A521-66C48F887714}" dt="2025-08-25T09:02:25.580" v="5471" actId="403"/>
          <ac:spMkLst>
            <pc:docMk/>
            <pc:sldMk cId="2645596846" sldId="597"/>
            <ac:spMk id="10" creationId="{EEDB9772-1ED6-0C55-340A-A857629D6C86}"/>
          </ac:spMkLst>
        </pc:spChg>
        <pc:picChg chg="add mod">
          <ac:chgData name="Deepika Vatsa" userId="f7100972-27fe-4ee6-8fb4-ec9b7931b409" providerId="ADAL" clId="{2AFFE7C8-BE72-4E40-A521-66C48F887714}" dt="2025-08-22T09:49:24.495" v="645" actId="1076"/>
          <ac:picMkLst>
            <pc:docMk/>
            <pc:sldMk cId="2645596846" sldId="597"/>
            <ac:picMk id="5" creationId="{B4521C16-17AF-CDF7-C4B9-D7D250A4C883}"/>
          </ac:picMkLst>
        </pc:picChg>
        <pc:picChg chg="del">
          <ac:chgData name="Deepika Vatsa" userId="f7100972-27fe-4ee6-8fb4-ec9b7931b409" providerId="ADAL" clId="{2AFFE7C8-BE72-4E40-A521-66C48F887714}" dt="2025-08-22T09:49:20.298" v="642" actId="478"/>
          <ac:picMkLst>
            <pc:docMk/>
            <pc:sldMk cId="2645596846" sldId="597"/>
            <ac:picMk id="12" creationId="{857E971C-8132-C1DF-3796-34D730238861}"/>
          </ac:picMkLst>
        </pc:picChg>
        <pc:inkChg chg="add">
          <ac:chgData name="Deepika Vatsa" userId="f7100972-27fe-4ee6-8fb4-ec9b7931b409" providerId="ADAL" clId="{2AFFE7C8-BE72-4E40-A521-66C48F887714}" dt="2025-08-25T09:26:27.640" v="5472"/>
          <ac:inkMkLst>
            <pc:docMk/>
            <pc:sldMk cId="2645596846" sldId="597"/>
            <ac:inkMk id="2" creationId="{2F381A4B-525B-409D-F6DD-D78A1E8ABBB5}"/>
          </ac:inkMkLst>
        </pc:inkChg>
      </pc:sldChg>
      <pc:sldChg chg="addSp delSp modSp add mod">
        <pc:chgData name="Deepika Vatsa" userId="f7100972-27fe-4ee6-8fb4-ec9b7931b409" providerId="ADAL" clId="{2AFFE7C8-BE72-4E40-A521-66C48F887714}" dt="2025-08-25T09:26:27.640" v="5472"/>
        <pc:sldMkLst>
          <pc:docMk/>
          <pc:sldMk cId="993549245" sldId="598"/>
        </pc:sldMkLst>
        <pc:spChg chg="del">
          <ac:chgData name="Deepika Vatsa" userId="f7100972-27fe-4ee6-8fb4-ec9b7931b409" providerId="ADAL" clId="{2AFFE7C8-BE72-4E40-A521-66C48F887714}" dt="2025-08-24T11:19:32.529" v="1382" actId="478"/>
          <ac:spMkLst>
            <pc:docMk/>
            <pc:sldMk cId="993549245" sldId="598"/>
            <ac:spMk id="2" creationId="{00000000-0000-0000-0000-000000000000}"/>
          </ac:spMkLst>
        </pc:spChg>
        <pc:spChg chg="mod">
          <ac:chgData name="Deepika Vatsa" userId="f7100972-27fe-4ee6-8fb4-ec9b7931b409" providerId="ADAL" clId="{2AFFE7C8-BE72-4E40-A521-66C48F887714}" dt="2025-08-24T11:09:51.370" v="918" actId="1076"/>
          <ac:spMkLst>
            <pc:docMk/>
            <pc:sldMk cId="993549245" sldId="598"/>
            <ac:spMk id="10" creationId="{EEDB9772-1ED6-0C55-340A-A857629D6C86}"/>
          </ac:spMkLst>
        </pc:spChg>
        <pc:spChg chg="add mod">
          <ac:chgData name="Deepika Vatsa" userId="f7100972-27fe-4ee6-8fb4-ec9b7931b409" providerId="ADAL" clId="{2AFFE7C8-BE72-4E40-A521-66C48F887714}" dt="2025-08-24T11:11:13.950" v="1045" actId="113"/>
          <ac:spMkLst>
            <pc:docMk/>
            <pc:sldMk cId="993549245" sldId="598"/>
            <ac:spMk id="11" creationId="{6FFFB077-EB57-B8CA-CE6A-7D1EAAF6EE64}"/>
          </ac:spMkLst>
        </pc:spChg>
        <pc:spChg chg="add del mod">
          <ac:chgData name="Deepika Vatsa" userId="f7100972-27fe-4ee6-8fb4-ec9b7931b409" providerId="ADAL" clId="{2AFFE7C8-BE72-4E40-A521-66C48F887714}" dt="2025-08-24T11:19:35.670" v="1383" actId="478"/>
          <ac:spMkLst>
            <pc:docMk/>
            <pc:sldMk cId="993549245" sldId="598"/>
            <ac:spMk id="16" creationId="{8323F1D1-5741-5363-D09B-77F84B5B5CDE}"/>
          </ac:spMkLst>
        </pc:spChg>
        <pc:spChg chg="add mod">
          <ac:chgData name="Deepika Vatsa" userId="f7100972-27fe-4ee6-8fb4-ec9b7931b409" providerId="ADAL" clId="{2AFFE7C8-BE72-4E40-A521-66C48F887714}" dt="2025-08-24T11:19:44.362" v="1398" actId="20577"/>
          <ac:spMkLst>
            <pc:docMk/>
            <pc:sldMk cId="993549245" sldId="598"/>
            <ac:spMk id="17" creationId="{6D3D3FD4-19BE-C9B2-F280-F09979AE10ED}"/>
          </ac:spMkLst>
        </pc:spChg>
        <pc:picChg chg="del">
          <ac:chgData name="Deepika Vatsa" userId="f7100972-27fe-4ee6-8fb4-ec9b7931b409" providerId="ADAL" clId="{2AFFE7C8-BE72-4E40-A521-66C48F887714}" dt="2025-08-24T11:08:43.065" v="836" actId="478"/>
          <ac:picMkLst>
            <pc:docMk/>
            <pc:sldMk cId="993549245" sldId="598"/>
            <ac:picMk id="5" creationId="{B4521C16-17AF-CDF7-C4B9-D7D250A4C883}"/>
          </ac:picMkLst>
        </pc:picChg>
        <pc:picChg chg="add del mod">
          <ac:chgData name="Deepika Vatsa" userId="f7100972-27fe-4ee6-8fb4-ec9b7931b409" providerId="ADAL" clId="{2AFFE7C8-BE72-4E40-A521-66C48F887714}" dt="2025-08-24T11:12:59.703" v="1050" actId="478"/>
          <ac:picMkLst>
            <pc:docMk/>
            <pc:sldMk cId="993549245" sldId="598"/>
            <ac:picMk id="6" creationId="{E8272139-BCB1-5402-A9A5-2F3FDB590815}"/>
          </ac:picMkLst>
        </pc:picChg>
        <pc:picChg chg="add del mod modCrop">
          <ac:chgData name="Deepika Vatsa" userId="f7100972-27fe-4ee6-8fb4-ec9b7931b409" providerId="ADAL" clId="{2AFFE7C8-BE72-4E40-A521-66C48F887714}" dt="2025-08-24T11:17:55.481" v="1323" actId="478"/>
          <ac:picMkLst>
            <pc:docMk/>
            <pc:sldMk cId="993549245" sldId="598"/>
            <ac:picMk id="8" creationId="{E2850B80-551B-2DFB-1AF1-A950578F6F39}"/>
          </ac:picMkLst>
        </pc:picChg>
        <pc:picChg chg="del">
          <ac:chgData name="Deepika Vatsa" userId="f7100972-27fe-4ee6-8fb4-ec9b7931b409" providerId="ADAL" clId="{2AFFE7C8-BE72-4E40-A521-66C48F887714}" dt="2025-08-24T11:08:08.623" v="755" actId="478"/>
          <ac:picMkLst>
            <pc:docMk/>
            <pc:sldMk cId="993549245" sldId="598"/>
            <ac:picMk id="9" creationId="{6F4B0385-6FFC-800F-0BBD-6F8B39DD6FC4}"/>
          </ac:picMkLst>
        </pc:picChg>
        <pc:picChg chg="add mod">
          <ac:chgData name="Deepika Vatsa" userId="f7100972-27fe-4ee6-8fb4-ec9b7931b409" providerId="ADAL" clId="{2AFFE7C8-BE72-4E40-A521-66C48F887714}" dt="2025-08-24T11:13:02.482" v="1052" actId="1076"/>
          <ac:picMkLst>
            <pc:docMk/>
            <pc:sldMk cId="993549245" sldId="598"/>
            <ac:picMk id="12" creationId="{46B1025F-7A8A-A173-6B80-85DF00EBFB3E}"/>
          </ac:picMkLst>
        </pc:picChg>
        <pc:picChg chg="add mod modCrop">
          <ac:chgData name="Deepika Vatsa" userId="f7100972-27fe-4ee6-8fb4-ec9b7931b409" providerId="ADAL" clId="{2AFFE7C8-BE72-4E40-A521-66C48F887714}" dt="2025-08-24T11:18:11.401" v="1329" actId="14100"/>
          <ac:picMkLst>
            <pc:docMk/>
            <pc:sldMk cId="993549245" sldId="598"/>
            <ac:picMk id="14" creationId="{11AB5C7B-A335-F4CD-F096-822D4EB890BA}"/>
          </ac:picMkLst>
        </pc:picChg>
        <pc:inkChg chg="add">
          <ac:chgData name="Deepika Vatsa" userId="f7100972-27fe-4ee6-8fb4-ec9b7931b409" providerId="ADAL" clId="{2AFFE7C8-BE72-4E40-A521-66C48F887714}" dt="2025-08-25T09:26:27.640" v="5472"/>
          <ac:inkMkLst>
            <pc:docMk/>
            <pc:sldMk cId="993549245" sldId="598"/>
            <ac:inkMk id="2" creationId="{D1268B17-FEC6-777E-7ADD-12E1E002CB90}"/>
          </ac:inkMkLst>
        </pc:inkChg>
      </pc:sldChg>
      <pc:sldChg chg="addSp delSp modSp add mod modNotesTx">
        <pc:chgData name="Deepika Vatsa" userId="f7100972-27fe-4ee6-8fb4-ec9b7931b409" providerId="ADAL" clId="{2AFFE7C8-BE72-4E40-A521-66C48F887714}" dt="2025-08-25T09:26:27.640" v="5472"/>
        <pc:sldMkLst>
          <pc:docMk/>
          <pc:sldMk cId="2621271657" sldId="599"/>
        </pc:sldMkLst>
        <pc:spChg chg="del">
          <ac:chgData name="Deepika Vatsa" userId="f7100972-27fe-4ee6-8fb4-ec9b7931b409" providerId="ADAL" clId="{2AFFE7C8-BE72-4E40-A521-66C48F887714}" dt="2025-08-24T11:19:50.127" v="1399" actId="478"/>
          <ac:spMkLst>
            <pc:docMk/>
            <pc:sldMk cId="2621271657" sldId="599"/>
            <ac:spMk id="2" creationId="{00000000-0000-0000-0000-000000000000}"/>
          </ac:spMkLst>
        </pc:spChg>
        <pc:spChg chg="mod">
          <ac:chgData name="Deepika Vatsa" userId="f7100972-27fe-4ee6-8fb4-ec9b7931b409" providerId="ADAL" clId="{2AFFE7C8-BE72-4E40-A521-66C48F887714}" dt="2025-08-24T11:13:28.155" v="1101" actId="20577"/>
          <ac:spMkLst>
            <pc:docMk/>
            <pc:sldMk cId="2621271657" sldId="599"/>
            <ac:spMk id="10" creationId="{EEDB9772-1ED6-0C55-340A-A857629D6C86}"/>
          </ac:spMkLst>
        </pc:spChg>
        <pc:spChg chg="mod">
          <ac:chgData name="Deepika Vatsa" userId="f7100972-27fe-4ee6-8fb4-ec9b7931b409" providerId="ADAL" clId="{2AFFE7C8-BE72-4E40-A521-66C48F887714}" dt="2025-08-24T11:16:54.374" v="1322" actId="20577"/>
          <ac:spMkLst>
            <pc:docMk/>
            <pc:sldMk cId="2621271657" sldId="599"/>
            <ac:spMk id="11" creationId="{6FFFB077-EB57-B8CA-CE6A-7D1EAAF6EE64}"/>
          </ac:spMkLst>
        </pc:spChg>
        <pc:spChg chg="add del mod">
          <ac:chgData name="Deepika Vatsa" userId="f7100972-27fe-4ee6-8fb4-ec9b7931b409" providerId="ADAL" clId="{2AFFE7C8-BE72-4E40-A521-66C48F887714}" dt="2025-08-24T11:19:52.302" v="1401" actId="478"/>
          <ac:spMkLst>
            <pc:docMk/>
            <pc:sldMk cId="2621271657" sldId="599"/>
            <ac:spMk id="13" creationId="{A0DA48E5-6095-8C5F-C463-AF3518C29C0E}"/>
          </ac:spMkLst>
        </pc:spChg>
        <pc:spChg chg="add mod">
          <ac:chgData name="Deepika Vatsa" userId="f7100972-27fe-4ee6-8fb4-ec9b7931b409" providerId="ADAL" clId="{2AFFE7C8-BE72-4E40-A521-66C48F887714}" dt="2025-08-24T11:19:50.526" v="1400"/>
          <ac:spMkLst>
            <pc:docMk/>
            <pc:sldMk cId="2621271657" sldId="599"/>
            <ac:spMk id="14" creationId="{05BFFDB3-E20F-92D6-A321-D05F646DDFBD}"/>
          </ac:spMkLst>
        </pc:spChg>
        <pc:picChg chg="add mod">
          <ac:chgData name="Deepika Vatsa" userId="f7100972-27fe-4ee6-8fb4-ec9b7931b409" providerId="ADAL" clId="{2AFFE7C8-BE72-4E40-A521-66C48F887714}" dt="2025-08-24T11:14:48.715" v="1105" actId="1076"/>
          <ac:picMkLst>
            <pc:docMk/>
            <pc:sldMk cId="2621271657" sldId="599"/>
            <ac:picMk id="5" creationId="{DF603267-1ADE-AE0D-4F3F-1904C69EC076}"/>
          </ac:picMkLst>
        </pc:picChg>
        <pc:picChg chg="del">
          <ac:chgData name="Deepika Vatsa" userId="f7100972-27fe-4ee6-8fb4-ec9b7931b409" providerId="ADAL" clId="{2AFFE7C8-BE72-4E40-A521-66C48F887714}" dt="2025-08-24T11:12:49.852" v="1047" actId="478"/>
          <ac:picMkLst>
            <pc:docMk/>
            <pc:sldMk cId="2621271657" sldId="599"/>
            <ac:picMk id="6" creationId="{E8272139-BCB1-5402-A9A5-2F3FDB590815}"/>
          </ac:picMkLst>
        </pc:picChg>
        <pc:picChg chg="del">
          <ac:chgData name="Deepika Vatsa" userId="f7100972-27fe-4ee6-8fb4-ec9b7931b409" providerId="ADAL" clId="{2AFFE7C8-BE72-4E40-A521-66C48F887714}" dt="2025-08-24T11:14:43.194" v="1102" actId="478"/>
          <ac:picMkLst>
            <pc:docMk/>
            <pc:sldMk cId="2621271657" sldId="599"/>
            <ac:picMk id="8" creationId="{E2850B80-551B-2DFB-1AF1-A950578F6F39}"/>
          </ac:picMkLst>
        </pc:picChg>
        <pc:picChg chg="add mod">
          <ac:chgData name="Deepika Vatsa" userId="f7100972-27fe-4ee6-8fb4-ec9b7931b409" providerId="ADAL" clId="{2AFFE7C8-BE72-4E40-A521-66C48F887714}" dt="2025-08-24T11:14:50.886" v="1106" actId="1076"/>
          <ac:picMkLst>
            <pc:docMk/>
            <pc:sldMk cId="2621271657" sldId="599"/>
            <ac:picMk id="9" creationId="{3BFCB45D-D51A-17C0-EDC9-D8E1A112A696}"/>
          </ac:picMkLst>
        </pc:picChg>
        <pc:inkChg chg="add">
          <ac:chgData name="Deepika Vatsa" userId="f7100972-27fe-4ee6-8fb4-ec9b7931b409" providerId="ADAL" clId="{2AFFE7C8-BE72-4E40-A521-66C48F887714}" dt="2025-08-25T09:26:27.640" v="5472"/>
          <ac:inkMkLst>
            <pc:docMk/>
            <pc:sldMk cId="2621271657" sldId="599"/>
            <ac:inkMk id="2" creationId="{BF3379BD-0F06-4DD9-26E9-AD5C38E15424}"/>
          </ac:inkMkLst>
        </pc:inkChg>
      </pc:sldChg>
      <pc:sldChg chg="addSp modSp add mod ord">
        <pc:chgData name="Deepika Vatsa" userId="f7100972-27fe-4ee6-8fb4-ec9b7931b409" providerId="ADAL" clId="{2AFFE7C8-BE72-4E40-A521-66C48F887714}" dt="2025-08-25T09:26:27.640" v="5472"/>
        <pc:sldMkLst>
          <pc:docMk/>
          <pc:sldMk cId="2607097045" sldId="600"/>
        </pc:sldMkLst>
        <pc:spChg chg="mod">
          <ac:chgData name="Deepika Vatsa" userId="f7100972-27fe-4ee6-8fb4-ec9b7931b409" providerId="ADAL" clId="{2AFFE7C8-BE72-4E40-A521-66C48F887714}" dt="2025-08-24T11:21:00.244" v="1406" actId="20577"/>
          <ac:spMkLst>
            <pc:docMk/>
            <pc:sldMk cId="2607097045" sldId="600"/>
            <ac:spMk id="2" creationId="{00000000-0000-0000-0000-000000000000}"/>
          </ac:spMkLst>
        </pc:spChg>
        <pc:spChg chg="mod">
          <ac:chgData name="Deepika Vatsa" userId="f7100972-27fe-4ee6-8fb4-ec9b7931b409" providerId="ADAL" clId="{2AFFE7C8-BE72-4E40-A521-66C48F887714}" dt="2025-08-24T11:23:16.156" v="1699" actId="14100"/>
          <ac:spMkLst>
            <pc:docMk/>
            <pc:sldMk cId="2607097045" sldId="600"/>
            <ac:spMk id="5" creationId="{2461C6AC-CE12-CE55-1E34-C97C06A15181}"/>
          </ac:spMkLst>
        </pc:spChg>
        <pc:inkChg chg="add">
          <ac:chgData name="Deepika Vatsa" userId="f7100972-27fe-4ee6-8fb4-ec9b7931b409" providerId="ADAL" clId="{2AFFE7C8-BE72-4E40-A521-66C48F887714}" dt="2025-08-25T09:26:27.640" v="5472"/>
          <ac:inkMkLst>
            <pc:docMk/>
            <pc:sldMk cId="2607097045" sldId="600"/>
            <ac:inkMk id="4" creationId="{8C0724B3-B8A2-8D36-39E2-CEAB1E99D95F}"/>
          </ac:inkMkLst>
        </pc:inkChg>
      </pc:sldChg>
      <pc:sldChg chg="addSp delSp modSp add mod">
        <pc:chgData name="Deepika Vatsa" userId="f7100972-27fe-4ee6-8fb4-ec9b7931b409" providerId="ADAL" clId="{2AFFE7C8-BE72-4E40-A521-66C48F887714}" dt="2025-08-25T09:26:27.640" v="5472"/>
        <pc:sldMkLst>
          <pc:docMk/>
          <pc:sldMk cId="1617464620" sldId="601"/>
        </pc:sldMkLst>
        <pc:spChg chg="mod">
          <ac:chgData name="Deepika Vatsa" userId="f7100972-27fe-4ee6-8fb4-ec9b7931b409" providerId="ADAL" clId="{2AFFE7C8-BE72-4E40-A521-66C48F887714}" dt="2025-08-24T11:26:26.956" v="1724" actId="20577"/>
          <ac:spMkLst>
            <pc:docMk/>
            <pc:sldMk cId="1617464620" sldId="601"/>
            <ac:spMk id="2" creationId="{00000000-0000-0000-0000-000000000000}"/>
          </ac:spMkLst>
        </pc:spChg>
        <pc:spChg chg="del">
          <ac:chgData name="Deepika Vatsa" userId="f7100972-27fe-4ee6-8fb4-ec9b7931b409" providerId="ADAL" clId="{2AFFE7C8-BE72-4E40-A521-66C48F887714}" dt="2025-08-24T11:27:03.443" v="1725" actId="478"/>
          <ac:spMkLst>
            <pc:docMk/>
            <pc:sldMk cId="1617464620" sldId="601"/>
            <ac:spMk id="5" creationId="{2461C6AC-CE12-CE55-1E34-C97C06A15181}"/>
          </ac:spMkLst>
        </pc:spChg>
        <pc:spChg chg="add mod">
          <ac:chgData name="Deepika Vatsa" userId="f7100972-27fe-4ee6-8fb4-ec9b7931b409" providerId="ADAL" clId="{2AFFE7C8-BE72-4E40-A521-66C48F887714}" dt="2025-08-24T11:29:10.253" v="1915" actId="20577"/>
          <ac:spMkLst>
            <pc:docMk/>
            <pc:sldMk cId="1617464620" sldId="601"/>
            <ac:spMk id="7" creationId="{DB432D57-5278-F211-B716-41CD9A8525C5}"/>
          </ac:spMkLst>
        </pc:spChg>
        <pc:spChg chg="add mod">
          <ac:chgData name="Deepika Vatsa" userId="f7100972-27fe-4ee6-8fb4-ec9b7931b409" providerId="ADAL" clId="{2AFFE7C8-BE72-4E40-A521-66C48F887714}" dt="2025-08-24T11:29:37.627" v="1961" actId="14100"/>
          <ac:spMkLst>
            <pc:docMk/>
            <pc:sldMk cId="1617464620" sldId="601"/>
            <ac:spMk id="10" creationId="{63A6FD2E-20ED-A6D9-4B25-3286CDEE28CE}"/>
          </ac:spMkLst>
        </pc:spChg>
        <pc:spChg chg="add mod">
          <ac:chgData name="Deepika Vatsa" userId="f7100972-27fe-4ee6-8fb4-ec9b7931b409" providerId="ADAL" clId="{2AFFE7C8-BE72-4E40-A521-66C48F887714}" dt="2025-08-24T11:30:48.419" v="2076" actId="403"/>
          <ac:spMkLst>
            <pc:docMk/>
            <pc:sldMk cId="1617464620" sldId="601"/>
            <ac:spMk id="11" creationId="{011B7F26-6358-7AC1-47CB-024A93C689D1}"/>
          </ac:spMkLst>
        </pc:spChg>
        <pc:picChg chg="add mod">
          <ac:chgData name="Deepika Vatsa" userId="f7100972-27fe-4ee6-8fb4-ec9b7931b409" providerId="ADAL" clId="{2AFFE7C8-BE72-4E40-A521-66C48F887714}" dt="2025-08-24T11:27:16.620" v="1730" actId="1076"/>
          <ac:picMkLst>
            <pc:docMk/>
            <pc:sldMk cId="1617464620" sldId="601"/>
            <ac:picMk id="6" creationId="{693B8B20-9BE6-679B-D3A0-8BD643E271C5}"/>
          </ac:picMkLst>
        </pc:picChg>
        <pc:picChg chg="add mod">
          <ac:chgData name="Deepika Vatsa" userId="f7100972-27fe-4ee6-8fb4-ec9b7931b409" providerId="ADAL" clId="{2AFFE7C8-BE72-4E40-A521-66C48F887714}" dt="2025-08-24T11:28:38.053" v="1829" actId="1038"/>
          <ac:picMkLst>
            <pc:docMk/>
            <pc:sldMk cId="1617464620" sldId="601"/>
            <ac:picMk id="9" creationId="{8291C5E9-86E9-C344-B18E-9C299ACB000D}"/>
          </ac:picMkLst>
        </pc:picChg>
        <pc:inkChg chg="add">
          <ac:chgData name="Deepika Vatsa" userId="f7100972-27fe-4ee6-8fb4-ec9b7931b409" providerId="ADAL" clId="{2AFFE7C8-BE72-4E40-A521-66C48F887714}" dt="2025-08-25T09:26:27.640" v="5472"/>
          <ac:inkMkLst>
            <pc:docMk/>
            <pc:sldMk cId="1617464620" sldId="601"/>
            <ac:inkMk id="4" creationId="{D76B40C4-8C9F-DF40-03C0-290AE1569C5C}"/>
          </ac:inkMkLst>
        </pc:inkChg>
      </pc:sldChg>
      <pc:sldChg chg="addSp delSp modSp add mod modNotesTx">
        <pc:chgData name="Deepika Vatsa" userId="f7100972-27fe-4ee6-8fb4-ec9b7931b409" providerId="ADAL" clId="{2AFFE7C8-BE72-4E40-A521-66C48F887714}" dt="2025-08-25T09:43:52.639" v="5474"/>
        <pc:sldMkLst>
          <pc:docMk/>
          <pc:sldMk cId="710852682" sldId="602"/>
        </pc:sldMkLst>
        <pc:spChg chg="mod">
          <ac:chgData name="Deepika Vatsa" userId="f7100972-27fe-4ee6-8fb4-ec9b7931b409" providerId="ADAL" clId="{2AFFE7C8-BE72-4E40-A521-66C48F887714}" dt="2025-08-24T11:34:21.447" v="2191" actId="20577"/>
          <ac:spMkLst>
            <pc:docMk/>
            <pc:sldMk cId="710852682" sldId="602"/>
            <ac:spMk id="7" creationId="{DB432D57-5278-F211-B716-41CD9A8525C5}"/>
          </ac:spMkLst>
        </pc:spChg>
        <pc:spChg chg="del">
          <ac:chgData name="Deepika Vatsa" userId="f7100972-27fe-4ee6-8fb4-ec9b7931b409" providerId="ADAL" clId="{2AFFE7C8-BE72-4E40-A521-66C48F887714}" dt="2025-08-24T11:34:31.945" v="2193" actId="478"/>
          <ac:spMkLst>
            <pc:docMk/>
            <pc:sldMk cId="710852682" sldId="602"/>
            <ac:spMk id="10" creationId="{63A6FD2E-20ED-A6D9-4B25-3286CDEE28CE}"/>
          </ac:spMkLst>
        </pc:spChg>
        <pc:spChg chg="del">
          <ac:chgData name="Deepika Vatsa" userId="f7100972-27fe-4ee6-8fb4-ec9b7931b409" providerId="ADAL" clId="{2AFFE7C8-BE72-4E40-A521-66C48F887714}" dt="2025-08-24T11:34:29.104" v="2192" actId="478"/>
          <ac:spMkLst>
            <pc:docMk/>
            <pc:sldMk cId="710852682" sldId="602"/>
            <ac:spMk id="11" creationId="{011B7F26-6358-7AC1-47CB-024A93C689D1}"/>
          </ac:spMkLst>
        </pc:spChg>
        <pc:picChg chg="add mod">
          <ac:chgData name="Deepika Vatsa" userId="f7100972-27fe-4ee6-8fb4-ec9b7931b409" providerId="ADAL" clId="{2AFFE7C8-BE72-4E40-A521-66C48F887714}" dt="2025-08-24T11:36:54.936" v="2197" actId="1076"/>
          <ac:picMkLst>
            <pc:docMk/>
            <pc:sldMk cId="710852682" sldId="602"/>
            <ac:picMk id="5" creationId="{315C71C0-CE87-E4D5-EFDB-A94137E896BE}"/>
          </ac:picMkLst>
        </pc:picChg>
        <pc:picChg chg="add mod">
          <ac:chgData name="Deepika Vatsa" userId="f7100972-27fe-4ee6-8fb4-ec9b7931b409" providerId="ADAL" clId="{2AFFE7C8-BE72-4E40-A521-66C48F887714}" dt="2025-08-24T11:39:07.732" v="2391" actId="1076"/>
          <ac:picMkLst>
            <pc:docMk/>
            <pc:sldMk cId="710852682" sldId="602"/>
            <ac:picMk id="12" creationId="{80515CB7-2880-378C-6A67-D83BED1633BE}"/>
          </ac:picMkLst>
        </pc:picChg>
        <pc:inkChg chg="add">
          <ac:chgData name="Deepika Vatsa" userId="f7100972-27fe-4ee6-8fb4-ec9b7931b409" providerId="ADAL" clId="{2AFFE7C8-BE72-4E40-A521-66C48F887714}" dt="2025-08-25T09:26:27.640" v="5472"/>
          <ac:inkMkLst>
            <pc:docMk/>
            <pc:sldMk cId="710852682" sldId="602"/>
            <ac:inkMk id="4" creationId="{D2D6F59E-AA16-3515-25F3-05814850D777}"/>
          </ac:inkMkLst>
        </pc:inkChg>
        <pc:inkChg chg="add">
          <ac:chgData name="Deepika Vatsa" userId="f7100972-27fe-4ee6-8fb4-ec9b7931b409" providerId="ADAL" clId="{2AFFE7C8-BE72-4E40-A521-66C48F887714}" dt="2025-08-25T09:43:52.639" v="5474"/>
          <ac:inkMkLst>
            <pc:docMk/>
            <pc:sldMk cId="710852682" sldId="602"/>
            <ac:inkMk id="8" creationId="{0260F5B7-D882-018D-8F33-FF0F799B0F06}"/>
          </ac:inkMkLst>
        </pc:inkChg>
      </pc:sldChg>
      <pc:sldChg chg="addSp delSp modSp add mod modNotesTx">
        <pc:chgData name="Deepika Vatsa" userId="f7100972-27fe-4ee6-8fb4-ec9b7931b409" providerId="ADAL" clId="{2AFFE7C8-BE72-4E40-A521-66C48F887714}" dt="2025-08-25T09:43:52.639" v="5474"/>
        <pc:sldMkLst>
          <pc:docMk/>
          <pc:sldMk cId="2353766392" sldId="603"/>
        </pc:sldMkLst>
        <pc:picChg chg="del">
          <ac:chgData name="Deepika Vatsa" userId="f7100972-27fe-4ee6-8fb4-ec9b7931b409" providerId="ADAL" clId="{2AFFE7C8-BE72-4E40-A521-66C48F887714}" dt="2025-08-24T11:40:58.266" v="2604" actId="478"/>
          <ac:picMkLst>
            <pc:docMk/>
            <pc:sldMk cId="2353766392" sldId="603"/>
            <ac:picMk id="5" creationId="{315C71C0-CE87-E4D5-EFDB-A94137E896BE}"/>
          </ac:picMkLst>
        </pc:picChg>
        <pc:picChg chg="add mod">
          <ac:chgData name="Deepika Vatsa" userId="f7100972-27fe-4ee6-8fb4-ec9b7931b409" providerId="ADAL" clId="{2AFFE7C8-BE72-4E40-A521-66C48F887714}" dt="2025-08-24T11:43:23.529" v="2609" actId="1076"/>
          <ac:picMkLst>
            <pc:docMk/>
            <pc:sldMk cId="2353766392" sldId="603"/>
            <ac:picMk id="8" creationId="{7433A0C1-F16A-E900-0E7A-E9C4EB630E53}"/>
          </ac:picMkLst>
        </pc:picChg>
        <pc:picChg chg="del">
          <ac:chgData name="Deepika Vatsa" userId="f7100972-27fe-4ee6-8fb4-ec9b7931b409" providerId="ADAL" clId="{2AFFE7C8-BE72-4E40-A521-66C48F887714}" dt="2025-08-24T11:40:59.851" v="2605" actId="478"/>
          <ac:picMkLst>
            <pc:docMk/>
            <pc:sldMk cId="2353766392" sldId="603"/>
            <ac:picMk id="12" creationId="{80515CB7-2880-378C-6A67-D83BED1633BE}"/>
          </ac:picMkLst>
        </pc:picChg>
        <pc:inkChg chg="add del">
          <ac:chgData name="Deepika Vatsa" userId="f7100972-27fe-4ee6-8fb4-ec9b7931b409" providerId="ADAL" clId="{2AFFE7C8-BE72-4E40-A521-66C48F887714}" dt="2025-08-25T09:26:31.774" v="5473" actId="478"/>
          <ac:inkMkLst>
            <pc:docMk/>
            <pc:sldMk cId="2353766392" sldId="603"/>
            <ac:inkMk id="4" creationId="{2A4FD3E6-815A-C429-1021-4029C1576180}"/>
          </ac:inkMkLst>
        </pc:inkChg>
        <pc:inkChg chg="add">
          <ac:chgData name="Deepika Vatsa" userId="f7100972-27fe-4ee6-8fb4-ec9b7931b409" providerId="ADAL" clId="{2AFFE7C8-BE72-4E40-A521-66C48F887714}" dt="2025-08-25T09:43:52.639" v="5474"/>
          <ac:inkMkLst>
            <pc:docMk/>
            <pc:sldMk cId="2353766392" sldId="603"/>
            <ac:inkMk id="5" creationId="{F13711A7-5B48-F6A8-93D7-551355F581B4}"/>
          </ac:inkMkLst>
        </pc:inkChg>
      </pc:sldChg>
      <pc:sldChg chg="addSp delSp modSp add mod modNotesTx">
        <pc:chgData name="Deepika Vatsa" userId="f7100972-27fe-4ee6-8fb4-ec9b7931b409" providerId="ADAL" clId="{2AFFE7C8-BE72-4E40-A521-66C48F887714}" dt="2025-08-25T09:43:52.639" v="5474"/>
        <pc:sldMkLst>
          <pc:docMk/>
          <pc:sldMk cId="3649119664" sldId="604"/>
        </pc:sldMkLst>
        <pc:spChg chg="mod">
          <ac:chgData name="Deepika Vatsa" userId="f7100972-27fe-4ee6-8fb4-ec9b7931b409" providerId="ADAL" clId="{2AFFE7C8-BE72-4E40-A521-66C48F887714}" dt="2025-08-24T11:45:59.106" v="2806" actId="113"/>
          <ac:spMkLst>
            <pc:docMk/>
            <pc:sldMk cId="3649119664" sldId="604"/>
            <ac:spMk id="2" creationId="{00000000-0000-0000-0000-000000000000}"/>
          </ac:spMkLst>
        </pc:spChg>
        <pc:spChg chg="mod">
          <ac:chgData name="Deepika Vatsa" userId="f7100972-27fe-4ee6-8fb4-ec9b7931b409" providerId="ADAL" clId="{2AFFE7C8-BE72-4E40-A521-66C48F887714}" dt="2025-08-24T11:48:27.189" v="3050" actId="20577"/>
          <ac:spMkLst>
            <pc:docMk/>
            <pc:sldMk cId="3649119664" sldId="604"/>
            <ac:spMk id="7" creationId="{DB432D57-5278-F211-B716-41CD9A8525C5}"/>
          </ac:spMkLst>
        </pc:spChg>
        <pc:spChg chg="add mod">
          <ac:chgData name="Deepika Vatsa" userId="f7100972-27fe-4ee6-8fb4-ec9b7931b409" providerId="ADAL" clId="{2AFFE7C8-BE72-4E40-A521-66C48F887714}" dt="2025-08-24T11:46:29.039" v="2892" actId="1038"/>
          <ac:spMkLst>
            <pc:docMk/>
            <pc:sldMk cId="3649119664" sldId="604"/>
            <ac:spMk id="15" creationId="{37B4898C-560C-CC81-E2A6-81F72DAE89A2}"/>
          </ac:spMkLst>
        </pc:spChg>
        <pc:spChg chg="add mod">
          <ac:chgData name="Deepika Vatsa" userId="f7100972-27fe-4ee6-8fb4-ec9b7931b409" providerId="ADAL" clId="{2AFFE7C8-BE72-4E40-A521-66C48F887714}" dt="2025-08-24T11:46:36.785" v="2898" actId="1038"/>
          <ac:spMkLst>
            <pc:docMk/>
            <pc:sldMk cId="3649119664" sldId="604"/>
            <ac:spMk id="16" creationId="{2C77898E-F1CA-51C1-7460-8D89D25CB03C}"/>
          </ac:spMkLst>
        </pc:spChg>
        <pc:spChg chg="add mod">
          <ac:chgData name="Deepika Vatsa" userId="f7100972-27fe-4ee6-8fb4-ec9b7931b409" providerId="ADAL" clId="{2AFFE7C8-BE72-4E40-A521-66C48F887714}" dt="2025-08-24T11:46:46.311" v="2955" actId="20577"/>
          <ac:spMkLst>
            <pc:docMk/>
            <pc:sldMk cId="3649119664" sldId="604"/>
            <ac:spMk id="17" creationId="{C90A5BD0-93EE-FCF2-E16E-08EDB22D7171}"/>
          </ac:spMkLst>
        </pc:spChg>
        <pc:spChg chg="add mod ord">
          <ac:chgData name="Deepika Vatsa" userId="f7100972-27fe-4ee6-8fb4-ec9b7931b409" providerId="ADAL" clId="{2AFFE7C8-BE72-4E40-A521-66C48F887714}" dt="2025-08-24T11:47:21.517" v="2962" actId="167"/>
          <ac:spMkLst>
            <pc:docMk/>
            <pc:sldMk cId="3649119664" sldId="604"/>
            <ac:spMk id="18" creationId="{B4513821-8183-B666-D0A5-C703783C1C4C}"/>
          </ac:spMkLst>
        </pc:spChg>
        <pc:picChg chg="add mod">
          <ac:chgData name="Deepika Vatsa" userId="f7100972-27fe-4ee6-8fb4-ec9b7931b409" providerId="ADAL" clId="{2AFFE7C8-BE72-4E40-A521-66C48F887714}" dt="2025-08-24T11:44:52.983" v="2705" actId="1076"/>
          <ac:picMkLst>
            <pc:docMk/>
            <pc:sldMk cId="3649119664" sldId="604"/>
            <ac:picMk id="4" creationId="{9CC70EDB-9882-98BB-02D0-12D6D43A0E52}"/>
          </ac:picMkLst>
        </pc:picChg>
        <pc:picChg chg="add mod">
          <ac:chgData name="Deepika Vatsa" userId="f7100972-27fe-4ee6-8fb4-ec9b7931b409" providerId="ADAL" clId="{2AFFE7C8-BE72-4E40-A521-66C48F887714}" dt="2025-08-24T11:46:51.870" v="2959" actId="1036"/>
          <ac:picMkLst>
            <pc:docMk/>
            <pc:sldMk cId="3649119664" sldId="604"/>
            <ac:picMk id="5" creationId="{9DD7D228-33CA-44AA-EA65-56E37E398A6C}"/>
          </ac:picMkLst>
        </pc:picChg>
        <pc:picChg chg="del">
          <ac:chgData name="Deepika Vatsa" userId="f7100972-27fe-4ee6-8fb4-ec9b7931b409" providerId="ADAL" clId="{2AFFE7C8-BE72-4E40-A521-66C48F887714}" dt="2025-08-24T11:44:30.768" v="2698" actId="478"/>
          <ac:picMkLst>
            <pc:docMk/>
            <pc:sldMk cId="3649119664" sldId="604"/>
            <ac:picMk id="6" creationId="{693B8B20-9BE6-679B-D3A0-8BD643E271C5}"/>
          </ac:picMkLst>
        </pc:picChg>
        <pc:picChg chg="mod">
          <ac:chgData name="Deepika Vatsa" userId="f7100972-27fe-4ee6-8fb4-ec9b7931b409" providerId="ADAL" clId="{2AFFE7C8-BE72-4E40-A521-66C48F887714}" dt="2025-08-24T11:44:55.741" v="2706" actId="1076"/>
          <ac:picMkLst>
            <pc:docMk/>
            <pc:sldMk cId="3649119664" sldId="604"/>
            <ac:picMk id="8" creationId="{7433A0C1-F16A-E900-0E7A-E9C4EB630E53}"/>
          </ac:picMkLst>
        </pc:picChg>
        <pc:picChg chg="del">
          <ac:chgData name="Deepika Vatsa" userId="f7100972-27fe-4ee6-8fb4-ec9b7931b409" providerId="ADAL" clId="{2AFFE7C8-BE72-4E40-A521-66C48F887714}" dt="2025-08-24T11:44:32.669" v="2699" actId="478"/>
          <ac:picMkLst>
            <pc:docMk/>
            <pc:sldMk cId="3649119664" sldId="604"/>
            <ac:picMk id="9" creationId="{8291C5E9-86E9-C344-B18E-9C299ACB000D}"/>
          </ac:picMkLst>
        </pc:picChg>
        <pc:inkChg chg="add">
          <ac:chgData name="Deepika Vatsa" userId="f7100972-27fe-4ee6-8fb4-ec9b7931b409" providerId="ADAL" clId="{2AFFE7C8-BE72-4E40-A521-66C48F887714}" dt="2025-08-25T09:43:52.639" v="5474"/>
          <ac:inkMkLst>
            <pc:docMk/>
            <pc:sldMk cId="3649119664" sldId="604"/>
            <ac:inkMk id="6" creationId="{C7A01DF1-2564-0821-FD4F-ABC09D902905}"/>
          </ac:inkMkLst>
        </pc:inkChg>
        <pc:cxnChg chg="add mod">
          <ac:chgData name="Deepika Vatsa" userId="f7100972-27fe-4ee6-8fb4-ec9b7931b409" providerId="ADAL" clId="{2AFFE7C8-BE72-4E40-A521-66C48F887714}" dt="2025-08-24T11:45:13.809" v="2709" actId="1582"/>
          <ac:cxnSpMkLst>
            <pc:docMk/>
            <pc:sldMk cId="3649119664" sldId="604"/>
            <ac:cxnSpMk id="11" creationId="{FC5AC2BB-6DD2-9439-6D47-9A8DF00AF49A}"/>
          </ac:cxnSpMkLst>
        </pc:cxnChg>
        <pc:cxnChg chg="add mod">
          <ac:chgData name="Deepika Vatsa" userId="f7100972-27fe-4ee6-8fb4-ec9b7931b409" providerId="ADAL" clId="{2AFFE7C8-BE72-4E40-A521-66C48F887714}" dt="2025-08-24T11:45:26.207" v="2797" actId="1038"/>
          <ac:cxnSpMkLst>
            <pc:docMk/>
            <pc:sldMk cId="3649119664" sldId="604"/>
            <ac:cxnSpMk id="12" creationId="{72B93CFD-C5C3-154A-AD7E-3A5FDAF34D7B}"/>
          </ac:cxnSpMkLst>
        </pc:cxnChg>
        <pc:cxnChg chg="add mod">
          <ac:chgData name="Deepika Vatsa" userId="f7100972-27fe-4ee6-8fb4-ec9b7931b409" providerId="ADAL" clId="{2AFFE7C8-BE72-4E40-A521-66C48F887714}" dt="2025-08-24T11:45:38.134" v="2800" actId="1076"/>
          <ac:cxnSpMkLst>
            <pc:docMk/>
            <pc:sldMk cId="3649119664" sldId="604"/>
            <ac:cxnSpMk id="13" creationId="{A845278F-A0C7-A423-05C5-FA1ACE1C8701}"/>
          </ac:cxnSpMkLst>
        </pc:cxnChg>
      </pc:sldChg>
      <pc:sldChg chg="addSp delSp modSp add mod modNotesTx">
        <pc:chgData name="Deepika Vatsa" userId="f7100972-27fe-4ee6-8fb4-ec9b7931b409" providerId="ADAL" clId="{2AFFE7C8-BE72-4E40-A521-66C48F887714}" dt="2025-08-25T09:43:52.639" v="5474"/>
        <pc:sldMkLst>
          <pc:docMk/>
          <pc:sldMk cId="445000554" sldId="605"/>
        </pc:sldMkLst>
        <pc:spChg chg="add mod">
          <ac:chgData name="Deepika Vatsa" userId="f7100972-27fe-4ee6-8fb4-ec9b7931b409" providerId="ADAL" clId="{2AFFE7C8-BE72-4E40-A521-66C48F887714}" dt="2025-08-24T12:05:44.161" v="3477" actId="6549"/>
          <ac:spMkLst>
            <pc:docMk/>
            <pc:sldMk cId="445000554" sldId="605"/>
            <ac:spMk id="6" creationId="{0E8D15EF-E703-D70D-9A2D-B6678A3AB295}"/>
          </ac:spMkLst>
        </pc:spChg>
        <pc:spChg chg="mod">
          <ac:chgData name="Deepika Vatsa" userId="f7100972-27fe-4ee6-8fb4-ec9b7931b409" providerId="ADAL" clId="{2AFFE7C8-BE72-4E40-A521-66C48F887714}" dt="2025-08-24T11:51:01.128" v="3170" actId="20577"/>
          <ac:spMkLst>
            <pc:docMk/>
            <pc:sldMk cId="445000554" sldId="605"/>
            <ac:spMk id="7" creationId="{DB432D57-5278-F211-B716-41CD9A8525C5}"/>
          </ac:spMkLst>
        </pc:spChg>
        <pc:spChg chg="add del mod ord">
          <ac:chgData name="Deepika Vatsa" userId="f7100972-27fe-4ee6-8fb4-ec9b7931b409" providerId="ADAL" clId="{2AFFE7C8-BE72-4E40-A521-66C48F887714}" dt="2025-08-24T11:53:35.988" v="3231" actId="478"/>
          <ac:spMkLst>
            <pc:docMk/>
            <pc:sldMk cId="445000554" sldId="605"/>
            <ac:spMk id="9" creationId="{8AA3BFA4-2D3C-F19F-73E7-315EBFA717A3}"/>
          </ac:spMkLst>
        </pc:spChg>
        <pc:spChg chg="add mod">
          <ac:chgData name="Deepika Vatsa" userId="f7100972-27fe-4ee6-8fb4-ec9b7931b409" providerId="ADAL" clId="{2AFFE7C8-BE72-4E40-A521-66C48F887714}" dt="2025-08-24T12:01:29.847" v="3394" actId="1076"/>
          <ac:spMkLst>
            <pc:docMk/>
            <pc:sldMk cId="445000554" sldId="605"/>
            <ac:spMk id="10" creationId="{9E7B4D2C-D854-662E-54E3-C1E015E9D477}"/>
          </ac:spMkLst>
        </pc:spChg>
        <pc:spChg chg="del">
          <ac:chgData name="Deepika Vatsa" userId="f7100972-27fe-4ee6-8fb4-ec9b7931b409" providerId="ADAL" clId="{2AFFE7C8-BE72-4E40-A521-66C48F887714}" dt="2025-08-24T11:50:27.792" v="3057" actId="478"/>
          <ac:spMkLst>
            <pc:docMk/>
            <pc:sldMk cId="445000554" sldId="605"/>
            <ac:spMk id="15" creationId="{37B4898C-560C-CC81-E2A6-81F72DAE89A2}"/>
          </ac:spMkLst>
        </pc:spChg>
        <pc:spChg chg="del">
          <ac:chgData name="Deepika Vatsa" userId="f7100972-27fe-4ee6-8fb4-ec9b7931b409" providerId="ADAL" clId="{2AFFE7C8-BE72-4E40-A521-66C48F887714}" dt="2025-08-24T11:50:25.037" v="3056" actId="478"/>
          <ac:spMkLst>
            <pc:docMk/>
            <pc:sldMk cId="445000554" sldId="605"/>
            <ac:spMk id="16" creationId="{2C77898E-F1CA-51C1-7460-8D89D25CB03C}"/>
          </ac:spMkLst>
        </pc:spChg>
        <pc:spChg chg="del mod">
          <ac:chgData name="Deepika Vatsa" userId="f7100972-27fe-4ee6-8fb4-ec9b7931b409" providerId="ADAL" clId="{2AFFE7C8-BE72-4E40-A521-66C48F887714}" dt="2025-08-24T11:52:46.412" v="3174" actId="478"/>
          <ac:spMkLst>
            <pc:docMk/>
            <pc:sldMk cId="445000554" sldId="605"/>
            <ac:spMk id="17" creationId="{C90A5BD0-93EE-FCF2-E16E-08EDB22D7171}"/>
          </ac:spMkLst>
        </pc:spChg>
        <pc:spChg chg="del">
          <ac:chgData name="Deepika Vatsa" userId="f7100972-27fe-4ee6-8fb4-ec9b7931b409" providerId="ADAL" clId="{2AFFE7C8-BE72-4E40-A521-66C48F887714}" dt="2025-08-24T11:52:47.713" v="3175" actId="478"/>
          <ac:spMkLst>
            <pc:docMk/>
            <pc:sldMk cId="445000554" sldId="605"/>
            <ac:spMk id="18" creationId="{B4513821-8183-B666-D0A5-C703783C1C4C}"/>
          </ac:spMkLst>
        </pc:spChg>
        <pc:picChg chg="del">
          <ac:chgData name="Deepika Vatsa" userId="f7100972-27fe-4ee6-8fb4-ec9b7931b409" providerId="ADAL" clId="{2AFFE7C8-BE72-4E40-A521-66C48F887714}" dt="2025-08-24T11:50:16.032" v="3052" actId="478"/>
          <ac:picMkLst>
            <pc:docMk/>
            <pc:sldMk cId="445000554" sldId="605"/>
            <ac:picMk id="4" creationId="{9CC70EDB-9882-98BB-02D0-12D6D43A0E52}"/>
          </ac:picMkLst>
        </pc:picChg>
        <pc:picChg chg="del">
          <ac:chgData name="Deepika Vatsa" userId="f7100972-27fe-4ee6-8fb4-ec9b7931b409" providerId="ADAL" clId="{2AFFE7C8-BE72-4E40-A521-66C48F887714}" dt="2025-08-24T11:50:18.407" v="3053" actId="478"/>
          <ac:picMkLst>
            <pc:docMk/>
            <pc:sldMk cId="445000554" sldId="605"/>
            <ac:picMk id="5" creationId="{9DD7D228-33CA-44AA-EA65-56E37E398A6C}"/>
          </ac:picMkLst>
        </pc:picChg>
        <pc:picChg chg="mod">
          <ac:chgData name="Deepika Vatsa" userId="f7100972-27fe-4ee6-8fb4-ec9b7931b409" providerId="ADAL" clId="{2AFFE7C8-BE72-4E40-A521-66C48F887714}" dt="2025-08-24T12:01:26.513" v="3393" actId="1035"/>
          <ac:picMkLst>
            <pc:docMk/>
            <pc:sldMk cId="445000554" sldId="605"/>
            <ac:picMk id="8" creationId="{7433A0C1-F16A-E900-0E7A-E9C4EB630E53}"/>
          </ac:picMkLst>
        </pc:picChg>
        <pc:picChg chg="add mod">
          <ac:chgData name="Deepika Vatsa" userId="f7100972-27fe-4ee6-8fb4-ec9b7931b409" providerId="ADAL" clId="{2AFFE7C8-BE72-4E40-A521-66C48F887714}" dt="2025-08-24T12:01:45.745" v="3398" actId="1076"/>
          <ac:picMkLst>
            <pc:docMk/>
            <pc:sldMk cId="445000554" sldId="605"/>
            <ac:picMk id="19" creationId="{D319F73B-9636-C821-031D-C579458BFC97}"/>
          </ac:picMkLst>
        </pc:picChg>
        <pc:inkChg chg="add">
          <ac:chgData name="Deepika Vatsa" userId="f7100972-27fe-4ee6-8fb4-ec9b7931b409" providerId="ADAL" clId="{2AFFE7C8-BE72-4E40-A521-66C48F887714}" dt="2025-08-25T09:43:52.639" v="5474"/>
          <ac:inkMkLst>
            <pc:docMk/>
            <pc:sldMk cId="445000554" sldId="605"/>
            <ac:inkMk id="4" creationId="{A7A10783-1218-3D21-D31E-B1BAE58D87FA}"/>
          </ac:inkMkLst>
        </pc:inkChg>
        <pc:cxnChg chg="del">
          <ac:chgData name="Deepika Vatsa" userId="f7100972-27fe-4ee6-8fb4-ec9b7931b409" providerId="ADAL" clId="{2AFFE7C8-BE72-4E40-A521-66C48F887714}" dt="2025-08-24T11:50:20.145" v="3054" actId="478"/>
          <ac:cxnSpMkLst>
            <pc:docMk/>
            <pc:sldMk cId="445000554" sldId="605"/>
            <ac:cxnSpMk id="11" creationId="{FC5AC2BB-6DD2-9439-6D47-9A8DF00AF49A}"/>
          </ac:cxnSpMkLst>
        </pc:cxnChg>
        <pc:cxnChg chg="del">
          <ac:chgData name="Deepika Vatsa" userId="f7100972-27fe-4ee6-8fb4-ec9b7931b409" providerId="ADAL" clId="{2AFFE7C8-BE72-4E40-A521-66C48F887714}" dt="2025-08-24T11:52:42.413" v="3171" actId="478"/>
          <ac:cxnSpMkLst>
            <pc:docMk/>
            <pc:sldMk cId="445000554" sldId="605"/>
            <ac:cxnSpMk id="12" creationId="{72B93CFD-C5C3-154A-AD7E-3A5FDAF34D7B}"/>
          </ac:cxnSpMkLst>
        </pc:cxnChg>
        <pc:cxnChg chg="del">
          <ac:chgData name="Deepika Vatsa" userId="f7100972-27fe-4ee6-8fb4-ec9b7931b409" providerId="ADAL" clId="{2AFFE7C8-BE72-4E40-A521-66C48F887714}" dt="2025-08-24T11:50:21.843" v="3055" actId="478"/>
          <ac:cxnSpMkLst>
            <pc:docMk/>
            <pc:sldMk cId="445000554" sldId="605"/>
            <ac:cxnSpMk id="13" creationId="{A845278F-A0C7-A423-05C5-FA1ACE1C8701}"/>
          </ac:cxnSpMkLst>
        </pc:cxnChg>
      </pc:sldChg>
      <pc:sldChg chg="addSp delSp modSp add mod modNotesTx">
        <pc:chgData name="Deepika Vatsa" userId="f7100972-27fe-4ee6-8fb4-ec9b7931b409" providerId="ADAL" clId="{2AFFE7C8-BE72-4E40-A521-66C48F887714}" dt="2025-08-25T09:43:52.639" v="5474"/>
        <pc:sldMkLst>
          <pc:docMk/>
          <pc:sldMk cId="1485959775" sldId="606"/>
        </pc:sldMkLst>
        <pc:spChg chg="add del ord">
          <ac:chgData name="Deepika Vatsa" userId="f7100972-27fe-4ee6-8fb4-ec9b7931b409" providerId="ADAL" clId="{2AFFE7C8-BE72-4E40-A521-66C48F887714}" dt="2025-08-25T08:21:08.679" v="4373" actId="478"/>
          <ac:spMkLst>
            <pc:docMk/>
            <pc:sldMk cId="1485959775" sldId="606"/>
            <ac:spMk id="4" creationId="{DC2D388E-685C-A50E-B4C9-FD454FC57FF3}"/>
          </ac:spMkLst>
        </pc:spChg>
        <pc:spChg chg="del mod">
          <ac:chgData name="Deepika Vatsa" userId="f7100972-27fe-4ee6-8fb4-ec9b7931b409" providerId="ADAL" clId="{2AFFE7C8-BE72-4E40-A521-66C48F887714}" dt="2025-08-24T12:07:42.834" v="3529" actId="478"/>
          <ac:spMkLst>
            <pc:docMk/>
            <pc:sldMk cId="1485959775" sldId="606"/>
            <ac:spMk id="6" creationId="{0E8D15EF-E703-D70D-9A2D-B6678A3AB295}"/>
          </ac:spMkLst>
        </pc:spChg>
        <pc:spChg chg="mod">
          <ac:chgData name="Deepika Vatsa" userId="f7100972-27fe-4ee6-8fb4-ec9b7931b409" providerId="ADAL" clId="{2AFFE7C8-BE72-4E40-A521-66C48F887714}" dt="2025-08-25T08:16:18.385" v="3981" actId="113"/>
          <ac:spMkLst>
            <pc:docMk/>
            <pc:sldMk cId="1485959775" sldId="606"/>
            <ac:spMk id="7" creationId="{DB432D57-5278-F211-B716-41CD9A8525C5}"/>
          </ac:spMkLst>
        </pc:spChg>
        <pc:spChg chg="del">
          <ac:chgData name="Deepika Vatsa" userId="f7100972-27fe-4ee6-8fb4-ec9b7931b409" providerId="ADAL" clId="{2AFFE7C8-BE72-4E40-A521-66C48F887714}" dt="2025-08-24T12:05:52.674" v="3480" actId="478"/>
          <ac:spMkLst>
            <pc:docMk/>
            <pc:sldMk cId="1485959775" sldId="606"/>
            <ac:spMk id="10" creationId="{9E7B4D2C-D854-662E-54E3-C1E015E9D477}"/>
          </ac:spMkLst>
        </pc:spChg>
        <pc:spChg chg="add mod">
          <ac:chgData name="Deepika Vatsa" userId="f7100972-27fe-4ee6-8fb4-ec9b7931b409" providerId="ADAL" clId="{2AFFE7C8-BE72-4E40-A521-66C48F887714}" dt="2025-08-24T12:16:08.417" v="3927" actId="1076"/>
          <ac:spMkLst>
            <pc:docMk/>
            <pc:sldMk cId="1485959775" sldId="606"/>
            <ac:spMk id="12" creationId="{0B19E47B-D987-A34F-F4FD-47A27053DEFB}"/>
          </ac:spMkLst>
        </pc:spChg>
        <pc:picChg chg="add mod">
          <ac:chgData name="Deepika Vatsa" userId="f7100972-27fe-4ee6-8fb4-ec9b7931b409" providerId="ADAL" clId="{2AFFE7C8-BE72-4E40-A521-66C48F887714}" dt="2025-08-24T12:07:53.077" v="3533" actId="1076"/>
          <ac:picMkLst>
            <pc:docMk/>
            <pc:sldMk cId="1485959775" sldId="606"/>
            <ac:picMk id="5" creationId="{621CE63C-ACBB-183E-1326-87E4CDB61264}"/>
          </ac:picMkLst>
        </pc:picChg>
        <pc:picChg chg="del">
          <ac:chgData name="Deepika Vatsa" userId="f7100972-27fe-4ee6-8fb4-ec9b7931b409" providerId="ADAL" clId="{2AFFE7C8-BE72-4E40-A521-66C48F887714}" dt="2025-08-24T12:05:51.224" v="3479" actId="478"/>
          <ac:picMkLst>
            <pc:docMk/>
            <pc:sldMk cId="1485959775" sldId="606"/>
            <ac:picMk id="8" creationId="{7433A0C1-F16A-E900-0E7A-E9C4EB630E53}"/>
          </ac:picMkLst>
        </pc:picChg>
        <pc:picChg chg="add mod">
          <ac:chgData name="Deepika Vatsa" userId="f7100972-27fe-4ee6-8fb4-ec9b7931b409" providerId="ADAL" clId="{2AFFE7C8-BE72-4E40-A521-66C48F887714}" dt="2025-08-24T12:07:47.993" v="3532" actId="1076"/>
          <ac:picMkLst>
            <pc:docMk/>
            <pc:sldMk cId="1485959775" sldId="606"/>
            <ac:picMk id="11" creationId="{5E3CE905-5E47-BAD1-1397-0B531DB60A04}"/>
          </ac:picMkLst>
        </pc:picChg>
        <pc:picChg chg="add mod">
          <ac:chgData name="Deepika Vatsa" userId="f7100972-27fe-4ee6-8fb4-ec9b7931b409" providerId="ADAL" clId="{2AFFE7C8-BE72-4E40-A521-66C48F887714}" dt="2025-08-24T12:15:59.273" v="3925" actId="1076"/>
          <ac:picMkLst>
            <pc:docMk/>
            <pc:sldMk cId="1485959775" sldId="606"/>
            <ac:picMk id="14" creationId="{85E89D62-8657-EF7A-4EC5-EAF911C2CE23}"/>
          </ac:picMkLst>
        </pc:picChg>
        <pc:picChg chg="del">
          <ac:chgData name="Deepika Vatsa" userId="f7100972-27fe-4ee6-8fb4-ec9b7931b409" providerId="ADAL" clId="{2AFFE7C8-BE72-4E40-A521-66C48F887714}" dt="2025-08-24T12:05:49.446" v="3478" actId="478"/>
          <ac:picMkLst>
            <pc:docMk/>
            <pc:sldMk cId="1485959775" sldId="606"/>
            <ac:picMk id="19" creationId="{D319F73B-9636-C821-031D-C579458BFC97}"/>
          </ac:picMkLst>
        </pc:picChg>
        <pc:inkChg chg="add">
          <ac:chgData name="Deepika Vatsa" userId="f7100972-27fe-4ee6-8fb4-ec9b7931b409" providerId="ADAL" clId="{2AFFE7C8-BE72-4E40-A521-66C48F887714}" dt="2025-08-25T09:43:52.639" v="5474"/>
          <ac:inkMkLst>
            <pc:docMk/>
            <pc:sldMk cId="1485959775" sldId="606"/>
            <ac:inkMk id="6" creationId="{E7E93F7E-2992-187F-D478-B8F6C5877E79}"/>
          </ac:inkMkLst>
        </pc:inkChg>
      </pc:sldChg>
      <pc:sldChg chg="addSp delSp modSp add mod modNotesTx">
        <pc:chgData name="Deepika Vatsa" userId="f7100972-27fe-4ee6-8fb4-ec9b7931b409" providerId="ADAL" clId="{2AFFE7C8-BE72-4E40-A521-66C48F887714}" dt="2025-08-25T09:43:52.639" v="5474"/>
        <pc:sldMkLst>
          <pc:docMk/>
          <pc:sldMk cId="3905576689" sldId="607"/>
        </pc:sldMkLst>
        <pc:spChg chg="mod">
          <ac:chgData name="Deepika Vatsa" userId="f7100972-27fe-4ee6-8fb4-ec9b7931b409" providerId="ADAL" clId="{2AFFE7C8-BE72-4E40-A521-66C48F887714}" dt="2025-08-25T08:27:22.683" v="4626" actId="20577"/>
          <ac:spMkLst>
            <pc:docMk/>
            <pc:sldMk cId="3905576689" sldId="607"/>
            <ac:spMk id="7" creationId="{DB432D57-5278-F211-B716-41CD9A8525C5}"/>
          </ac:spMkLst>
        </pc:spChg>
        <pc:spChg chg="del">
          <ac:chgData name="Deepika Vatsa" userId="f7100972-27fe-4ee6-8fb4-ec9b7931b409" providerId="ADAL" clId="{2AFFE7C8-BE72-4E40-A521-66C48F887714}" dt="2025-08-25T08:16:29.163" v="3984" actId="478"/>
          <ac:spMkLst>
            <pc:docMk/>
            <pc:sldMk cId="3905576689" sldId="607"/>
            <ac:spMk id="12" creationId="{0B19E47B-D987-A34F-F4FD-47A27053DEFB}"/>
          </ac:spMkLst>
        </pc:spChg>
        <pc:picChg chg="del">
          <ac:chgData name="Deepika Vatsa" userId="f7100972-27fe-4ee6-8fb4-ec9b7931b409" providerId="ADAL" clId="{2AFFE7C8-BE72-4E40-A521-66C48F887714}" dt="2025-08-25T08:16:34.285" v="3986" actId="478"/>
          <ac:picMkLst>
            <pc:docMk/>
            <pc:sldMk cId="3905576689" sldId="607"/>
            <ac:picMk id="5" creationId="{621CE63C-ACBB-183E-1326-87E4CDB61264}"/>
          </ac:picMkLst>
        </pc:picChg>
        <pc:picChg chg="del">
          <ac:chgData name="Deepika Vatsa" userId="f7100972-27fe-4ee6-8fb4-ec9b7931b409" providerId="ADAL" clId="{2AFFE7C8-BE72-4E40-A521-66C48F887714}" dt="2025-08-25T08:16:25.699" v="3983" actId="478"/>
          <ac:picMkLst>
            <pc:docMk/>
            <pc:sldMk cId="3905576689" sldId="607"/>
            <ac:picMk id="11" creationId="{5E3CE905-5E47-BAD1-1397-0B531DB60A04}"/>
          </ac:picMkLst>
        </pc:picChg>
        <pc:picChg chg="del">
          <ac:chgData name="Deepika Vatsa" userId="f7100972-27fe-4ee6-8fb4-ec9b7931b409" providerId="ADAL" clId="{2AFFE7C8-BE72-4E40-A521-66C48F887714}" dt="2025-08-25T08:16:35.831" v="3987" actId="478"/>
          <ac:picMkLst>
            <pc:docMk/>
            <pc:sldMk cId="3905576689" sldId="607"/>
            <ac:picMk id="14" creationId="{85E89D62-8657-EF7A-4EC5-EAF911C2CE23}"/>
          </ac:picMkLst>
        </pc:picChg>
        <pc:inkChg chg="add">
          <ac:chgData name="Deepika Vatsa" userId="f7100972-27fe-4ee6-8fb4-ec9b7931b409" providerId="ADAL" clId="{2AFFE7C8-BE72-4E40-A521-66C48F887714}" dt="2025-08-25T09:43:52.639" v="5474"/>
          <ac:inkMkLst>
            <pc:docMk/>
            <pc:sldMk cId="3905576689" sldId="607"/>
            <ac:inkMk id="4" creationId="{82FD8F8F-DCF5-025F-87C1-F154AC24F106}"/>
          </ac:inkMkLst>
        </pc:inkChg>
      </pc:sldChg>
      <pc:sldChg chg="addSp modSp add mod">
        <pc:chgData name="Deepika Vatsa" userId="f7100972-27fe-4ee6-8fb4-ec9b7931b409" providerId="ADAL" clId="{2AFFE7C8-BE72-4E40-A521-66C48F887714}" dt="2025-08-25T09:43:52.639" v="5474"/>
        <pc:sldMkLst>
          <pc:docMk/>
          <pc:sldMk cId="3417401484" sldId="608"/>
        </pc:sldMkLst>
        <pc:spChg chg="mod">
          <ac:chgData name="Deepika Vatsa" userId="f7100972-27fe-4ee6-8fb4-ec9b7931b409" providerId="ADAL" clId="{2AFFE7C8-BE72-4E40-A521-66C48F887714}" dt="2025-08-25T08:31:05.462" v="4890" actId="113"/>
          <ac:spMkLst>
            <pc:docMk/>
            <pc:sldMk cId="3417401484" sldId="608"/>
            <ac:spMk id="7" creationId="{DB432D57-5278-F211-B716-41CD9A8525C5}"/>
          </ac:spMkLst>
        </pc:spChg>
        <pc:picChg chg="add mod">
          <ac:chgData name="Deepika Vatsa" userId="f7100972-27fe-4ee6-8fb4-ec9b7931b409" providerId="ADAL" clId="{2AFFE7C8-BE72-4E40-A521-66C48F887714}" dt="2025-08-25T08:28:00.198" v="4630" actId="14100"/>
          <ac:picMkLst>
            <pc:docMk/>
            <pc:sldMk cId="3417401484" sldId="608"/>
            <ac:picMk id="5" creationId="{845AF9AF-C324-5373-4BFE-97E5FC51916A}"/>
          </ac:picMkLst>
        </pc:picChg>
        <pc:picChg chg="add mod">
          <ac:chgData name="Deepika Vatsa" userId="f7100972-27fe-4ee6-8fb4-ec9b7931b409" providerId="ADAL" clId="{2AFFE7C8-BE72-4E40-A521-66C48F887714}" dt="2025-08-25T08:32:41.809" v="4893" actId="1076"/>
          <ac:picMkLst>
            <pc:docMk/>
            <pc:sldMk cId="3417401484" sldId="608"/>
            <ac:picMk id="8" creationId="{72C8B8D4-0F6B-BFFC-932B-DB6CE5EF6F5C}"/>
          </ac:picMkLst>
        </pc:picChg>
        <pc:inkChg chg="add">
          <ac:chgData name="Deepika Vatsa" userId="f7100972-27fe-4ee6-8fb4-ec9b7931b409" providerId="ADAL" clId="{2AFFE7C8-BE72-4E40-A521-66C48F887714}" dt="2025-08-25T09:43:52.639" v="5474"/>
          <ac:inkMkLst>
            <pc:docMk/>
            <pc:sldMk cId="3417401484" sldId="608"/>
            <ac:inkMk id="9" creationId="{E0E5F025-9223-4D98-2E81-06C2671666D0}"/>
          </ac:inkMkLst>
        </pc:inkChg>
      </pc:sldChg>
      <pc:sldChg chg="addSp delSp modSp add mod">
        <pc:chgData name="Deepika Vatsa" userId="f7100972-27fe-4ee6-8fb4-ec9b7931b409" providerId="ADAL" clId="{2AFFE7C8-BE72-4E40-A521-66C48F887714}" dt="2025-08-25T09:43:52.639" v="5474"/>
        <pc:sldMkLst>
          <pc:docMk/>
          <pc:sldMk cId="150179198" sldId="609"/>
        </pc:sldMkLst>
        <pc:grpChg chg="mod">
          <ac:chgData name="Deepika Vatsa" userId="f7100972-27fe-4ee6-8fb4-ec9b7931b409" providerId="ADAL" clId="{2AFFE7C8-BE72-4E40-A521-66C48F887714}" dt="2025-08-25T08:35:55.976" v="5072" actId="1038"/>
          <ac:grpSpMkLst>
            <pc:docMk/>
            <pc:sldMk cId="150179198" sldId="609"/>
            <ac:grpSpMk id="12" creationId="{524D4B28-980B-0A43-3FBC-A270B703B175}"/>
          </ac:grpSpMkLst>
        </pc:grpChg>
        <pc:grpChg chg="mod">
          <ac:chgData name="Deepika Vatsa" userId="f7100972-27fe-4ee6-8fb4-ec9b7931b409" providerId="ADAL" clId="{2AFFE7C8-BE72-4E40-A521-66C48F887714}" dt="2025-08-25T08:35:55.976" v="5072" actId="1038"/>
          <ac:grpSpMkLst>
            <pc:docMk/>
            <pc:sldMk cId="150179198" sldId="609"/>
            <ac:grpSpMk id="16" creationId="{00D7C873-E6A3-E993-6578-6D0DE4DB165D}"/>
          </ac:grpSpMkLst>
        </pc:grpChg>
        <pc:grpChg chg="del mod">
          <ac:chgData name="Deepika Vatsa" userId="f7100972-27fe-4ee6-8fb4-ec9b7931b409" providerId="ADAL" clId="{2AFFE7C8-BE72-4E40-A521-66C48F887714}" dt="2025-08-25T08:33:42.628" v="4909"/>
          <ac:grpSpMkLst>
            <pc:docMk/>
            <pc:sldMk cId="150179198" sldId="609"/>
            <ac:grpSpMk id="19" creationId="{88C01927-72FC-EF59-5874-49B588270EA2}"/>
          </ac:grpSpMkLst>
        </pc:grpChg>
        <pc:grpChg chg="del mod">
          <ac:chgData name="Deepika Vatsa" userId="f7100972-27fe-4ee6-8fb4-ec9b7931b409" providerId="ADAL" clId="{2AFFE7C8-BE72-4E40-A521-66C48F887714}" dt="2025-08-25T08:33:43.597" v="4911"/>
          <ac:grpSpMkLst>
            <pc:docMk/>
            <pc:sldMk cId="150179198" sldId="609"/>
            <ac:grpSpMk id="21" creationId="{454E5820-BFA0-039C-C00B-79F80CDEC36C}"/>
          </ac:grpSpMkLst>
        </pc:grpChg>
        <pc:grpChg chg="mod">
          <ac:chgData name="Deepika Vatsa" userId="f7100972-27fe-4ee6-8fb4-ec9b7931b409" providerId="ADAL" clId="{2AFFE7C8-BE72-4E40-A521-66C48F887714}" dt="2025-08-25T08:35:55.976" v="5072" actId="1038"/>
          <ac:grpSpMkLst>
            <pc:docMk/>
            <pc:sldMk cId="150179198" sldId="609"/>
            <ac:grpSpMk id="23" creationId="{6B6F9E94-7098-418E-420D-EBB1EB596782}"/>
          </ac:grpSpMkLst>
        </pc:grpChg>
        <pc:grpChg chg="del mod">
          <ac:chgData name="Deepika Vatsa" userId="f7100972-27fe-4ee6-8fb4-ec9b7931b409" providerId="ADAL" clId="{2AFFE7C8-BE72-4E40-A521-66C48F887714}" dt="2025-08-25T08:37:19.282" v="5139"/>
          <ac:grpSpMkLst>
            <pc:docMk/>
            <pc:sldMk cId="150179198" sldId="609"/>
            <ac:grpSpMk id="31" creationId="{11390F1A-1B69-05F6-9188-514A96BE0829}"/>
          </ac:grpSpMkLst>
        </pc:grpChg>
        <pc:grpChg chg="mod">
          <ac:chgData name="Deepika Vatsa" userId="f7100972-27fe-4ee6-8fb4-ec9b7931b409" providerId="ADAL" clId="{2AFFE7C8-BE72-4E40-A521-66C48F887714}" dt="2025-08-25T08:37:14.672" v="5134"/>
          <ac:grpSpMkLst>
            <pc:docMk/>
            <pc:sldMk cId="150179198" sldId="609"/>
            <ac:grpSpMk id="32" creationId="{52D657BC-5520-C361-FBD4-A8F5FC009588}"/>
          </ac:grpSpMkLst>
        </pc:grpChg>
        <pc:grpChg chg="mod">
          <ac:chgData name="Deepika Vatsa" userId="f7100972-27fe-4ee6-8fb4-ec9b7931b409" providerId="ADAL" clId="{2AFFE7C8-BE72-4E40-A521-66C48F887714}" dt="2025-08-25T08:37:14.672" v="5134"/>
          <ac:grpSpMkLst>
            <pc:docMk/>
            <pc:sldMk cId="150179198" sldId="609"/>
            <ac:grpSpMk id="33" creationId="{C1D7D8B8-1349-0826-DE19-88276D1B6685}"/>
          </ac:grpSpMkLst>
        </pc:grpChg>
        <pc:grpChg chg="mod">
          <ac:chgData name="Deepika Vatsa" userId="f7100972-27fe-4ee6-8fb4-ec9b7931b409" providerId="ADAL" clId="{2AFFE7C8-BE72-4E40-A521-66C48F887714}" dt="2025-08-25T08:37:19.282" v="5139"/>
          <ac:grpSpMkLst>
            <pc:docMk/>
            <pc:sldMk cId="150179198" sldId="609"/>
            <ac:grpSpMk id="38" creationId="{E5B00D5C-162D-EA38-7F59-3374C13CB9DD}"/>
          </ac:grpSpMkLst>
        </pc:grpChg>
        <pc:grpChg chg="del mod">
          <ac:chgData name="Deepika Vatsa" userId="f7100972-27fe-4ee6-8fb4-ec9b7931b409" providerId="ADAL" clId="{2AFFE7C8-BE72-4E40-A521-66C48F887714}" dt="2025-08-25T08:37:40.446" v="5150"/>
          <ac:grpSpMkLst>
            <pc:docMk/>
            <pc:sldMk cId="150179198" sldId="609"/>
            <ac:grpSpMk id="45" creationId="{A85B6EF4-5224-54F4-4169-30F0AECE574E}"/>
          </ac:grpSpMkLst>
        </pc:grpChg>
        <pc:grpChg chg="mod">
          <ac:chgData name="Deepika Vatsa" userId="f7100972-27fe-4ee6-8fb4-ec9b7931b409" providerId="ADAL" clId="{2AFFE7C8-BE72-4E40-A521-66C48F887714}" dt="2025-08-25T08:37:40.446" v="5150"/>
          <ac:grpSpMkLst>
            <pc:docMk/>
            <pc:sldMk cId="150179198" sldId="609"/>
            <ac:grpSpMk id="49" creationId="{1A3C8B2D-65FA-C48A-20DE-E265C728D4DB}"/>
          </ac:grpSpMkLst>
        </pc:grpChg>
        <pc:picChg chg="del">
          <ac:chgData name="Deepika Vatsa" userId="f7100972-27fe-4ee6-8fb4-ec9b7931b409" providerId="ADAL" clId="{2AFFE7C8-BE72-4E40-A521-66C48F887714}" dt="2025-08-25T08:35:34.203" v="4995" actId="478"/>
          <ac:picMkLst>
            <pc:docMk/>
            <pc:sldMk cId="150179198" sldId="609"/>
            <ac:picMk id="5" creationId="{845AF9AF-C324-5373-4BFE-97E5FC51916A}"/>
          </ac:picMkLst>
        </pc:picChg>
        <pc:picChg chg="mod">
          <ac:chgData name="Deepika Vatsa" userId="f7100972-27fe-4ee6-8fb4-ec9b7931b409" providerId="ADAL" clId="{2AFFE7C8-BE72-4E40-A521-66C48F887714}" dt="2025-08-25T08:35:42.075" v="4996" actId="1076"/>
          <ac:picMkLst>
            <pc:docMk/>
            <pc:sldMk cId="150179198" sldId="609"/>
            <ac:picMk id="8" creationId="{72C8B8D4-0F6B-BFFC-932B-DB6CE5EF6F5C}"/>
          </ac:picMkLst>
        </pc:picChg>
        <pc:picChg chg="add mod">
          <ac:chgData name="Deepika Vatsa" userId="f7100972-27fe-4ee6-8fb4-ec9b7931b409" providerId="ADAL" clId="{2AFFE7C8-BE72-4E40-A521-66C48F887714}" dt="2025-08-25T08:38:02.720" v="5152" actId="1076"/>
          <ac:picMkLst>
            <pc:docMk/>
            <pc:sldMk cId="150179198" sldId="609"/>
            <ac:picMk id="51" creationId="{31795392-979C-03CA-794B-E9A7C6E3BC8F}"/>
          </ac:picMkLst>
        </pc:picChg>
        <pc:inkChg chg="add mod">
          <ac:chgData name="Deepika Vatsa" userId="f7100972-27fe-4ee6-8fb4-ec9b7931b409" providerId="ADAL" clId="{2AFFE7C8-BE72-4E40-A521-66C48F887714}" dt="2025-08-25T08:33:30.237" v="4900"/>
          <ac:inkMkLst>
            <pc:docMk/>
            <pc:sldMk cId="150179198" sldId="609"/>
            <ac:inkMk id="4" creationId="{8C3910F3-B86E-73F5-1843-2E29FCB48495}"/>
          </ac:inkMkLst>
        </pc:inkChg>
        <pc:inkChg chg="add mod">
          <ac:chgData name="Deepika Vatsa" userId="f7100972-27fe-4ee6-8fb4-ec9b7931b409" providerId="ADAL" clId="{2AFFE7C8-BE72-4E40-A521-66C48F887714}" dt="2025-08-25T08:33:30.237" v="4900"/>
          <ac:inkMkLst>
            <pc:docMk/>
            <pc:sldMk cId="150179198" sldId="609"/>
            <ac:inkMk id="6" creationId="{5BDA3DEE-561A-2B4F-C75A-1A7258A951E8}"/>
          </ac:inkMkLst>
        </pc:inkChg>
        <pc:inkChg chg="add mod">
          <ac:chgData name="Deepika Vatsa" userId="f7100972-27fe-4ee6-8fb4-ec9b7931b409" providerId="ADAL" clId="{2AFFE7C8-BE72-4E40-A521-66C48F887714}" dt="2025-08-25T08:35:55.976" v="5072" actId="1038"/>
          <ac:inkMkLst>
            <pc:docMk/>
            <pc:sldMk cId="150179198" sldId="609"/>
            <ac:inkMk id="9" creationId="{316A74A4-5611-1E94-A26B-6A298218F01E}"/>
          </ac:inkMkLst>
        </pc:inkChg>
        <pc:inkChg chg="add mod">
          <ac:chgData name="Deepika Vatsa" userId="f7100972-27fe-4ee6-8fb4-ec9b7931b409" providerId="ADAL" clId="{2AFFE7C8-BE72-4E40-A521-66C48F887714}" dt="2025-08-25T08:35:55.976" v="5072" actId="1038"/>
          <ac:inkMkLst>
            <pc:docMk/>
            <pc:sldMk cId="150179198" sldId="609"/>
            <ac:inkMk id="10" creationId="{561C4234-E0B0-ADC8-985A-549808BB1936}"/>
          </ac:inkMkLst>
        </pc:inkChg>
        <pc:inkChg chg="add mod">
          <ac:chgData name="Deepika Vatsa" userId="f7100972-27fe-4ee6-8fb4-ec9b7931b409" providerId="ADAL" clId="{2AFFE7C8-BE72-4E40-A521-66C48F887714}" dt="2025-08-25T08:35:55.976" v="5072" actId="1038"/>
          <ac:inkMkLst>
            <pc:docMk/>
            <pc:sldMk cId="150179198" sldId="609"/>
            <ac:inkMk id="11" creationId="{DEE501FA-7D5F-4145-5387-2ADA7CC3F8C0}"/>
          </ac:inkMkLst>
        </pc:inkChg>
        <pc:inkChg chg="add mod">
          <ac:chgData name="Deepika Vatsa" userId="f7100972-27fe-4ee6-8fb4-ec9b7931b409" providerId="ADAL" clId="{2AFFE7C8-BE72-4E40-A521-66C48F887714}" dt="2025-08-25T08:33:32.161" v="4904"/>
          <ac:inkMkLst>
            <pc:docMk/>
            <pc:sldMk cId="150179198" sldId="609"/>
            <ac:inkMk id="13" creationId="{9012C3D2-7354-40C1-F9C2-4C86E6695D1A}"/>
          </ac:inkMkLst>
        </pc:inkChg>
        <pc:inkChg chg="add mod">
          <ac:chgData name="Deepika Vatsa" userId="f7100972-27fe-4ee6-8fb4-ec9b7931b409" providerId="ADAL" clId="{2AFFE7C8-BE72-4E40-A521-66C48F887714}" dt="2025-08-25T08:33:32.161" v="4904"/>
          <ac:inkMkLst>
            <pc:docMk/>
            <pc:sldMk cId="150179198" sldId="609"/>
            <ac:inkMk id="14" creationId="{1608698B-8DB2-40A0-58EA-03DC085DBE59}"/>
          </ac:inkMkLst>
        </pc:inkChg>
        <pc:inkChg chg="add mod">
          <ac:chgData name="Deepika Vatsa" userId="f7100972-27fe-4ee6-8fb4-ec9b7931b409" providerId="ADAL" clId="{2AFFE7C8-BE72-4E40-A521-66C48F887714}" dt="2025-08-25T08:35:55.976" v="5072" actId="1038"/>
          <ac:inkMkLst>
            <pc:docMk/>
            <pc:sldMk cId="150179198" sldId="609"/>
            <ac:inkMk id="15" creationId="{A20EDEBF-1A81-6937-F5A2-9CF20E41B253}"/>
          </ac:inkMkLst>
        </pc:inkChg>
        <pc:inkChg chg="add mod">
          <ac:chgData name="Deepika Vatsa" userId="f7100972-27fe-4ee6-8fb4-ec9b7931b409" providerId="ADAL" clId="{2AFFE7C8-BE72-4E40-A521-66C48F887714}" dt="2025-08-25T08:33:43.597" v="4911"/>
          <ac:inkMkLst>
            <pc:docMk/>
            <pc:sldMk cId="150179198" sldId="609"/>
            <ac:inkMk id="17" creationId="{2E62F267-BE29-FF7E-B32B-7B1EA67786CB}"/>
          </ac:inkMkLst>
        </pc:inkChg>
        <pc:inkChg chg="add mod">
          <ac:chgData name="Deepika Vatsa" userId="f7100972-27fe-4ee6-8fb4-ec9b7931b409" providerId="ADAL" clId="{2AFFE7C8-BE72-4E40-A521-66C48F887714}" dt="2025-08-25T08:33:43.597" v="4911"/>
          <ac:inkMkLst>
            <pc:docMk/>
            <pc:sldMk cId="150179198" sldId="609"/>
            <ac:inkMk id="18" creationId="{6F78D83A-C65C-3D05-D758-00B8AAF13E7C}"/>
          </ac:inkMkLst>
        </pc:inkChg>
        <pc:inkChg chg="add mod">
          <ac:chgData name="Deepika Vatsa" userId="f7100972-27fe-4ee6-8fb4-ec9b7931b409" providerId="ADAL" clId="{2AFFE7C8-BE72-4E40-A521-66C48F887714}" dt="2025-08-25T08:33:43.597" v="4911"/>
          <ac:inkMkLst>
            <pc:docMk/>
            <pc:sldMk cId="150179198" sldId="609"/>
            <ac:inkMk id="20" creationId="{DFA689C0-8C17-206D-4AE0-A0E79024ECD6}"/>
          </ac:inkMkLst>
        </pc:inkChg>
        <pc:inkChg chg="add mod">
          <ac:chgData name="Deepika Vatsa" userId="f7100972-27fe-4ee6-8fb4-ec9b7931b409" providerId="ADAL" clId="{2AFFE7C8-BE72-4E40-A521-66C48F887714}" dt="2025-08-25T08:33:43.597" v="4911"/>
          <ac:inkMkLst>
            <pc:docMk/>
            <pc:sldMk cId="150179198" sldId="609"/>
            <ac:inkMk id="22" creationId="{A0720D47-CD8A-1655-086D-7245FCF632B6}"/>
          </ac:inkMkLst>
        </pc:inkChg>
        <pc:inkChg chg="add mod">
          <ac:chgData name="Deepika Vatsa" userId="f7100972-27fe-4ee6-8fb4-ec9b7931b409" providerId="ADAL" clId="{2AFFE7C8-BE72-4E40-A521-66C48F887714}" dt="2025-08-25T08:37:14.672" v="5134"/>
          <ac:inkMkLst>
            <pc:docMk/>
            <pc:sldMk cId="150179198" sldId="609"/>
            <ac:inkMk id="24" creationId="{3C7EB9DA-BF90-4ED2-D64C-2A6A800A20B9}"/>
          </ac:inkMkLst>
        </pc:inkChg>
        <pc:inkChg chg="add mod">
          <ac:chgData name="Deepika Vatsa" userId="f7100972-27fe-4ee6-8fb4-ec9b7931b409" providerId="ADAL" clId="{2AFFE7C8-BE72-4E40-A521-66C48F887714}" dt="2025-08-25T08:37:14.672" v="5134"/>
          <ac:inkMkLst>
            <pc:docMk/>
            <pc:sldMk cId="150179198" sldId="609"/>
            <ac:inkMk id="25" creationId="{29C499A1-F904-B0F1-45E7-11708DCD1860}"/>
          </ac:inkMkLst>
        </pc:inkChg>
        <pc:inkChg chg="add mod">
          <ac:chgData name="Deepika Vatsa" userId="f7100972-27fe-4ee6-8fb4-ec9b7931b409" providerId="ADAL" clId="{2AFFE7C8-BE72-4E40-A521-66C48F887714}" dt="2025-08-25T08:37:14.672" v="5134"/>
          <ac:inkMkLst>
            <pc:docMk/>
            <pc:sldMk cId="150179198" sldId="609"/>
            <ac:inkMk id="26" creationId="{E1CCB974-8483-CF59-3A29-C6D9BC3735B1}"/>
          </ac:inkMkLst>
        </pc:inkChg>
        <pc:inkChg chg="add mod">
          <ac:chgData name="Deepika Vatsa" userId="f7100972-27fe-4ee6-8fb4-ec9b7931b409" providerId="ADAL" clId="{2AFFE7C8-BE72-4E40-A521-66C48F887714}" dt="2025-08-25T08:37:14.672" v="5134"/>
          <ac:inkMkLst>
            <pc:docMk/>
            <pc:sldMk cId="150179198" sldId="609"/>
            <ac:inkMk id="27" creationId="{9A66BA38-8E66-2E9C-7ECF-0344EC1CD099}"/>
          </ac:inkMkLst>
        </pc:inkChg>
        <pc:inkChg chg="add">
          <ac:chgData name="Deepika Vatsa" userId="f7100972-27fe-4ee6-8fb4-ec9b7931b409" providerId="ADAL" clId="{2AFFE7C8-BE72-4E40-A521-66C48F887714}" dt="2025-08-25T08:37:13.351" v="5131" actId="9405"/>
          <ac:inkMkLst>
            <pc:docMk/>
            <pc:sldMk cId="150179198" sldId="609"/>
            <ac:inkMk id="28" creationId="{ED39994D-9005-8069-4178-3968A770998C}"/>
          </ac:inkMkLst>
        </pc:inkChg>
        <pc:inkChg chg="add mod">
          <ac:chgData name="Deepika Vatsa" userId="f7100972-27fe-4ee6-8fb4-ec9b7931b409" providerId="ADAL" clId="{2AFFE7C8-BE72-4E40-A521-66C48F887714}" dt="2025-08-25T08:37:19.282" v="5139"/>
          <ac:inkMkLst>
            <pc:docMk/>
            <pc:sldMk cId="150179198" sldId="609"/>
            <ac:inkMk id="29" creationId="{AFFFF7E4-5A0E-0EDA-AA87-65D3DFB6C8B5}"/>
          </ac:inkMkLst>
        </pc:inkChg>
        <pc:inkChg chg="add mod">
          <ac:chgData name="Deepika Vatsa" userId="f7100972-27fe-4ee6-8fb4-ec9b7931b409" providerId="ADAL" clId="{2AFFE7C8-BE72-4E40-A521-66C48F887714}" dt="2025-08-25T08:37:19.282" v="5139"/>
          <ac:inkMkLst>
            <pc:docMk/>
            <pc:sldMk cId="150179198" sldId="609"/>
            <ac:inkMk id="30" creationId="{AA65379A-8F65-F12A-BE97-6D6E3292E78F}"/>
          </ac:inkMkLst>
        </pc:inkChg>
        <pc:inkChg chg="add mod">
          <ac:chgData name="Deepika Vatsa" userId="f7100972-27fe-4ee6-8fb4-ec9b7931b409" providerId="ADAL" clId="{2AFFE7C8-BE72-4E40-A521-66C48F887714}" dt="2025-08-25T08:37:19.282" v="5139"/>
          <ac:inkMkLst>
            <pc:docMk/>
            <pc:sldMk cId="150179198" sldId="609"/>
            <ac:inkMk id="34" creationId="{569B9EAC-9306-8609-8E17-DD323B23885C}"/>
          </ac:inkMkLst>
        </pc:inkChg>
        <pc:inkChg chg="add mod">
          <ac:chgData name="Deepika Vatsa" userId="f7100972-27fe-4ee6-8fb4-ec9b7931b409" providerId="ADAL" clId="{2AFFE7C8-BE72-4E40-A521-66C48F887714}" dt="2025-08-25T08:37:19.282" v="5139"/>
          <ac:inkMkLst>
            <pc:docMk/>
            <pc:sldMk cId="150179198" sldId="609"/>
            <ac:inkMk id="35" creationId="{8DD3C592-4D40-A411-E434-BF5EDE1B659C}"/>
          </ac:inkMkLst>
        </pc:inkChg>
        <pc:inkChg chg="add mod">
          <ac:chgData name="Deepika Vatsa" userId="f7100972-27fe-4ee6-8fb4-ec9b7931b409" providerId="ADAL" clId="{2AFFE7C8-BE72-4E40-A521-66C48F887714}" dt="2025-08-25T08:37:19.282" v="5139"/>
          <ac:inkMkLst>
            <pc:docMk/>
            <pc:sldMk cId="150179198" sldId="609"/>
            <ac:inkMk id="36" creationId="{D6B9152D-197B-6BF8-0D80-0AE06F1BDFB2}"/>
          </ac:inkMkLst>
        </pc:inkChg>
        <pc:inkChg chg="add mod">
          <ac:chgData name="Deepika Vatsa" userId="f7100972-27fe-4ee6-8fb4-ec9b7931b409" providerId="ADAL" clId="{2AFFE7C8-BE72-4E40-A521-66C48F887714}" dt="2025-08-25T08:37:19.282" v="5139"/>
          <ac:inkMkLst>
            <pc:docMk/>
            <pc:sldMk cId="150179198" sldId="609"/>
            <ac:inkMk id="37" creationId="{E18EE856-8947-B799-75D6-748350990F56}"/>
          </ac:inkMkLst>
        </pc:inkChg>
        <pc:inkChg chg="add mod">
          <ac:chgData name="Deepika Vatsa" userId="f7100972-27fe-4ee6-8fb4-ec9b7931b409" providerId="ADAL" clId="{2AFFE7C8-BE72-4E40-A521-66C48F887714}" dt="2025-08-25T08:37:40.446" v="5150"/>
          <ac:inkMkLst>
            <pc:docMk/>
            <pc:sldMk cId="150179198" sldId="609"/>
            <ac:inkMk id="39" creationId="{FAB44AD2-852D-A36B-EB89-A6362A13EFBF}"/>
          </ac:inkMkLst>
        </pc:inkChg>
        <pc:inkChg chg="add mod">
          <ac:chgData name="Deepika Vatsa" userId="f7100972-27fe-4ee6-8fb4-ec9b7931b409" providerId="ADAL" clId="{2AFFE7C8-BE72-4E40-A521-66C48F887714}" dt="2025-08-25T08:37:40.446" v="5150"/>
          <ac:inkMkLst>
            <pc:docMk/>
            <pc:sldMk cId="150179198" sldId="609"/>
            <ac:inkMk id="40" creationId="{5B08FD48-59A2-5AD7-59BF-30B699A809C6}"/>
          </ac:inkMkLst>
        </pc:inkChg>
        <pc:inkChg chg="add mod">
          <ac:chgData name="Deepika Vatsa" userId="f7100972-27fe-4ee6-8fb4-ec9b7931b409" providerId="ADAL" clId="{2AFFE7C8-BE72-4E40-A521-66C48F887714}" dt="2025-08-25T08:37:40.446" v="5150"/>
          <ac:inkMkLst>
            <pc:docMk/>
            <pc:sldMk cId="150179198" sldId="609"/>
            <ac:inkMk id="41" creationId="{CC51A187-1D5A-E8C5-4A15-203FEB1CC5EF}"/>
          </ac:inkMkLst>
        </pc:inkChg>
        <pc:inkChg chg="add mod">
          <ac:chgData name="Deepika Vatsa" userId="f7100972-27fe-4ee6-8fb4-ec9b7931b409" providerId="ADAL" clId="{2AFFE7C8-BE72-4E40-A521-66C48F887714}" dt="2025-08-25T08:37:40.446" v="5150"/>
          <ac:inkMkLst>
            <pc:docMk/>
            <pc:sldMk cId="150179198" sldId="609"/>
            <ac:inkMk id="42" creationId="{AFA8E9A6-0BC4-7BC2-0BB7-02614944E0CD}"/>
          </ac:inkMkLst>
        </pc:inkChg>
        <pc:inkChg chg="add mod">
          <ac:chgData name="Deepika Vatsa" userId="f7100972-27fe-4ee6-8fb4-ec9b7931b409" providerId="ADAL" clId="{2AFFE7C8-BE72-4E40-A521-66C48F887714}" dt="2025-08-25T08:37:40.446" v="5150"/>
          <ac:inkMkLst>
            <pc:docMk/>
            <pc:sldMk cId="150179198" sldId="609"/>
            <ac:inkMk id="43" creationId="{9078E073-0DEE-2897-B699-0E5BBB3B44F8}"/>
          </ac:inkMkLst>
        </pc:inkChg>
        <pc:inkChg chg="add mod">
          <ac:chgData name="Deepika Vatsa" userId="f7100972-27fe-4ee6-8fb4-ec9b7931b409" providerId="ADAL" clId="{2AFFE7C8-BE72-4E40-A521-66C48F887714}" dt="2025-08-25T08:37:40.446" v="5150"/>
          <ac:inkMkLst>
            <pc:docMk/>
            <pc:sldMk cId="150179198" sldId="609"/>
            <ac:inkMk id="44" creationId="{37C084B7-8D7D-B91E-B64F-D83B18B62060}"/>
          </ac:inkMkLst>
        </pc:inkChg>
        <pc:inkChg chg="add mod">
          <ac:chgData name="Deepika Vatsa" userId="f7100972-27fe-4ee6-8fb4-ec9b7931b409" providerId="ADAL" clId="{2AFFE7C8-BE72-4E40-A521-66C48F887714}" dt="2025-08-25T08:37:40.446" v="5150"/>
          <ac:inkMkLst>
            <pc:docMk/>
            <pc:sldMk cId="150179198" sldId="609"/>
            <ac:inkMk id="46" creationId="{18FE890D-370A-B85B-BEC8-43717EA6F433}"/>
          </ac:inkMkLst>
        </pc:inkChg>
        <pc:inkChg chg="add mod">
          <ac:chgData name="Deepika Vatsa" userId="f7100972-27fe-4ee6-8fb4-ec9b7931b409" providerId="ADAL" clId="{2AFFE7C8-BE72-4E40-A521-66C48F887714}" dt="2025-08-25T08:37:40.446" v="5150"/>
          <ac:inkMkLst>
            <pc:docMk/>
            <pc:sldMk cId="150179198" sldId="609"/>
            <ac:inkMk id="47" creationId="{7C0EA50F-D238-1DF3-0AE6-BBECFCA4FEA2}"/>
          </ac:inkMkLst>
        </pc:inkChg>
        <pc:inkChg chg="add mod">
          <ac:chgData name="Deepika Vatsa" userId="f7100972-27fe-4ee6-8fb4-ec9b7931b409" providerId="ADAL" clId="{2AFFE7C8-BE72-4E40-A521-66C48F887714}" dt="2025-08-25T08:37:40.446" v="5150"/>
          <ac:inkMkLst>
            <pc:docMk/>
            <pc:sldMk cId="150179198" sldId="609"/>
            <ac:inkMk id="48" creationId="{599F2418-2B63-F2CA-90B1-D171DE17DE4D}"/>
          </ac:inkMkLst>
        </pc:inkChg>
        <pc:inkChg chg="add">
          <ac:chgData name="Deepika Vatsa" userId="f7100972-27fe-4ee6-8fb4-ec9b7931b409" providerId="ADAL" clId="{2AFFE7C8-BE72-4E40-A521-66C48F887714}" dt="2025-08-25T09:43:52.639" v="5474"/>
          <ac:inkMkLst>
            <pc:docMk/>
            <pc:sldMk cId="150179198" sldId="609"/>
            <ac:inkMk id="52" creationId="{1058CCFE-BFE7-8208-BDE1-9448E1D3A75D}"/>
          </ac:inkMkLst>
        </pc:inkChg>
      </pc:sldChg>
      <pc:sldChg chg="addSp delSp modSp add mod">
        <pc:chgData name="Deepika Vatsa" userId="f7100972-27fe-4ee6-8fb4-ec9b7931b409" providerId="ADAL" clId="{2AFFE7C8-BE72-4E40-A521-66C48F887714}" dt="2025-08-25T09:43:52.639" v="5474"/>
        <pc:sldMkLst>
          <pc:docMk/>
          <pc:sldMk cId="1071870342" sldId="610"/>
        </pc:sldMkLst>
        <pc:spChg chg="del">
          <ac:chgData name="Deepika Vatsa" userId="f7100972-27fe-4ee6-8fb4-ec9b7931b409" providerId="ADAL" clId="{2AFFE7C8-BE72-4E40-A521-66C48F887714}" dt="2025-08-25T08:34:31.400" v="4917" actId="478"/>
          <ac:spMkLst>
            <pc:docMk/>
            <pc:sldMk cId="1071870342" sldId="610"/>
            <ac:spMk id="7" creationId="{DB432D57-5278-F211-B716-41CD9A8525C5}"/>
          </ac:spMkLst>
        </pc:spChg>
        <pc:spChg chg="add mod">
          <ac:chgData name="Deepika Vatsa" userId="f7100972-27fe-4ee6-8fb4-ec9b7931b409" providerId="ADAL" clId="{2AFFE7C8-BE72-4E40-A521-66C48F887714}" dt="2025-08-25T08:36:47.305" v="5126" actId="20577"/>
          <ac:spMkLst>
            <pc:docMk/>
            <pc:sldMk cId="1071870342" sldId="610"/>
            <ac:spMk id="9" creationId="{44A6029E-8E23-3786-AE90-CEB85E9E06A0}"/>
          </ac:spMkLst>
        </pc:spChg>
        <pc:picChg chg="del">
          <ac:chgData name="Deepika Vatsa" userId="f7100972-27fe-4ee6-8fb4-ec9b7931b409" providerId="ADAL" clId="{2AFFE7C8-BE72-4E40-A521-66C48F887714}" dt="2025-08-25T08:34:21.849" v="4913" actId="478"/>
          <ac:picMkLst>
            <pc:docMk/>
            <pc:sldMk cId="1071870342" sldId="610"/>
            <ac:picMk id="5" creationId="{845AF9AF-C324-5373-4BFE-97E5FC51916A}"/>
          </ac:picMkLst>
        </pc:picChg>
        <pc:picChg chg="add mod">
          <ac:chgData name="Deepika Vatsa" userId="f7100972-27fe-4ee6-8fb4-ec9b7931b409" providerId="ADAL" clId="{2AFFE7C8-BE72-4E40-A521-66C48F887714}" dt="2025-08-25T08:35:19.151" v="4993" actId="1076"/>
          <ac:picMkLst>
            <pc:docMk/>
            <pc:sldMk cId="1071870342" sldId="610"/>
            <ac:picMk id="6" creationId="{B2BF83FC-76F3-8D84-8E1E-FF3BE40E6F1C}"/>
          </ac:picMkLst>
        </pc:picChg>
        <pc:picChg chg="mod">
          <ac:chgData name="Deepika Vatsa" userId="f7100972-27fe-4ee6-8fb4-ec9b7931b409" providerId="ADAL" clId="{2AFFE7C8-BE72-4E40-A521-66C48F887714}" dt="2025-08-25T08:35:17.117" v="4992" actId="1076"/>
          <ac:picMkLst>
            <pc:docMk/>
            <pc:sldMk cId="1071870342" sldId="610"/>
            <ac:picMk id="8" creationId="{72C8B8D4-0F6B-BFFC-932B-DB6CE5EF6F5C}"/>
          </ac:picMkLst>
        </pc:picChg>
        <pc:inkChg chg="add">
          <ac:chgData name="Deepika Vatsa" userId="f7100972-27fe-4ee6-8fb4-ec9b7931b409" providerId="ADAL" clId="{2AFFE7C8-BE72-4E40-A521-66C48F887714}" dt="2025-08-25T09:43:52.639" v="5474"/>
          <ac:inkMkLst>
            <pc:docMk/>
            <pc:sldMk cId="1071870342" sldId="610"/>
            <ac:inkMk id="10" creationId="{F6249F78-2D7B-2EF3-B469-5CA91B56C29D}"/>
          </ac:inkMkLst>
        </pc:inkChg>
      </pc:sldChg>
      <pc:sldChg chg="addSp delSp modSp add mod">
        <pc:chgData name="Deepika Vatsa" userId="f7100972-27fe-4ee6-8fb4-ec9b7931b409" providerId="ADAL" clId="{2AFFE7C8-BE72-4E40-A521-66C48F887714}" dt="2025-08-25T09:43:52.639" v="5474"/>
        <pc:sldMkLst>
          <pc:docMk/>
          <pc:sldMk cId="3528666857" sldId="611"/>
        </pc:sldMkLst>
        <pc:spChg chg="del">
          <ac:chgData name="Deepika Vatsa" userId="f7100972-27fe-4ee6-8fb4-ec9b7931b409" providerId="ADAL" clId="{2AFFE7C8-BE72-4E40-A521-66C48F887714}" dt="2025-08-25T08:38:33.242" v="5154" actId="478"/>
          <ac:spMkLst>
            <pc:docMk/>
            <pc:sldMk cId="3528666857" sldId="611"/>
            <ac:spMk id="7" creationId="{DB432D57-5278-F211-B716-41CD9A8525C5}"/>
          </ac:spMkLst>
        </pc:spChg>
        <pc:grpChg chg="del">
          <ac:chgData name="Deepika Vatsa" userId="f7100972-27fe-4ee6-8fb4-ec9b7931b409" providerId="ADAL" clId="{2AFFE7C8-BE72-4E40-A521-66C48F887714}" dt="2025-08-25T08:38:37.908" v="5157" actId="478"/>
          <ac:grpSpMkLst>
            <pc:docMk/>
            <pc:sldMk cId="3528666857" sldId="611"/>
            <ac:grpSpMk id="12" creationId="{524D4B28-980B-0A43-3FBC-A270B703B175}"/>
          </ac:grpSpMkLst>
        </pc:grpChg>
        <pc:grpChg chg="del">
          <ac:chgData name="Deepika Vatsa" userId="f7100972-27fe-4ee6-8fb4-ec9b7931b409" providerId="ADAL" clId="{2AFFE7C8-BE72-4E40-A521-66C48F887714}" dt="2025-08-25T08:38:37.908" v="5157" actId="478"/>
          <ac:grpSpMkLst>
            <pc:docMk/>
            <pc:sldMk cId="3528666857" sldId="611"/>
            <ac:grpSpMk id="16" creationId="{00D7C873-E6A3-E993-6578-6D0DE4DB165D}"/>
          </ac:grpSpMkLst>
        </pc:grpChg>
        <pc:grpChg chg="del">
          <ac:chgData name="Deepika Vatsa" userId="f7100972-27fe-4ee6-8fb4-ec9b7931b409" providerId="ADAL" clId="{2AFFE7C8-BE72-4E40-A521-66C48F887714}" dt="2025-08-25T08:38:37.908" v="5157" actId="478"/>
          <ac:grpSpMkLst>
            <pc:docMk/>
            <pc:sldMk cId="3528666857" sldId="611"/>
            <ac:grpSpMk id="23" creationId="{6B6F9E94-7098-418E-420D-EBB1EB596782}"/>
          </ac:grpSpMkLst>
        </pc:grpChg>
        <pc:grpChg chg="del">
          <ac:chgData name="Deepika Vatsa" userId="f7100972-27fe-4ee6-8fb4-ec9b7931b409" providerId="ADAL" clId="{2AFFE7C8-BE72-4E40-A521-66C48F887714}" dt="2025-08-25T08:38:37.908" v="5157" actId="478"/>
          <ac:grpSpMkLst>
            <pc:docMk/>
            <pc:sldMk cId="3528666857" sldId="611"/>
            <ac:grpSpMk id="32" creationId="{52D657BC-5520-C361-FBD4-A8F5FC009588}"/>
          </ac:grpSpMkLst>
        </pc:grpChg>
        <pc:grpChg chg="del">
          <ac:chgData name="Deepika Vatsa" userId="f7100972-27fe-4ee6-8fb4-ec9b7931b409" providerId="ADAL" clId="{2AFFE7C8-BE72-4E40-A521-66C48F887714}" dt="2025-08-25T08:38:37.908" v="5157" actId="478"/>
          <ac:grpSpMkLst>
            <pc:docMk/>
            <pc:sldMk cId="3528666857" sldId="611"/>
            <ac:grpSpMk id="33" creationId="{C1D7D8B8-1349-0826-DE19-88276D1B6685}"/>
          </ac:grpSpMkLst>
        </pc:grpChg>
        <pc:grpChg chg="del">
          <ac:chgData name="Deepika Vatsa" userId="f7100972-27fe-4ee6-8fb4-ec9b7931b409" providerId="ADAL" clId="{2AFFE7C8-BE72-4E40-A521-66C48F887714}" dt="2025-08-25T08:38:37.908" v="5157" actId="478"/>
          <ac:grpSpMkLst>
            <pc:docMk/>
            <pc:sldMk cId="3528666857" sldId="611"/>
            <ac:grpSpMk id="38" creationId="{E5B00D5C-162D-EA38-7F59-3374C13CB9DD}"/>
          </ac:grpSpMkLst>
        </pc:grpChg>
        <pc:grpChg chg="del">
          <ac:chgData name="Deepika Vatsa" userId="f7100972-27fe-4ee6-8fb4-ec9b7931b409" providerId="ADAL" clId="{2AFFE7C8-BE72-4E40-A521-66C48F887714}" dt="2025-08-25T08:38:37.908" v="5157" actId="478"/>
          <ac:grpSpMkLst>
            <pc:docMk/>
            <pc:sldMk cId="3528666857" sldId="611"/>
            <ac:grpSpMk id="49" creationId="{1A3C8B2D-65FA-C48A-20DE-E265C728D4DB}"/>
          </ac:grpSpMkLst>
        </pc:grpChg>
        <pc:picChg chg="del">
          <ac:chgData name="Deepika Vatsa" userId="f7100972-27fe-4ee6-8fb4-ec9b7931b409" providerId="ADAL" clId="{2AFFE7C8-BE72-4E40-A521-66C48F887714}" dt="2025-08-25T08:38:34.508" v="5155" actId="478"/>
          <ac:picMkLst>
            <pc:docMk/>
            <pc:sldMk cId="3528666857" sldId="611"/>
            <ac:picMk id="8" creationId="{72C8B8D4-0F6B-BFFC-932B-DB6CE5EF6F5C}"/>
          </ac:picMkLst>
        </pc:picChg>
        <pc:picChg chg="add mod">
          <ac:chgData name="Deepika Vatsa" userId="f7100972-27fe-4ee6-8fb4-ec9b7931b409" providerId="ADAL" clId="{2AFFE7C8-BE72-4E40-A521-66C48F887714}" dt="2025-08-25T08:38:45.202" v="5161" actId="1076"/>
          <ac:picMkLst>
            <pc:docMk/>
            <pc:sldMk cId="3528666857" sldId="611"/>
            <ac:picMk id="19" creationId="{8455F003-5D40-E514-43DB-547DE88E87AA}"/>
          </ac:picMkLst>
        </pc:picChg>
        <pc:picChg chg="del">
          <ac:chgData name="Deepika Vatsa" userId="f7100972-27fe-4ee6-8fb4-ec9b7931b409" providerId="ADAL" clId="{2AFFE7C8-BE72-4E40-A521-66C48F887714}" dt="2025-08-25T08:38:35.871" v="5156" actId="478"/>
          <ac:picMkLst>
            <pc:docMk/>
            <pc:sldMk cId="3528666857" sldId="611"/>
            <ac:picMk id="51" creationId="{31795392-979C-03CA-794B-E9A7C6E3BC8F}"/>
          </ac:picMkLst>
        </pc:picChg>
        <pc:inkChg chg="del">
          <ac:chgData name="Deepika Vatsa" userId="f7100972-27fe-4ee6-8fb4-ec9b7931b409" providerId="ADAL" clId="{2AFFE7C8-BE72-4E40-A521-66C48F887714}" dt="2025-08-25T08:38:37.908" v="5157" actId="478"/>
          <ac:inkMkLst>
            <pc:docMk/>
            <pc:sldMk cId="3528666857" sldId="611"/>
            <ac:inkMk id="9" creationId="{316A74A4-5611-1E94-A26B-6A298218F01E}"/>
          </ac:inkMkLst>
        </pc:inkChg>
        <pc:inkChg chg="del">
          <ac:chgData name="Deepika Vatsa" userId="f7100972-27fe-4ee6-8fb4-ec9b7931b409" providerId="ADAL" clId="{2AFFE7C8-BE72-4E40-A521-66C48F887714}" dt="2025-08-25T08:38:37.908" v="5157" actId="478"/>
          <ac:inkMkLst>
            <pc:docMk/>
            <pc:sldMk cId="3528666857" sldId="611"/>
            <ac:inkMk id="10" creationId="{561C4234-E0B0-ADC8-985A-549808BB1936}"/>
          </ac:inkMkLst>
        </pc:inkChg>
        <pc:inkChg chg="del">
          <ac:chgData name="Deepika Vatsa" userId="f7100972-27fe-4ee6-8fb4-ec9b7931b409" providerId="ADAL" clId="{2AFFE7C8-BE72-4E40-A521-66C48F887714}" dt="2025-08-25T08:38:37.908" v="5157" actId="478"/>
          <ac:inkMkLst>
            <pc:docMk/>
            <pc:sldMk cId="3528666857" sldId="611"/>
            <ac:inkMk id="11" creationId="{DEE501FA-7D5F-4145-5387-2ADA7CC3F8C0}"/>
          </ac:inkMkLst>
        </pc:inkChg>
        <pc:inkChg chg="del">
          <ac:chgData name="Deepika Vatsa" userId="f7100972-27fe-4ee6-8fb4-ec9b7931b409" providerId="ADAL" clId="{2AFFE7C8-BE72-4E40-A521-66C48F887714}" dt="2025-08-25T08:38:37.908" v="5157" actId="478"/>
          <ac:inkMkLst>
            <pc:docMk/>
            <pc:sldMk cId="3528666857" sldId="611"/>
            <ac:inkMk id="15" creationId="{A20EDEBF-1A81-6937-F5A2-9CF20E41B253}"/>
          </ac:inkMkLst>
        </pc:inkChg>
        <pc:inkChg chg="add">
          <ac:chgData name="Deepika Vatsa" userId="f7100972-27fe-4ee6-8fb4-ec9b7931b409" providerId="ADAL" clId="{2AFFE7C8-BE72-4E40-A521-66C48F887714}" dt="2025-08-25T09:43:52.639" v="5474"/>
          <ac:inkMkLst>
            <pc:docMk/>
            <pc:sldMk cId="3528666857" sldId="611"/>
            <ac:inkMk id="21" creationId="{1E35B0A8-475C-4153-2FC7-EE647922F688}"/>
          </ac:inkMkLst>
        </pc:inkChg>
        <pc:inkChg chg="del">
          <ac:chgData name="Deepika Vatsa" userId="f7100972-27fe-4ee6-8fb4-ec9b7931b409" providerId="ADAL" clId="{2AFFE7C8-BE72-4E40-A521-66C48F887714}" dt="2025-08-25T08:38:37.908" v="5157" actId="478"/>
          <ac:inkMkLst>
            <pc:docMk/>
            <pc:sldMk cId="3528666857" sldId="611"/>
            <ac:inkMk id="28" creationId="{ED39994D-9005-8069-4178-3968A770998C}"/>
          </ac:inkMkLst>
        </pc:inkChg>
      </pc:sldChg>
      <pc:sldChg chg="addSp delSp modSp add mod ord">
        <pc:chgData name="Deepika Vatsa" userId="f7100972-27fe-4ee6-8fb4-ec9b7931b409" providerId="ADAL" clId="{2AFFE7C8-BE72-4E40-A521-66C48F887714}" dt="2025-08-25T09:43:52.639" v="5474"/>
        <pc:sldMkLst>
          <pc:docMk/>
          <pc:sldMk cId="3297202878" sldId="612"/>
        </pc:sldMkLst>
        <pc:spChg chg="add del mod">
          <ac:chgData name="Deepika Vatsa" userId="f7100972-27fe-4ee6-8fb4-ec9b7931b409" providerId="ADAL" clId="{2AFFE7C8-BE72-4E40-A521-66C48F887714}" dt="2025-08-25T08:43:58.542" v="5255" actId="478"/>
          <ac:spMkLst>
            <pc:docMk/>
            <pc:sldMk cId="3297202878" sldId="612"/>
            <ac:spMk id="6" creationId="{25CABE61-6750-A28E-649E-6DDB9B3EE1EF}"/>
          </ac:spMkLst>
        </pc:spChg>
        <pc:grpChg chg="del mod">
          <ac:chgData name="Deepika Vatsa" userId="f7100972-27fe-4ee6-8fb4-ec9b7931b409" providerId="ADAL" clId="{2AFFE7C8-BE72-4E40-A521-66C48F887714}" dt="2025-08-25T08:43:34.073" v="5251" actId="478"/>
          <ac:grpSpMkLst>
            <pc:docMk/>
            <pc:sldMk cId="3297202878" sldId="612"/>
            <ac:grpSpMk id="20" creationId="{1A99C1D8-CD8B-0B57-46BE-04B42FF869DC}"/>
          </ac:grpSpMkLst>
        </pc:grpChg>
        <pc:picChg chg="add del mod">
          <ac:chgData name="Deepika Vatsa" userId="f7100972-27fe-4ee6-8fb4-ec9b7931b409" providerId="ADAL" clId="{2AFFE7C8-BE72-4E40-A521-66C48F887714}" dt="2025-08-25T08:40:41.861" v="5218" actId="478"/>
          <ac:picMkLst>
            <pc:docMk/>
            <pc:sldMk cId="3297202878" sldId="612"/>
            <ac:picMk id="5" creationId="{E536BECA-8566-43C9-1E67-DCBA76F06A51}"/>
          </ac:picMkLst>
        </pc:picChg>
        <pc:picChg chg="add del mod">
          <ac:chgData name="Deepika Vatsa" userId="f7100972-27fe-4ee6-8fb4-ec9b7931b409" providerId="ADAL" clId="{2AFFE7C8-BE72-4E40-A521-66C48F887714}" dt="2025-08-25T08:43:31.363" v="5250" actId="478"/>
          <ac:picMkLst>
            <pc:docMk/>
            <pc:sldMk cId="3297202878" sldId="612"/>
            <ac:picMk id="8" creationId="{863089C4-EFF5-1C47-9142-72B5953DD4A4}"/>
          </ac:picMkLst>
        </pc:picChg>
        <pc:picChg chg="add del mod ord">
          <ac:chgData name="Deepika Vatsa" userId="f7100972-27fe-4ee6-8fb4-ec9b7931b409" providerId="ADAL" clId="{2AFFE7C8-BE72-4E40-A521-66C48F887714}" dt="2025-08-25T08:43:29.938" v="5249" actId="478"/>
          <ac:picMkLst>
            <pc:docMk/>
            <pc:sldMk cId="3297202878" sldId="612"/>
            <ac:picMk id="10" creationId="{08A44228-03D6-3849-E0AC-DE8F6B56EB39}"/>
          </ac:picMkLst>
        </pc:picChg>
        <pc:picChg chg="del">
          <ac:chgData name="Deepika Vatsa" userId="f7100972-27fe-4ee6-8fb4-ec9b7931b409" providerId="ADAL" clId="{2AFFE7C8-BE72-4E40-A521-66C48F887714}" dt="2025-08-25T08:39:52.460" v="5163" actId="478"/>
          <ac:picMkLst>
            <pc:docMk/>
            <pc:sldMk cId="3297202878" sldId="612"/>
            <ac:picMk id="19" creationId="{8455F003-5D40-E514-43DB-547DE88E87AA}"/>
          </ac:picMkLst>
        </pc:picChg>
        <pc:picChg chg="add del mod">
          <ac:chgData name="Deepika Vatsa" userId="f7100972-27fe-4ee6-8fb4-ec9b7931b409" providerId="ADAL" clId="{2AFFE7C8-BE72-4E40-A521-66C48F887714}" dt="2025-08-25T08:44:38.606" v="5257" actId="478"/>
          <ac:picMkLst>
            <pc:docMk/>
            <pc:sldMk cId="3297202878" sldId="612"/>
            <ac:picMk id="22" creationId="{18B75459-BD4E-98F1-4F31-D04699E51339}"/>
          </ac:picMkLst>
        </pc:picChg>
        <pc:picChg chg="add mod">
          <ac:chgData name="Deepika Vatsa" userId="f7100972-27fe-4ee6-8fb4-ec9b7931b409" providerId="ADAL" clId="{2AFFE7C8-BE72-4E40-A521-66C48F887714}" dt="2025-08-25T08:44:46.574" v="5260" actId="1076"/>
          <ac:picMkLst>
            <pc:docMk/>
            <pc:sldMk cId="3297202878" sldId="612"/>
            <ac:picMk id="24" creationId="{69850BDB-47D7-8651-35B2-D411C9AF568C}"/>
          </ac:picMkLst>
        </pc:picChg>
        <pc:inkChg chg="add mod">
          <ac:chgData name="Deepika Vatsa" userId="f7100972-27fe-4ee6-8fb4-ec9b7931b409" providerId="ADAL" clId="{2AFFE7C8-BE72-4E40-A521-66C48F887714}" dt="2025-08-25T08:42:21.366" v="5242"/>
          <ac:inkMkLst>
            <pc:docMk/>
            <pc:sldMk cId="3297202878" sldId="612"/>
            <ac:inkMk id="11" creationId="{8C578A34-5714-E82A-FDE4-3562C3F313B5}"/>
          </ac:inkMkLst>
        </pc:inkChg>
        <pc:inkChg chg="add mod">
          <ac:chgData name="Deepika Vatsa" userId="f7100972-27fe-4ee6-8fb4-ec9b7931b409" providerId="ADAL" clId="{2AFFE7C8-BE72-4E40-A521-66C48F887714}" dt="2025-08-25T08:42:21.366" v="5242"/>
          <ac:inkMkLst>
            <pc:docMk/>
            <pc:sldMk cId="3297202878" sldId="612"/>
            <ac:inkMk id="12" creationId="{373C9466-9403-0CB3-77CF-F37280A9ECE4}"/>
          </ac:inkMkLst>
        </pc:inkChg>
        <pc:inkChg chg="add mod">
          <ac:chgData name="Deepika Vatsa" userId="f7100972-27fe-4ee6-8fb4-ec9b7931b409" providerId="ADAL" clId="{2AFFE7C8-BE72-4E40-A521-66C48F887714}" dt="2025-08-25T08:42:21.366" v="5242"/>
          <ac:inkMkLst>
            <pc:docMk/>
            <pc:sldMk cId="3297202878" sldId="612"/>
            <ac:inkMk id="13" creationId="{F77D2ACF-7CE5-9735-421C-EC3F480D83A2}"/>
          </ac:inkMkLst>
        </pc:inkChg>
        <pc:inkChg chg="add mod">
          <ac:chgData name="Deepika Vatsa" userId="f7100972-27fe-4ee6-8fb4-ec9b7931b409" providerId="ADAL" clId="{2AFFE7C8-BE72-4E40-A521-66C48F887714}" dt="2025-08-25T08:42:21.366" v="5242"/>
          <ac:inkMkLst>
            <pc:docMk/>
            <pc:sldMk cId="3297202878" sldId="612"/>
            <ac:inkMk id="14" creationId="{4DDAD2E1-CE14-1C9B-502C-3575A573AF14}"/>
          </ac:inkMkLst>
        </pc:inkChg>
        <pc:inkChg chg="add mod">
          <ac:chgData name="Deepika Vatsa" userId="f7100972-27fe-4ee6-8fb4-ec9b7931b409" providerId="ADAL" clId="{2AFFE7C8-BE72-4E40-A521-66C48F887714}" dt="2025-08-25T08:42:21.366" v="5242"/>
          <ac:inkMkLst>
            <pc:docMk/>
            <pc:sldMk cId="3297202878" sldId="612"/>
            <ac:inkMk id="15" creationId="{42136229-6A08-3677-C602-5A9F754E5725}"/>
          </ac:inkMkLst>
        </pc:inkChg>
        <pc:inkChg chg="add mod">
          <ac:chgData name="Deepika Vatsa" userId="f7100972-27fe-4ee6-8fb4-ec9b7931b409" providerId="ADAL" clId="{2AFFE7C8-BE72-4E40-A521-66C48F887714}" dt="2025-08-25T08:42:21.366" v="5242"/>
          <ac:inkMkLst>
            <pc:docMk/>
            <pc:sldMk cId="3297202878" sldId="612"/>
            <ac:inkMk id="16" creationId="{79D53070-26B9-EB17-3E76-45CCF188C64C}"/>
          </ac:inkMkLst>
        </pc:inkChg>
        <pc:inkChg chg="add mod">
          <ac:chgData name="Deepika Vatsa" userId="f7100972-27fe-4ee6-8fb4-ec9b7931b409" providerId="ADAL" clId="{2AFFE7C8-BE72-4E40-A521-66C48F887714}" dt="2025-08-25T08:42:21.366" v="5242"/>
          <ac:inkMkLst>
            <pc:docMk/>
            <pc:sldMk cId="3297202878" sldId="612"/>
            <ac:inkMk id="17" creationId="{5DA4F45C-64CB-37C4-E136-DD1AF77CA381}"/>
          </ac:inkMkLst>
        </pc:inkChg>
        <pc:inkChg chg="add mod">
          <ac:chgData name="Deepika Vatsa" userId="f7100972-27fe-4ee6-8fb4-ec9b7931b409" providerId="ADAL" clId="{2AFFE7C8-BE72-4E40-A521-66C48F887714}" dt="2025-08-25T08:42:21.366" v="5242"/>
          <ac:inkMkLst>
            <pc:docMk/>
            <pc:sldMk cId="3297202878" sldId="612"/>
            <ac:inkMk id="18" creationId="{782E1BD2-B5A3-94A6-CE39-8EFF7A22BBE6}"/>
          </ac:inkMkLst>
        </pc:inkChg>
        <pc:inkChg chg="add">
          <ac:chgData name="Deepika Vatsa" userId="f7100972-27fe-4ee6-8fb4-ec9b7931b409" providerId="ADAL" clId="{2AFFE7C8-BE72-4E40-A521-66C48F887714}" dt="2025-08-25T09:43:52.639" v="5474"/>
          <ac:inkMkLst>
            <pc:docMk/>
            <pc:sldMk cId="3297202878" sldId="612"/>
            <ac:inkMk id="25" creationId="{B502640D-7C80-6048-F942-4980FC459991}"/>
          </ac:inkMkLst>
        </pc:inkChg>
      </pc:sldChg>
      <pc:sldChg chg="addSp delSp modSp add mod">
        <pc:chgData name="Deepika Vatsa" userId="f7100972-27fe-4ee6-8fb4-ec9b7931b409" providerId="ADAL" clId="{2AFFE7C8-BE72-4E40-A521-66C48F887714}" dt="2025-08-25T09:43:52.639" v="5474"/>
        <pc:sldMkLst>
          <pc:docMk/>
          <pc:sldMk cId="3125378255" sldId="613"/>
        </pc:sldMkLst>
        <pc:grpChg chg="del">
          <ac:chgData name="Deepika Vatsa" userId="f7100972-27fe-4ee6-8fb4-ec9b7931b409" providerId="ADAL" clId="{2AFFE7C8-BE72-4E40-A521-66C48F887714}" dt="2025-08-25T08:43:21.499" v="5245" actId="478"/>
          <ac:grpSpMkLst>
            <pc:docMk/>
            <pc:sldMk cId="3125378255" sldId="613"/>
            <ac:grpSpMk id="20" creationId="{1A99C1D8-CD8B-0B57-46BE-04B42FF869DC}"/>
          </ac:grpSpMkLst>
        </pc:grpChg>
        <pc:picChg chg="mod">
          <ac:chgData name="Deepika Vatsa" userId="f7100972-27fe-4ee6-8fb4-ec9b7931b409" providerId="ADAL" clId="{2AFFE7C8-BE72-4E40-A521-66C48F887714}" dt="2025-08-25T08:43:24.860" v="5246" actId="1076"/>
          <ac:picMkLst>
            <pc:docMk/>
            <pc:sldMk cId="3125378255" sldId="613"/>
            <ac:picMk id="8" creationId="{863089C4-EFF5-1C47-9142-72B5953DD4A4}"/>
          </ac:picMkLst>
        </pc:picChg>
        <pc:picChg chg="del">
          <ac:chgData name="Deepika Vatsa" userId="f7100972-27fe-4ee6-8fb4-ec9b7931b409" providerId="ADAL" clId="{2AFFE7C8-BE72-4E40-A521-66C48F887714}" dt="2025-08-25T08:43:18.330" v="5244" actId="478"/>
          <ac:picMkLst>
            <pc:docMk/>
            <pc:sldMk cId="3125378255" sldId="613"/>
            <ac:picMk id="10" creationId="{08A44228-03D6-3849-E0AC-DE8F6B56EB39}"/>
          </ac:picMkLst>
        </pc:picChg>
        <pc:inkChg chg="add">
          <ac:chgData name="Deepika Vatsa" userId="f7100972-27fe-4ee6-8fb4-ec9b7931b409" providerId="ADAL" clId="{2AFFE7C8-BE72-4E40-A521-66C48F887714}" dt="2025-08-25T09:43:52.639" v="5474"/>
          <ac:inkMkLst>
            <pc:docMk/>
            <pc:sldMk cId="3125378255" sldId="613"/>
            <ac:inkMk id="4" creationId="{21C7166E-FE53-0693-8B59-04AF53CF6EE6}"/>
          </ac:inkMkLst>
        </pc:inkChg>
      </pc:sldChg>
      <pc:sldChg chg="addSp delSp modSp add mod">
        <pc:chgData name="Deepika Vatsa" userId="f7100972-27fe-4ee6-8fb4-ec9b7931b409" providerId="ADAL" clId="{2AFFE7C8-BE72-4E40-A521-66C48F887714}" dt="2025-08-25T09:43:52.639" v="5474"/>
        <pc:sldMkLst>
          <pc:docMk/>
          <pc:sldMk cId="1212129395" sldId="614"/>
        </pc:sldMkLst>
        <pc:picChg chg="add mod">
          <ac:chgData name="Deepika Vatsa" userId="f7100972-27fe-4ee6-8fb4-ec9b7931b409" providerId="ADAL" clId="{2AFFE7C8-BE72-4E40-A521-66C48F887714}" dt="2025-08-25T08:45:55.641" v="5264" actId="1076"/>
          <ac:picMkLst>
            <pc:docMk/>
            <pc:sldMk cId="1212129395" sldId="614"/>
            <ac:picMk id="5" creationId="{D487AE19-8EDB-F855-352E-D1082D8822B2}"/>
          </ac:picMkLst>
        </pc:picChg>
        <pc:picChg chg="del">
          <ac:chgData name="Deepika Vatsa" userId="f7100972-27fe-4ee6-8fb4-ec9b7931b409" providerId="ADAL" clId="{2AFFE7C8-BE72-4E40-A521-66C48F887714}" dt="2025-08-25T08:45:52.981" v="5262" actId="478"/>
          <ac:picMkLst>
            <pc:docMk/>
            <pc:sldMk cId="1212129395" sldId="614"/>
            <ac:picMk id="24" creationId="{69850BDB-47D7-8651-35B2-D411C9AF568C}"/>
          </ac:picMkLst>
        </pc:picChg>
        <pc:inkChg chg="add">
          <ac:chgData name="Deepika Vatsa" userId="f7100972-27fe-4ee6-8fb4-ec9b7931b409" providerId="ADAL" clId="{2AFFE7C8-BE72-4E40-A521-66C48F887714}" dt="2025-08-25T09:43:52.639" v="5474"/>
          <ac:inkMkLst>
            <pc:docMk/>
            <pc:sldMk cId="1212129395" sldId="614"/>
            <ac:inkMk id="6" creationId="{26B7F6BA-35E0-E636-AB2F-3F7FB6FD91A9}"/>
          </ac:inkMkLst>
        </pc:inkChg>
      </pc:sldChg>
      <pc:sldChg chg="addSp delSp modSp add mod">
        <pc:chgData name="Deepika Vatsa" userId="f7100972-27fe-4ee6-8fb4-ec9b7931b409" providerId="ADAL" clId="{2AFFE7C8-BE72-4E40-A521-66C48F887714}" dt="2025-08-25T09:43:52.639" v="5474"/>
        <pc:sldMkLst>
          <pc:docMk/>
          <pc:sldMk cId="4101319592" sldId="615"/>
        </pc:sldMkLst>
        <pc:picChg chg="del">
          <ac:chgData name="Deepika Vatsa" userId="f7100972-27fe-4ee6-8fb4-ec9b7931b409" providerId="ADAL" clId="{2AFFE7C8-BE72-4E40-A521-66C48F887714}" dt="2025-08-25T08:47:35.177" v="5266" actId="478"/>
          <ac:picMkLst>
            <pc:docMk/>
            <pc:sldMk cId="4101319592" sldId="615"/>
            <ac:picMk id="5" creationId="{D487AE19-8EDB-F855-352E-D1082D8822B2}"/>
          </ac:picMkLst>
        </pc:picChg>
        <pc:picChg chg="add mod">
          <ac:chgData name="Deepika Vatsa" userId="f7100972-27fe-4ee6-8fb4-ec9b7931b409" providerId="ADAL" clId="{2AFFE7C8-BE72-4E40-A521-66C48F887714}" dt="2025-08-25T08:47:52.543" v="5272" actId="1076"/>
          <ac:picMkLst>
            <pc:docMk/>
            <pc:sldMk cId="4101319592" sldId="615"/>
            <ac:picMk id="6" creationId="{27D1AB1B-AF43-AF6F-6485-97B25E138207}"/>
          </ac:picMkLst>
        </pc:picChg>
        <pc:picChg chg="add mod">
          <ac:chgData name="Deepika Vatsa" userId="f7100972-27fe-4ee6-8fb4-ec9b7931b409" providerId="ADAL" clId="{2AFFE7C8-BE72-4E40-A521-66C48F887714}" dt="2025-08-25T08:48:55.011" v="5282" actId="1076"/>
          <ac:picMkLst>
            <pc:docMk/>
            <pc:sldMk cId="4101319592" sldId="615"/>
            <ac:picMk id="8" creationId="{2B53F01A-45A7-1A41-CEBC-4671FF7AEC3E}"/>
          </ac:picMkLst>
        </pc:picChg>
        <pc:inkChg chg="add">
          <ac:chgData name="Deepika Vatsa" userId="f7100972-27fe-4ee6-8fb4-ec9b7931b409" providerId="ADAL" clId="{2AFFE7C8-BE72-4E40-A521-66C48F887714}" dt="2025-08-25T09:43:52.639" v="5474"/>
          <ac:inkMkLst>
            <pc:docMk/>
            <pc:sldMk cId="4101319592" sldId="615"/>
            <ac:inkMk id="9" creationId="{D0EB8494-6558-8DAE-6362-9BFDADD3FA70}"/>
          </ac:inkMkLst>
        </pc:inkChg>
      </pc:sldChg>
      <pc:sldChg chg="addSp delSp modSp add mod">
        <pc:chgData name="Deepika Vatsa" userId="f7100972-27fe-4ee6-8fb4-ec9b7931b409" providerId="ADAL" clId="{2AFFE7C8-BE72-4E40-A521-66C48F887714}" dt="2025-08-25T09:43:52.639" v="5474"/>
        <pc:sldMkLst>
          <pc:docMk/>
          <pc:sldMk cId="3876693557" sldId="616"/>
        </pc:sldMkLst>
        <pc:picChg chg="add mod">
          <ac:chgData name="Deepika Vatsa" userId="f7100972-27fe-4ee6-8fb4-ec9b7931b409" providerId="ADAL" clId="{2AFFE7C8-BE72-4E40-A521-66C48F887714}" dt="2025-08-25T08:48:49.533" v="5281" actId="1076"/>
          <ac:picMkLst>
            <pc:docMk/>
            <pc:sldMk cId="3876693557" sldId="616"/>
            <ac:picMk id="5" creationId="{D368536A-E2DE-9345-997A-AA9397B28B98}"/>
          </ac:picMkLst>
        </pc:picChg>
        <pc:picChg chg="mod">
          <ac:chgData name="Deepika Vatsa" userId="f7100972-27fe-4ee6-8fb4-ec9b7931b409" providerId="ADAL" clId="{2AFFE7C8-BE72-4E40-A521-66C48F887714}" dt="2025-08-25T08:48:47.053" v="5280" actId="1076"/>
          <ac:picMkLst>
            <pc:docMk/>
            <pc:sldMk cId="3876693557" sldId="616"/>
            <ac:picMk id="6" creationId="{27D1AB1B-AF43-AF6F-6485-97B25E138207}"/>
          </ac:picMkLst>
        </pc:picChg>
        <pc:picChg chg="del">
          <ac:chgData name="Deepika Vatsa" userId="f7100972-27fe-4ee6-8fb4-ec9b7931b409" providerId="ADAL" clId="{2AFFE7C8-BE72-4E40-A521-66C48F887714}" dt="2025-08-25T08:48:41.437" v="5277" actId="478"/>
          <ac:picMkLst>
            <pc:docMk/>
            <pc:sldMk cId="3876693557" sldId="616"/>
            <ac:picMk id="8" creationId="{2B53F01A-45A7-1A41-CEBC-4671FF7AEC3E}"/>
          </ac:picMkLst>
        </pc:picChg>
        <pc:inkChg chg="add">
          <ac:chgData name="Deepika Vatsa" userId="f7100972-27fe-4ee6-8fb4-ec9b7931b409" providerId="ADAL" clId="{2AFFE7C8-BE72-4E40-A521-66C48F887714}" dt="2025-08-25T09:43:52.639" v="5474"/>
          <ac:inkMkLst>
            <pc:docMk/>
            <pc:sldMk cId="3876693557" sldId="616"/>
            <ac:inkMk id="7" creationId="{348BC872-2303-A3EF-D7A2-EB27E43A6D10}"/>
          </ac:inkMkLst>
        </pc:inkChg>
      </pc:sldChg>
      <pc:sldChg chg="addSp delSp modSp add mod">
        <pc:chgData name="Deepika Vatsa" userId="f7100972-27fe-4ee6-8fb4-ec9b7931b409" providerId="ADAL" clId="{2AFFE7C8-BE72-4E40-A521-66C48F887714}" dt="2025-08-25T09:43:52.639" v="5474"/>
        <pc:sldMkLst>
          <pc:docMk/>
          <pc:sldMk cId="3601531015" sldId="617"/>
        </pc:sldMkLst>
        <pc:picChg chg="del">
          <ac:chgData name="Deepika Vatsa" userId="f7100972-27fe-4ee6-8fb4-ec9b7931b409" providerId="ADAL" clId="{2AFFE7C8-BE72-4E40-A521-66C48F887714}" dt="2025-08-25T08:49:26.371" v="5285" actId="478"/>
          <ac:picMkLst>
            <pc:docMk/>
            <pc:sldMk cId="3601531015" sldId="617"/>
            <ac:picMk id="5" creationId="{D368536A-E2DE-9345-997A-AA9397B28B98}"/>
          </ac:picMkLst>
        </pc:picChg>
        <pc:picChg chg="del">
          <ac:chgData name="Deepika Vatsa" userId="f7100972-27fe-4ee6-8fb4-ec9b7931b409" providerId="ADAL" clId="{2AFFE7C8-BE72-4E40-A521-66C48F887714}" dt="2025-08-25T08:49:25.082" v="5284" actId="478"/>
          <ac:picMkLst>
            <pc:docMk/>
            <pc:sldMk cId="3601531015" sldId="617"/>
            <ac:picMk id="6" creationId="{27D1AB1B-AF43-AF6F-6485-97B25E138207}"/>
          </ac:picMkLst>
        </pc:picChg>
        <pc:picChg chg="add mod">
          <ac:chgData name="Deepika Vatsa" userId="f7100972-27fe-4ee6-8fb4-ec9b7931b409" providerId="ADAL" clId="{2AFFE7C8-BE72-4E40-A521-66C48F887714}" dt="2025-08-25T08:49:34.448" v="5288" actId="1076"/>
          <ac:picMkLst>
            <pc:docMk/>
            <pc:sldMk cId="3601531015" sldId="617"/>
            <ac:picMk id="7" creationId="{D98636B0-A73C-59D4-0D33-D2047E489C78}"/>
          </ac:picMkLst>
        </pc:picChg>
        <pc:inkChg chg="add">
          <ac:chgData name="Deepika Vatsa" userId="f7100972-27fe-4ee6-8fb4-ec9b7931b409" providerId="ADAL" clId="{2AFFE7C8-BE72-4E40-A521-66C48F887714}" dt="2025-08-25T09:43:52.639" v="5474"/>
          <ac:inkMkLst>
            <pc:docMk/>
            <pc:sldMk cId="3601531015" sldId="617"/>
            <ac:inkMk id="8" creationId="{AC2D061B-D23F-4A7D-F92D-03F84AB71801}"/>
          </ac:inkMkLst>
        </pc:inkChg>
      </pc:sldChg>
      <pc:sldChg chg="addSp delSp modSp add mod">
        <pc:chgData name="Deepika Vatsa" userId="f7100972-27fe-4ee6-8fb4-ec9b7931b409" providerId="ADAL" clId="{2AFFE7C8-BE72-4E40-A521-66C48F887714}" dt="2025-08-25T09:43:52.639" v="5474"/>
        <pc:sldMkLst>
          <pc:docMk/>
          <pc:sldMk cId="1922283920" sldId="618"/>
        </pc:sldMkLst>
        <pc:picChg chg="add mod">
          <ac:chgData name="Deepika Vatsa" userId="f7100972-27fe-4ee6-8fb4-ec9b7931b409" providerId="ADAL" clId="{2AFFE7C8-BE72-4E40-A521-66C48F887714}" dt="2025-08-25T08:50:24.918" v="5293" actId="1076"/>
          <ac:picMkLst>
            <pc:docMk/>
            <pc:sldMk cId="1922283920" sldId="618"/>
            <ac:picMk id="5" creationId="{5658A673-2057-A8E9-7B9B-04E5747D9603}"/>
          </ac:picMkLst>
        </pc:picChg>
        <pc:picChg chg="del">
          <ac:chgData name="Deepika Vatsa" userId="f7100972-27fe-4ee6-8fb4-ec9b7931b409" providerId="ADAL" clId="{2AFFE7C8-BE72-4E40-A521-66C48F887714}" dt="2025-08-25T08:50:20.050" v="5290" actId="478"/>
          <ac:picMkLst>
            <pc:docMk/>
            <pc:sldMk cId="1922283920" sldId="618"/>
            <ac:picMk id="7" creationId="{D98636B0-A73C-59D4-0D33-D2047E489C78}"/>
          </ac:picMkLst>
        </pc:picChg>
        <pc:inkChg chg="add">
          <ac:chgData name="Deepika Vatsa" userId="f7100972-27fe-4ee6-8fb4-ec9b7931b409" providerId="ADAL" clId="{2AFFE7C8-BE72-4E40-A521-66C48F887714}" dt="2025-08-25T09:43:52.639" v="5474"/>
          <ac:inkMkLst>
            <pc:docMk/>
            <pc:sldMk cId="1922283920" sldId="618"/>
            <ac:inkMk id="6" creationId="{FA9266B3-98F3-030C-7109-D78F227CF2CE}"/>
          </ac:inkMkLst>
        </pc:inkChg>
      </pc:sldChg>
      <pc:sldChg chg="addSp delSp modSp add mod">
        <pc:chgData name="Deepika Vatsa" userId="f7100972-27fe-4ee6-8fb4-ec9b7931b409" providerId="ADAL" clId="{2AFFE7C8-BE72-4E40-A521-66C48F887714}" dt="2025-08-25T09:43:52.639" v="5474"/>
        <pc:sldMkLst>
          <pc:docMk/>
          <pc:sldMk cId="967077035" sldId="619"/>
        </pc:sldMkLst>
        <pc:spChg chg="add mod">
          <ac:chgData name="Deepika Vatsa" userId="f7100972-27fe-4ee6-8fb4-ec9b7931b409" providerId="ADAL" clId="{2AFFE7C8-BE72-4E40-A521-66C48F887714}" dt="2025-08-25T08:57:23.089" v="5331" actId="20577"/>
          <ac:spMkLst>
            <pc:docMk/>
            <pc:sldMk cId="967077035" sldId="619"/>
            <ac:spMk id="7" creationId="{B40579F4-B9C7-5009-34A1-5C1BAA946BE5}"/>
          </ac:spMkLst>
        </pc:spChg>
        <pc:grpChg chg="mod">
          <ac:chgData name="Deepika Vatsa" userId="f7100972-27fe-4ee6-8fb4-ec9b7931b409" providerId="ADAL" clId="{2AFFE7C8-BE72-4E40-A521-66C48F887714}" dt="2025-08-25T08:57:38.956" v="5343"/>
          <ac:grpSpMkLst>
            <pc:docMk/>
            <pc:sldMk cId="967077035" sldId="619"/>
            <ac:grpSpMk id="18" creationId="{8583742A-E2C6-F39C-B274-E2A161FAB3B8}"/>
          </ac:grpSpMkLst>
        </pc:grpChg>
        <pc:grpChg chg="mod">
          <ac:chgData name="Deepika Vatsa" userId="f7100972-27fe-4ee6-8fb4-ec9b7931b409" providerId="ADAL" clId="{2AFFE7C8-BE72-4E40-A521-66C48F887714}" dt="2025-08-25T08:57:38.956" v="5343"/>
          <ac:grpSpMkLst>
            <pc:docMk/>
            <pc:sldMk cId="967077035" sldId="619"/>
            <ac:grpSpMk id="19" creationId="{5F4A83C0-6F52-7287-752E-AF18E6E38CEE}"/>
          </ac:grpSpMkLst>
        </pc:grpChg>
        <pc:picChg chg="del">
          <ac:chgData name="Deepika Vatsa" userId="f7100972-27fe-4ee6-8fb4-ec9b7931b409" providerId="ADAL" clId="{2AFFE7C8-BE72-4E40-A521-66C48F887714}" dt="2025-08-25T08:56:42.494" v="5295" actId="478"/>
          <ac:picMkLst>
            <pc:docMk/>
            <pc:sldMk cId="967077035" sldId="619"/>
            <ac:picMk id="5" creationId="{5658A673-2057-A8E9-7B9B-04E5747D9603}"/>
          </ac:picMkLst>
        </pc:picChg>
        <pc:picChg chg="add mod">
          <ac:chgData name="Deepika Vatsa" userId="f7100972-27fe-4ee6-8fb4-ec9b7931b409" providerId="ADAL" clId="{2AFFE7C8-BE72-4E40-A521-66C48F887714}" dt="2025-08-25T08:57:26.006" v="5332" actId="1076"/>
          <ac:picMkLst>
            <pc:docMk/>
            <pc:sldMk cId="967077035" sldId="619"/>
            <ac:picMk id="6" creationId="{73B3F943-1E19-03D4-1E3A-5BD3B645D572}"/>
          </ac:picMkLst>
        </pc:picChg>
        <pc:inkChg chg="add mod">
          <ac:chgData name="Deepika Vatsa" userId="f7100972-27fe-4ee6-8fb4-ec9b7931b409" providerId="ADAL" clId="{2AFFE7C8-BE72-4E40-A521-66C48F887714}" dt="2025-08-25T08:57:38.956" v="5343"/>
          <ac:inkMkLst>
            <pc:docMk/>
            <pc:sldMk cId="967077035" sldId="619"/>
            <ac:inkMk id="8" creationId="{767F8EEB-AFDA-D773-7AE6-A5EAB9620916}"/>
          </ac:inkMkLst>
        </pc:inkChg>
        <pc:inkChg chg="add mod">
          <ac:chgData name="Deepika Vatsa" userId="f7100972-27fe-4ee6-8fb4-ec9b7931b409" providerId="ADAL" clId="{2AFFE7C8-BE72-4E40-A521-66C48F887714}" dt="2025-08-25T08:57:38.956" v="5343"/>
          <ac:inkMkLst>
            <pc:docMk/>
            <pc:sldMk cId="967077035" sldId="619"/>
            <ac:inkMk id="9" creationId="{788DCA02-14EE-84FF-AAE7-AECC665BCB67}"/>
          </ac:inkMkLst>
        </pc:inkChg>
        <pc:inkChg chg="add mod">
          <ac:chgData name="Deepika Vatsa" userId="f7100972-27fe-4ee6-8fb4-ec9b7931b409" providerId="ADAL" clId="{2AFFE7C8-BE72-4E40-A521-66C48F887714}" dt="2025-08-25T08:57:38.956" v="5343"/>
          <ac:inkMkLst>
            <pc:docMk/>
            <pc:sldMk cId="967077035" sldId="619"/>
            <ac:inkMk id="10" creationId="{BE85016B-4E34-19E6-D9CA-973145627975}"/>
          </ac:inkMkLst>
        </pc:inkChg>
        <pc:inkChg chg="add mod">
          <ac:chgData name="Deepika Vatsa" userId="f7100972-27fe-4ee6-8fb4-ec9b7931b409" providerId="ADAL" clId="{2AFFE7C8-BE72-4E40-A521-66C48F887714}" dt="2025-08-25T08:57:38.956" v="5343"/>
          <ac:inkMkLst>
            <pc:docMk/>
            <pc:sldMk cId="967077035" sldId="619"/>
            <ac:inkMk id="11" creationId="{0B929940-A13C-38E2-EDFA-25995EE9521B}"/>
          </ac:inkMkLst>
        </pc:inkChg>
        <pc:inkChg chg="add mod">
          <ac:chgData name="Deepika Vatsa" userId="f7100972-27fe-4ee6-8fb4-ec9b7931b409" providerId="ADAL" clId="{2AFFE7C8-BE72-4E40-A521-66C48F887714}" dt="2025-08-25T08:57:38.956" v="5343"/>
          <ac:inkMkLst>
            <pc:docMk/>
            <pc:sldMk cId="967077035" sldId="619"/>
            <ac:inkMk id="12" creationId="{4F01478E-B89D-B9EB-8AA9-EAA69C21191F}"/>
          </ac:inkMkLst>
        </pc:inkChg>
        <pc:inkChg chg="add mod">
          <ac:chgData name="Deepika Vatsa" userId="f7100972-27fe-4ee6-8fb4-ec9b7931b409" providerId="ADAL" clId="{2AFFE7C8-BE72-4E40-A521-66C48F887714}" dt="2025-08-25T08:57:38.956" v="5343"/>
          <ac:inkMkLst>
            <pc:docMk/>
            <pc:sldMk cId="967077035" sldId="619"/>
            <ac:inkMk id="13" creationId="{A6A48499-B5DB-21B5-7106-C05F3602C630}"/>
          </ac:inkMkLst>
        </pc:inkChg>
        <pc:inkChg chg="add mod">
          <ac:chgData name="Deepika Vatsa" userId="f7100972-27fe-4ee6-8fb4-ec9b7931b409" providerId="ADAL" clId="{2AFFE7C8-BE72-4E40-A521-66C48F887714}" dt="2025-08-25T08:57:38.956" v="5343"/>
          <ac:inkMkLst>
            <pc:docMk/>
            <pc:sldMk cId="967077035" sldId="619"/>
            <ac:inkMk id="14" creationId="{A7015682-EA84-02B6-9006-2BE3ACDC5C8E}"/>
          </ac:inkMkLst>
        </pc:inkChg>
        <pc:inkChg chg="add mod">
          <ac:chgData name="Deepika Vatsa" userId="f7100972-27fe-4ee6-8fb4-ec9b7931b409" providerId="ADAL" clId="{2AFFE7C8-BE72-4E40-A521-66C48F887714}" dt="2025-08-25T08:57:38.956" v="5343"/>
          <ac:inkMkLst>
            <pc:docMk/>
            <pc:sldMk cId="967077035" sldId="619"/>
            <ac:inkMk id="15" creationId="{2CBA9A0B-DE99-8626-D434-A6B622A562A3}"/>
          </ac:inkMkLst>
        </pc:inkChg>
        <pc:inkChg chg="add mod">
          <ac:chgData name="Deepika Vatsa" userId="f7100972-27fe-4ee6-8fb4-ec9b7931b409" providerId="ADAL" clId="{2AFFE7C8-BE72-4E40-A521-66C48F887714}" dt="2025-08-25T08:57:38.956" v="5343"/>
          <ac:inkMkLst>
            <pc:docMk/>
            <pc:sldMk cId="967077035" sldId="619"/>
            <ac:inkMk id="16" creationId="{DD361667-F002-CBAA-478A-8C63987D08BD}"/>
          </ac:inkMkLst>
        </pc:inkChg>
        <pc:inkChg chg="add mod">
          <ac:chgData name="Deepika Vatsa" userId="f7100972-27fe-4ee6-8fb4-ec9b7931b409" providerId="ADAL" clId="{2AFFE7C8-BE72-4E40-A521-66C48F887714}" dt="2025-08-25T08:57:38.956" v="5343"/>
          <ac:inkMkLst>
            <pc:docMk/>
            <pc:sldMk cId="967077035" sldId="619"/>
            <ac:inkMk id="17" creationId="{ACF3C3AB-E54C-1636-B00A-55FF23A6E5F1}"/>
          </ac:inkMkLst>
        </pc:inkChg>
        <pc:inkChg chg="add">
          <ac:chgData name="Deepika Vatsa" userId="f7100972-27fe-4ee6-8fb4-ec9b7931b409" providerId="ADAL" clId="{2AFFE7C8-BE72-4E40-A521-66C48F887714}" dt="2025-08-25T09:43:52.639" v="5474"/>
          <ac:inkMkLst>
            <pc:docMk/>
            <pc:sldMk cId="967077035" sldId="619"/>
            <ac:inkMk id="20" creationId="{D90CB3EC-D4C3-8247-9260-D7962142A553}"/>
          </ac:inkMkLst>
        </pc:inkChg>
      </pc:sldChg>
      <pc:sldChg chg="addSp delSp modSp add mod">
        <pc:chgData name="Deepika Vatsa" userId="f7100972-27fe-4ee6-8fb4-ec9b7931b409" providerId="ADAL" clId="{2AFFE7C8-BE72-4E40-A521-66C48F887714}" dt="2025-08-25T09:43:52.639" v="5474"/>
        <pc:sldMkLst>
          <pc:docMk/>
          <pc:sldMk cId="97124139" sldId="620"/>
        </pc:sldMkLst>
        <pc:spChg chg="mod">
          <ac:chgData name="Deepika Vatsa" userId="f7100972-27fe-4ee6-8fb4-ec9b7931b409" providerId="ADAL" clId="{2AFFE7C8-BE72-4E40-A521-66C48F887714}" dt="2025-08-25T08:58:02.048" v="5369" actId="20577"/>
          <ac:spMkLst>
            <pc:docMk/>
            <pc:sldMk cId="97124139" sldId="620"/>
            <ac:spMk id="7" creationId="{B40579F4-B9C7-5009-34A1-5C1BAA946BE5}"/>
          </ac:spMkLst>
        </pc:spChg>
        <pc:grpChg chg="del">
          <ac:chgData name="Deepika Vatsa" userId="f7100972-27fe-4ee6-8fb4-ec9b7931b409" providerId="ADAL" clId="{2AFFE7C8-BE72-4E40-A521-66C48F887714}" dt="2025-08-25T08:58:11.586" v="5373" actId="478"/>
          <ac:grpSpMkLst>
            <pc:docMk/>
            <pc:sldMk cId="97124139" sldId="620"/>
            <ac:grpSpMk id="18" creationId="{8583742A-E2C6-F39C-B274-E2A161FAB3B8}"/>
          </ac:grpSpMkLst>
        </pc:grpChg>
        <pc:grpChg chg="del">
          <ac:chgData name="Deepika Vatsa" userId="f7100972-27fe-4ee6-8fb4-ec9b7931b409" providerId="ADAL" clId="{2AFFE7C8-BE72-4E40-A521-66C48F887714}" dt="2025-08-25T08:58:10.135" v="5372" actId="478"/>
          <ac:grpSpMkLst>
            <pc:docMk/>
            <pc:sldMk cId="97124139" sldId="620"/>
            <ac:grpSpMk id="19" creationId="{5F4A83C0-6F52-7287-752E-AF18E6E38CEE}"/>
          </ac:grpSpMkLst>
        </pc:grpChg>
        <pc:picChg chg="add mod">
          <ac:chgData name="Deepika Vatsa" userId="f7100972-27fe-4ee6-8fb4-ec9b7931b409" providerId="ADAL" clId="{2AFFE7C8-BE72-4E40-A521-66C48F887714}" dt="2025-08-25T08:58:07.697" v="5371" actId="14100"/>
          <ac:picMkLst>
            <pc:docMk/>
            <pc:sldMk cId="97124139" sldId="620"/>
            <ac:picMk id="5" creationId="{C504D333-13C5-9E17-D526-D78675F1CE1B}"/>
          </ac:picMkLst>
        </pc:picChg>
        <pc:picChg chg="del">
          <ac:chgData name="Deepika Vatsa" userId="f7100972-27fe-4ee6-8fb4-ec9b7931b409" providerId="ADAL" clId="{2AFFE7C8-BE72-4E40-A521-66C48F887714}" dt="2025-08-25T08:57:54.705" v="5345" actId="478"/>
          <ac:picMkLst>
            <pc:docMk/>
            <pc:sldMk cId="97124139" sldId="620"/>
            <ac:picMk id="6" creationId="{73B3F943-1E19-03D4-1E3A-5BD3B645D572}"/>
          </ac:picMkLst>
        </pc:picChg>
        <pc:inkChg chg="add">
          <ac:chgData name="Deepika Vatsa" userId="f7100972-27fe-4ee6-8fb4-ec9b7931b409" providerId="ADAL" clId="{2AFFE7C8-BE72-4E40-A521-66C48F887714}" dt="2025-08-25T09:43:52.639" v="5474"/>
          <ac:inkMkLst>
            <pc:docMk/>
            <pc:sldMk cId="97124139" sldId="620"/>
            <ac:inkMk id="20" creationId="{CF2BE882-36F8-586A-0E6D-79C33D6D2323}"/>
          </ac:inkMkLst>
        </pc:inkChg>
      </pc:sldChg>
      <pc:sldChg chg="del">
        <pc:chgData name="Deepika Vatsa" userId="f7100972-27fe-4ee6-8fb4-ec9b7931b409" providerId="ADAL" clId="{2AFFE7C8-BE72-4E40-A521-66C48F887714}" dt="2025-08-22T08:48:32.067" v="45" actId="47"/>
        <pc:sldMkLst>
          <pc:docMk/>
          <pc:sldMk cId="4060805478" sldId="620"/>
        </pc:sldMkLst>
      </pc:sldChg>
      <pc:sldChg chg="addSp delSp modSp add mod">
        <pc:chgData name="Deepika Vatsa" userId="f7100972-27fe-4ee6-8fb4-ec9b7931b409" providerId="ADAL" clId="{2AFFE7C8-BE72-4E40-A521-66C48F887714}" dt="2025-08-25T09:43:52.639" v="5474"/>
        <pc:sldMkLst>
          <pc:docMk/>
          <pc:sldMk cId="2973699181" sldId="621"/>
        </pc:sldMkLst>
        <pc:spChg chg="mod">
          <ac:chgData name="Deepika Vatsa" userId="f7100972-27fe-4ee6-8fb4-ec9b7931b409" providerId="ADAL" clId="{2AFFE7C8-BE72-4E40-A521-66C48F887714}" dt="2025-08-25T08:59:48.362" v="5385" actId="20577"/>
          <ac:spMkLst>
            <pc:docMk/>
            <pc:sldMk cId="2973699181" sldId="621"/>
            <ac:spMk id="2" creationId="{00000000-0000-0000-0000-000000000000}"/>
          </ac:spMkLst>
        </pc:spChg>
        <pc:spChg chg="mod">
          <ac:chgData name="Deepika Vatsa" userId="f7100972-27fe-4ee6-8fb4-ec9b7931b409" providerId="ADAL" clId="{2AFFE7C8-BE72-4E40-A521-66C48F887714}" dt="2025-08-25T09:00:47.438" v="5460" actId="13926"/>
          <ac:spMkLst>
            <pc:docMk/>
            <pc:sldMk cId="2973699181" sldId="621"/>
            <ac:spMk id="7" creationId="{B40579F4-B9C7-5009-34A1-5C1BAA946BE5}"/>
          </ac:spMkLst>
        </pc:spChg>
        <pc:picChg chg="del">
          <ac:chgData name="Deepika Vatsa" userId="f7100972-27fe-4ee6-8fb4-ec9b7931b409" providerId="ADAL" clId="{2AFFE7C8-BE72-4E40-A521-66C48F887714}" dt="2025-08-25T08:59:50.003" v="5386" actId="478"/>
          <ac:picMkLst>
            <pc:docMk/>
            <pc:sldMk cId="2973699181" sldId="621"/>
            <ac:picMk id="5" creationId="{C504D333-13C5-9E17-D526-D78675F1CE1B}"/>
          </ac:picMkLst>
        </pc:picChg>
        <pc:picChg chg="add mod">
          <ac:chgData name="Deepika Vatsa" userId="f7100972-27fe-4ee6-8fb4-ec9b7931b409" providerId="ADAL" clId="{2AFFE7C8-BE72-4E40-A521-66C48F887714}" dt="2025-08-25T09:00:36.458" v="5459" actId="14100"/>
          <ac:picMkLst>
            <pc:docMk/>
            <pc:sldMk cId="2973699181" sldId="621"/>
            <ac:picMk id="6" creationId="{C113F13E-F91B-EE93-DAE6-10B6374E998D}"/>
          </ac:picMkLst>
        </pc:picChg>
        <pc:inkChg chg="add">
          <ac:chgData name="Deepika Vatsa" userId="f7100972-27fe-4ee6-8fb4-ec9b7931b409" providerId="ADAL" clId="{2AFFE7C8-BE72-4E40-A521-66C48F887714}" dt="2025-08-25T09:43:52.639" v="5474"/>
          <ac:inkMkLst>
            <pc:docMk/>
            <pc:sldMk cId="2973699181" sldId="621"/>
            <ac:inkMk id="8" creationId="{C9C57250-00B1-5B53-5EFE-B997B6F92732}"/>
          </ac:inkMkLst>
        </pc:inkChg>
      </pc:sldChg>
      <pc:sldChg chg="del">
        <pc:chgData name="Deepika Vatsa" userId="f7100972-27fe-4ee6-8fb4-ec9b7931b409" providerId="ADAL" clId="{2AFFE7C8-BE72-4E40-A521-66C48F887714}" dt="2025-08-22T08:48:32.067" v="45" actId="47"/>
        <pc:sldMkLst>
          <pc:docMk/>
          <pc:sldMk cId="1948371539" sldId="629"/>
        </pc:sldMkLst>
      </pc:sldChg>
      <pc:sldChg chg="del">
        <pc:chgData name="Deepika Vatsa" userId="f7100972-27fe-4ee6-8fb4-ec9b7931b409" providerId="ADAL" clId="{2AFFE7C8-BE72-4E40-A521-66C48F887714}" dt="2025-08-22T08:48:32.067" v="45" actId="47"/>
        <pc:sldMkLst>
          <pc:docMk/>
          <pc:sldMk cId="2752782814" sldId="630"/>
        </pc:sldMkLst>
      </pc:sldChg>
      <pc:sldChg chg="del">
        <pc:chgData name="Deepika Vatsa" userId="f7100972-27fe-4ee6-8fb4-ec9b7931b409" providerId="ADAL" clId="{2AFFE7C8-BE72-4E40-A521-66C48F887714}" dt="2025-08-22T08:48:32.067" v="45" actId="47"/>
        <pc:sldMkLst>
          <pc:docMk/>
          <pc:sldMk cId="4075029183" sldId="631"/>
        </pc:sldMkLst>
      </pc:sldChg>
      <pc:sldChg chg="del">
        <pc:chgData name="Deepika Vatsa" userId="f7100972-27fe-4ee6-8fb4-ec9b7931b409" providerId="ADAL" clId="{2AFFE7C8-BE72-4E40-A521-66C48F887714}" dt="2025-08-22T08:48:32.067" v="45" actId="47"/>
        <pc:sldMkLst>
          <pc:docMk/>
          <pc:sldMk cId="1034070740" sldId="632"/>
        </pc:sldMkLst>
      </pc:sldChg>
      <pc:sldChg chg="del">
        <pc:chgData name="Deepika Vatsa" userId="f7100972-27fe-4ee6-8fb4-ec9b7931b409" providerId="ADAL" clId="{2AFFE7C8-BE72-4E40-A521-66C48F887714}" dt="2025-08-22T08:48:32.067" v="45" actId="47"/>
        <pc:sldMkLst>
          <pc:docMk/>
          <pc:sldMk cId="482903048" sldId="633"/>
        </pc:sldMkLst>
      </pc:sldChg>
      <pc:sldChg chg="del">
        <pc:chgData name="Deepika Vatsa" userId="f7100972-27fe-4ee6-8fb4-ec9b7931b409" providerId="ADAL" clId="{2AFFE7C8-BE72-4E40-A521-66C48F887714}" dt="2025-08-22T08:48:32.067" v="45" actId="47"/>
        <pc:sldMkLst>
          <pc:docMk/>
          <pc:sldMk cId="2046699416" sldId="634"/>
        </pc:sldMkLst>
      </pc:sldChg>
      <pc:sldChg chg="del">
        <pc:chgData name="Deepika Vatsa" userId="f7100972-27fe-4ee6-8fb4-ec9b7931b409" providerId="ADAL" clId="{2AFFE7C8-BE72-4E40-A521-66C48F887714}" dt="2025-08-22T08:48:32.067" v="45" actId="47"/>
        <pc:sldMkLst>
          <pc:docMk/>
          <pc:sldMk cId="746225030" sldId="635"/>
        </pc:sldMkLst>
      </pc:sldChg>
      <pc:sldChg chg="del">
        <pc:chgData name="Deepika Vatsa" userId="f7100972-27fe-4ee6-8fb4-ec9b7931b409" providerId="ADAL" clId="{2AFFE7C8-BE72-4E40-A521-66C48F887714}" dt="2025-08-22T08:48:32.067" v="45" actId="47"/>
        <pc:sldMkLst>
          <pc:docMk/>
          <pc:sldMk cId="4132203484" sldId="636"/>
        </pc:sldMkLst>
      </pc:sldChg>
      <pc:sldChg chg="del">
        <pc:chgData name="Deepika Vatsa" userId="f7100972-27fe-4ee6-8fb4-ec9b7931b409" providerId="ADAL" clId="{2AFFE7C8-BE72-4E40-A521-66C48F887714}" dt="2025-08-22T08:48:32.067" v="45" actId="47"/>
        <pc:sldMkLst>
          <pc:docMk/>
          <pc:sldMk cId="397641393" sldId="637"/>
        </pc:sldMkLst>
      </pc:sldChg>
      <pc:sldChg chg="del">
        <pc:chgData name="Deepika Vatsa" userId="f7100972-27fe-4ee6-8fb4-ec9b7931b409" providerId="ADAL" clId="{2AFFE7C8-BE72-4E40-A521-66C48F887714}" dt="2025-08-22T08:48:32.067" v="45" actId="47"/>
        <pc:sldMkLst>
          <pc:docMk/>
          <pc:sldMk cId="2040000702" sldId="638"/>
        </pc:sldMkLst>
      </pc:sldChg>
      <pc:sldChg chg="del">
        <pc:chgData name="Deepika Vatsa" userId="f7100972-27fe-4ee6-8fb4-ec9b7931b409" providerId="ADAL" clId="{2AFFE7C8-BE72-4E40-A521-66C48F887714}" dt="2025-08-22T08:48:32.067" v="45" actId="47"/>
        <pc:sldMkLst>
          <pc:docMk/>
          <pc:sldMk cId="97423181" sldId="639"/>
        </pc:sldMkLst>
      </pc:sldChg>
      <pc:sldChg chg="del">
        <pc:chgData name="Deepika Vatsa" userId="f7100972-27fe-4ee6-8fb4-ec9b7931b409" providerId="ADAL" clId="{2AFFE7C8-BE72-4E40-A521-66C48F887714}" dt="2025-08-22T08:48:32.067" v="45" actId="47"/>
        <pc:sldMkLst>
          <pc:docMk/>
          <pc:sldMk cId="2583778159" sldId="640"/>
        </pc:sldMkLst>
      </pc:sldChg>
      <pc:sldChg chg="del">
        <pc:chgData name="Deepika Vatsa" userId="f7100972-27fe-4ee6-8fb4-ec9b7931b409" providerId="ADAL" clId="{2AFFE7C8-BE72-4E40-A521-66C48F887714}" dt="2025-08-22T08:48:32.067" v="45" actId="47"/>
        <pc:sldMkLst>
          <pc:docMk/>
          <pc:sldMk cId="1325567634" sldId="641"/>
        </pc:sldMkLst>
      </pc:sldChg>
      <pc:sldChg chg="del">
        <pc:chgData name="Deepika Vatsa" userId="f7100972-27fe-4ee6-8fb4-ec9b7931b409" providerId="ADAL" clId="{2AFFE7C8-BE72-4E40-A521-66C48F887714}" dt="2025-08-22T08:48:32.067" v="45" actId="47"/>
        <pc:sldMkLst>
          <pc:docMk/>
          <pc:sldMk cId="3281371514" sldId="642"/>
        </pc:sldMkLst>
      </pc:sldChg>
      <pc:sldChg chg="del">
        <pc:chgData name="Deepika Vatsa" userId="f7100972-27fe-4ee6-8fb4-ec9b7931b409" providerId="ADAL" clId="{2AFFE7C8-BE72-4E40-A521-66C48F887714}" dt="2025-08-22T08:48:32.067" v="45" actId="47"/>
        <pc:sldMkLst>
          <pc:docMk/>
          <pc:sldMk cId="1316392785" sldId="643"/>
        </pc:sldMkLst>
      </pc:sldChg>
      <pc:sldChg chg="del">
        <pc:chgData name="Deepika Vatsa" userId="f7100972-27fe-4ee6-8fb4-ec9b7931b409" providerId="ADAL" clId="{2AFFE7C8-BE72-4E40-A521-66C48F887714}" dt="2025-08-22T08:48:32.067" v="45" actId="47"/>
        <pc:sldMkLst>
          <pc:docMk/>
          <pc:sldMk cId="4154143070" sldId="644"/>
        </pc:sldMkLst>
      </pc:sldChg>
      <pc:sldChg chg="del">
        <pc:chgData name="Deepika Vatsa" userId="f7100972-27fe-4ee6-8fb4-ec9b7931b409" providerId="ADAL" clId="{2AFFE7C8-BE72-4E40-A521-66C48F887714}" dt="2025-08-22T08:48:32.067" v="45" actId="47"/>
        <pc:sldMkLst>
          <pc:docMk/>
          <pc:sldMk cId="3731779941" sldId="645"/>
        </pc:sldMkLst>
      </pc:sldChg>
      <pc:sldChg chg="del">
        <pc:chgData name="Deepika Vatsa" userId="f7100972-27fe-4ee6-8fb4-ec9b7931b409" providerId="ADAL" clId="{2AFFE7C8-BE72-4E40-A521-66C48F887714}" dt="2025-08-22T08:48:32.067" v="45" actId="47"/>
        <pc:sldMkLst>
          <pc:docMk/>
          <pc:sldMk cId="1825479687" sldId="646"/>
        </pc:sldMkLst>
      </pc:sldChg>
      <pc:sldChg chg="del">
        <pc:chgData name="Deepika Vatsa" userId="f7100972-27fe-4ee6-8fb4-ec9b7931b409" providerId="ADAL" clId="{2AFFE7C8-BE72-4E40-A521-66C48F887714}" dt="2025-08-22T08:48:32.067" v="45" actId="47"/>
        <pc:sldMkLst>
          <pc:docMk/>
          <pc:sldMk cId="3536546870" sldId="647"/>
        </pc:sldMkLst>
      </pc:sldChg>
      <pc:sldChg chg="del">
        <pc:chgData name="Deepika Vatsa" userId="f7100972-27fe-4ee6-8fb4-ec9b7931b409" providerId="ADAL" clId="{2AFFE7C8-BE72-4E40-A521-66C48F887714}" dt="2025-08-22T08:48:32.067" v="45" actId="47"/>
        <pc:sldMkLst>
          <pc:docMk/>
          <pc:sldMk cId="3930264224" sldId="648"/>
        </pc:sldMkLst>
      </pc:sldChg>
      <pc:sldChg chg="del">
        <pc:chgData name="Deepika Vatsa" userId="f7100972-27fe-4ee6-8fb4-ec9b7931b409" providerId="ADAL" clId="{2AFFE7C8-BE72-4E40-A521-66C48F887714}" dt="2025-08-22T08:48:32.067" v="45" actId="47"/>
        <pc:sldMkLst>
          <pc:docMk/>
          <pc:sldMk cId="2272648693" sldId="650"/>
        </pc:sldMkLst>
      </pc:sldChg>
    </pc:docChg>
  </pc:docChgLst>
  <pc:docChgLst>
    <pc:chgData name="Deepika Vatsa" userId="f7100972-27fe-4ee6-8fb4-ec9b7931b409" providerId="ADAL" clId="{7BBACB10-8586-4BCC-A476-38C462E71A11}"/>
    <pc:docChg chg="undo custSel addSld delSld modSld sldOrd">
      <pc:chgData name="Deepika Vatsa" userId="f7100972-27fe-4ee6-8fb4-ec9b7931b409" providerId="ADAL" clId="{7BBACB10-8586-4BCC-A476-38C462E71A11}" dt="2025-08-20T11:37:16.703" v="2620"/>
      <pc:docMkLst>
        <pc:docMk/>
      </pc:docMkLst>
      <pc:sldChg chg="modSp mod">
        <pc:chgData name="Deepika Vatsa" userId="f7100972-27fe-4ee6-8fb4-ec9b7931b409" providerId="ADAL" clId="{7BBACB10-8586-4BCC-A476-38C462E71A11}" dt="2025-08-18T12:29:45.278" v="20" actId="5793"/>
        <pc:sldMkLst>
          <pc:docMk/>
          <pc:sldMk cId="0" sldId="395"/>
        </pc:sldMkLst>
        <pc:spChg chg="mod">
          <ac:chgData name="Deepika Vatsa" userId="f7100972-27fe-4ee6-8fb4-ec9b7931b409" providerId="ADAL" clId="{7BBACB10-8586-4BCC-A476-38C462E71A11}" dt="2025-08-18T12:29:45.278" v="20" actId="5793"/>
          <ac:spMkLst>
            <pc:docMk/>
            <pc:sldMk cId="0" sldId="395"/>
            <ac:spMk id="2" creationId="{00000000-0000-0000-0000-000000000000}"/>
          </ac:spMkLst>
        </pc:spChg>
      </pc:sldChg>
      <pc:sldChg chg="modSp mod">
        <pc:chgData name="Deepika Vatsa" userId="f7100972-27fe-4ee6-8fb4-ec9b7931b409" providerId="ADAL" clId="{7BBACB10-8586-4BCC-A476-38C462E71A11}" dt="2025-08-18T12:31:36.988" v="182" actId="20577"/>
        <pc:sldMkLst>
          <pc:docMk/>
          <pc:sldMk cId="3439049211" sldId="591"/>
        </pc:sldMkLst>
        <pc:spChg chg="mod">
          <ac:chgData name="Deepika Vatsa" userId="f7100972-27fe-4ee6-8fb4-ec9b7931b409" providerId="ADAL" clId="{7BBACB10-8586-4BCC-A476-38C462E71A11}" dt="2025-08-18T12:31:36.988" v="182" actId="20577"/>
          <ac:spMkLst>
            <pc:docMk/>
            <pc:sldMk cId="3439049211" sldId="591"/>
            <ac:spMk id="11" creationId="{06381CCD-359B-D8A2-1997-A5B56A02FD41}"/>
          </ac:spMkLst>
        </pc:spChg>
      </pc:sldChg>
      <pc:sldChg chg="addSp delSp modSp mod">
        <pc:chgData name="Deepika Vatsa" userId="f7100972-27fe-4ee6-8fb4-ec9b7931b409" providerId="ADAL" clId="{7BBACB10-8586-4BCC-A476-38C462E71A11}" dt="2025-08-20T11:37:16.703" v="2620"/>
        <pc:sldMkLst>
          <pc:docMk/>
          <pc:sldMk cId="3198423911" sldId="593"/>
        </pc:sldMkLst>
        <pc:spChg chg="mod">
          <ac:chgData name="Deepika Vatsa" userId="f7100972-27fe-4ee6-8fb4-ec9b7931b409" providerId="ADAL" clId="{7BBACB10-8586-4BCC-A476-38C462E71A11}" dt="2025-08-18T12:33:31.379" v="207" actId="20577"/>
          <ac:spMkLst>
            <pc:docMk/>
            <pc:sldMk cId="3198423911" sldId="593"/>
            <ac:spMk id="2" creationId="{00000000-0000-0000-0000-000000000000}"/>
          </ac:spMkLst>
        </pc:spChg>
        <pc:spChg chg="add mod">
          <ac:chgData name="Deepika Vatsa" userId="f7100972-27fe-4ee6-8fb4-ec9b7931b409" providerId="ADAL" clId="{7BBACB10-8586-4BCC-A476-38C462E71A11}" dt="2025-08-20T05:22:36.788" v="398" actId="20577"/>
          <ac:spMkLst>
            <pc:docMk/>
            <pc:sldMk cId="3198423911" sldId="593"/>
            <ac:spMk id="5" creationId="{2461C6AC-CE12-CE55-1E34-C97C06A15181}"/>
          </ac:spMkLst>
        </pc:spChg>
        <pc:picChg chg="del">
          <ac:chgData name="Deepika Vatsa" userId="f7100972-27fe-4ee6-8fb4-ec9b7931b409" providerId="ADAL" clId="{7BBACB10-8586-4BCC-A476-38C462E71A11}" dt="2025-08-18T12:33:10.652" v="200" actId="478"/>
          <ac:picMkLst>
            <pc:docMk/>
            <pc:sldMk cId="3198423911" sldId="593"/>
            <ac:picMk id="9" creationId="{D35FFCD6-253F-CEEB-E0FE-880344B9FA65}"/>
          </ac:picMkLst>
        </pc:picChg>
        <pc:inkChg chg="add">
          <ac:chgData name="Deepika Vatsa" userId="f7100972-27fe-4ee6-8fb4-ec9b7931b409" providerId="ADAL" clId="{7BBACB10-8586-4BCC-A476-38C462E71A11}" dt="2025-08-20T11:37:16.703" v="2620"/>
          <ac:inkMkLst>
            <pc:docMk/>
            <pc:sldMk cId="3198423911" sldId="593"/>
            <ac:inkMk id="4" creationId="{F57AC4F4-9915-BC5C-2518-359ABAE0993A}"/>
          </ac:inkMkLst>
        </pc:inkChg>
      </pc:sldChg>
      <pc:sldChg chg="del">
        <pc:chgData name="Deepika Vatsa" userId="f7100972-27fe-4ee6-8fb4-ec9b7931b409" providerId="ADAL" clId="{7BBACB10-8586-4BCC-A476-38C462E71A11}" dt="2025-08-20T05:31:23.337" v="444" actId="2696"/>
        <pc:sldMkLst>
          <pc:docMk/>
          <pc:sldMk cId="815781673" sldId="595"/>
        </pc:sldMkLst>
      </pc:sldChg>
      <pc:sldChg chg="del">
        <pc:chgData name="Deepika Vatsa" userId="f7100972-27fe-4ee6-8fb4-ec9b7931b409" providerId="ADAL" clId="{7BBACB10-8586-4BCC-A476-38C462E71A11}" dt="2025-08-20T05:31:23.337" v="444" actId="2696"/>
        <pc:sldMkLst>
          <pc:docMk/>
          <pc:sldMk cId="3468002330" sldId="615"/>
        </pc:sldMkLst>
      </pc:sldChg>
      <pc:sldChg chg="del">
        <pc:chgData name="Deepika Vatsa" userId="f7100972-27fe-4ee6-8fb4-ec9b7931b409" providerId="ADAL" clId="{7BBACB10-8586-4BCC-A476-38C462E71A11}" dt="2025-08-20T05:31:23.337" v="444" actId="2696"/>
        <pc:sldMkLst>
          <pc:docMk/>
          <pc:sldMk cId="2334307004" sldId="616"/>
        </pc:sldMkLst>
      </pc:sldChg>
      <pc:sldChg chg="del">
        <pc:chgData name="Deepika Vatsa" userId="f7100972-27fe-4ee6-8fb4-ec9b7931b409" providerId="ADAL" clId="{7BBACB10-8586-4BCC-A476-38C462E71A11}" dt="2025-08-20T05:31:23.337" v="444" actId="2696"/>
        <pc:sldMkLst>
          <pc:docMk/>
          <pc:sldMk cId="3542099841" sldId="617"/>
        </pc:sldMkLst>
      </pc:sldChg>
      <pc:sldChg chg="del">
        <pc:chgData name="Deepika Vatsa" userId="f7100972-27fe-4ee6-8fb4-ec9b7931b409" providerId="ADAL" clId="{7BBACB10-8586-4BCC-A476-38C462E71A11}" dt="2025-08-20T05:31:23.337" v="444" actId="2696"/>
        <pc:sldMkLst>
          <pc:docMk/>
          <pc:sldMk cId="3991955979" sldId="618"/>
        </pc:sldMkLst>
      </pc:sldChg>
      <pc:sldChg chg="del">
        <pc:chgData name="Deepika Vatsa" userId="f7100972-27fe-4ee6-8fb4-ec9b7931b409" providerId="ADAL" clId="{7BBACB10-8586-4BCC-A476-38C462E71A11}" dt="2025-08-20T05:31:23.337" v="444" actId="2696"/>
        <pc:sldMkLst>
          <pc:docMk/>
          <pc:sldMk cId="3912900456" sldId="619"/>
        </pc:sldMkLst>
      </pc:sldChg>
      <pc:sldChg chg="addSp delSp modSp mod">
        <pc:chgData name="Deepika Vatsa" userId="f7100972-27fe-4ee6-8fb4-ec9b7931b409" providerId="ADAL" clId="{7BBACB10-8586-4BCC-A476-38C462E71A11}" dt="2025-08-20T11:37:16.703" v="2620"/>
        <pc:sldMkLst>
          <pc:docMk/>
          <pc:sldMk cId="4060805478" sldId="620"/>
        </pc:sldMkLst>
        <pc:spChg chg="mod">
          <ac:chgData name="Deepika Vatsa" userId="f7100972-27fe-4ee6-8fb4-ec9b7931b409" providerId="ADAL" clId="{7BBACB10-8586-4BCC-A476-38C462E71A11}" dt="2025-08-18T12:37:05.603" v="344" actId="20577"/>
          <ac:spMkLst>
            <pc:docMk/>
            <pc:sldMk cId="4060805478" sldId="620"/>
            <ac:spMk id="2" creationId="{00000000-0000-0000-0000-000000000000}"/>
          </ac:spMkLst>
        </pc:spChg>
        <pc:picChg chg="add mod">
          <ac:chgData name="Deepika Vatsa" userId="f7100972-27fe-4ee6-8fb4-ec9b7931b409" providerId="ADAL" clId="{7BBACB10-8586-4BCC-A476-38C462E71A11}" dt="2025-08-18T12:37:12.312" v="348" actId="1076"/>
          <ac:picMkLst>
            <pc:docMk/>
            <pc:sldMk cId="4060805478" sldId="620"/>
            <ac:picMk id="5" creationId="{F8E1D368-D16A-C482-965F-806B8E4DF710}"/>
          </ac:picMkLst>
        </pc:picChg>
        <pc:picChg chg="del">
          <ac:chgData name="Deepika Vatsa" userId="f7100972-27fe-4ee6-8fb4-ec9b7931b409" providerId="ADAL" clId="{7BBACB10-8586-4BCC-A476-38C462E71A11}" dt="2025-08-18T12:37:07.625" v="345" actId="478"/>
          <ac:picMkLst>
            <pc:docMk/>
            <pc:sldMk cId="4060805478" sldId="620"/>
            <ac:picMk id="7" creationId="{31B87EC0-4ADE-A96C-B968-87A230E18EEA}"/>
          </ac:picMkLst>
        </pc:picChg>
        <pc:inkChg chg="add">
          <ac:chgData name="Deepika Vatsa" userId="f7100972-27fe-4ee6-8fb4-ec9b7931b409" providerId="ADAL" clId="{7BBACB10-8586-4BCC-A476-38C462E71A11}" dt="2025-08-20T11:37:16.703" v="2620"/>
          <ac:inkMkLst>
            <pc:docMk/>
            <pc:sldMk cId="4060805478" sldId="620"/>
            <ac:inkMk id="4" creationId="{ACC227A6-CFC9-FDCA-DD5F-F63A7A00289C}"/>
          </ac:inkMkLst>
        </pc:inkChg>
      </pc:sldChg>
      <pc:sldChg chg="del">
        <pc:chgData name="Deepika Vatsa" userId="f7100972-27fe-4ee6-8fb4-ec9b7931b409" providerId="ADAL" clId="{7BBACB10-8586-4BCC-A476-38C462E71A11}" dt="2025-08-20T05:31:23.337" v="444" actId="2696"/>
        <pc:sldMkLst>
          <pc:docMk/>
          <pc:sldMk cId="3334835650" sldId="621"/>
        </pc:sldMkLst>
      </pc:sldChg>
      <pc:sldChg chg="del">
        <pc:chgData name="Deepika Vatsa" userId="f7100972-27fe-4ee6-8fb4-ec9b7931b409" providerId="ADAL" clId="{7BBACB10-8586-4BCC-A476-38C462E71A11}" dt="2025-08-20T05:31:23.337" v="444" actId="2696"/>
        <pc:sldMkLst>
          <pc:docMk/>
          <pc:sldMk cId="3976936197" sldId="622"/>
        </pc:sldMkLst>
      </pc:sldChg>
      <pc:sldChg chg="del">
        <pc:chgData name="Deepika Vatsa" userId="f7100972-27fe-4ee6-8fb4-ec9b7931b409" providerId="ADAL" clId="{7BBACB10-8586-4BCC-A476-38C462E71A11}" dt="2025-08-20T05:31:23.337" v="444" actId="2696"/>
        <pc:sldMkLst>
          <pc:docMk/>
          <pc:sldMk cId="1533333801" sldId="623"/>
        </pc:sldMkLst>
      </pc:sldChg>
      <pc:sldChg chg="del">
        <pc:chgData name="Deepika Vatsa" userId="f7100972-27fe-4ee6-8fb4-ec9b7931b409" providerId="ADAL" clId="{7BBACB10-8586-4BCC-A476-38C462E71A11}" dt="2025-08-20T05:31:23.337" v="444" actId="2696"/>
        <pc:sldMkLst>
          <pc:docMk/>
          <pc:sldMk cId="3549948443" sldId="626"/>
        </pc:sldMkLst>
      </pc:sldChg>
      <pc:sldChg chg="del">
        <pc:chgData name="Deepika Vatsa" userId="f7100972-27fe-4ee6-8fb4-ec9b7931b409" providerId="ADAL" clId="{7BBACB10-8586-4BCC-A476-38C462E71A11}" dt="2025-08-20T05:31:23.337" v="444" actId="2696"/>
        <pc:sldMkLst>
          <pc:docMk/>
          <pc:sldMk cId="1492384228" sldId="627"/>
        </pc:sldMkLst>
      </pc:sldChg>
      <pc:sldChg chg="del">
        <pc:chgData name="Deepika Vatsa" userId="f7100972-27fe-4ee6-8fb4-ec9b7931b409" providerId="ADAL" clId="{7BBACB10-8586-4BCC-A476-38C462E71A11}" dt="2025-08-20T05:31:23.337" v="444" actId="2696"/>
        <pc:sldMkLst>
          <pc:docMk/>
          <pc:sldMk cId="3339153089" sldId="628"/>
        </pc:sldMkLst>
      </pc:sldChg>
      <pc:sldChg chg="addSp modSp add mod ord">
        <pc:chgData name="Deepika Vatsa" userId="f7100972-27fe-4ee6-8fb4-ec9b7931b409" providerId="ADAL" clId="{7BBACB10-8586-4BCC-A476-38C462E71A11}" dt="2025-08-20T11:37:16.703" v="2620"/>
        <pc:sldMkLst>
          <pc:docMk/>
          <pc:sldMk cId="1948371539" sldId="629"/>
        </pc:sldMkLst>
        <pc:spChg chg="mod">
          <ac:chgData name="Deepika Vatsa" userId="f7100972-27fe-4ee6-8fb4-ec9b7931b409" providerId="ADAL" clId="{7BBACB10-8586-4BCC-A476-38C462E71A11}" dt="2025-08-18T12:38:15.420" v="373" actId="20577"/>
          <ac:spMkLst>
            <pc:docMk/>
            <pc:sldMk cId="1948371539" sldId="629"/>
            <ac:spMk id="2" creationId="{00000000-0000-0000-0000-000000000000}"/>
          </ac:spMkLst>
        </pc:spChg>
        <pc:spChg chg="mod">
          <ac:chgData name="Deepika Vatsa" userId="f7100972-27fe-4ee6-8fb4-ec9b7931b409" providerId="ADAL" clId="{7BBACB10-8586-4BCC-A476-38C462E71A11}" dt="2025-08-20T05:33:38.153" v="485" actId="13926"/>
          <ac:spMkLst>
            <pc:docMk/>
            <pc:sldMk cId="1948371539" sldId="629"/>
            <ac:spMk id="5" creationId="{2461C6AC-CE12-CE55-1E34-C97C06A15181}"/>
          </ac:spMkLst>
        </pc:spChg>
        <pc:inkChg chg="add">
          <ac:chgData name="Deepika Vatsa" userId="f7100972-27fe-4ee6-8fb4-ec9b7931b409" providerId="ADAL" clId="{7BBACB10-8586-4BCC-A476-38C462E71A11}" dt="2025-08-20T11:37:16.703" v="2620"/>
          <ac:inkMkLst>
            <pc:docMk/>
            <pc:sldMk cId="1948371539" sldId="629"/>
            <ac:inkMk id="4" creationId="{3DCBD848-C1DF-5289-60F8-FC7DAE9FFA5A}"/>
          </ac:inkMkLst>
        </pc:inkChg>
      </pc:sldChg>
      <pc:sldChg chg="addSp modSp add mod">
        <pc:chgData name="Deepika Vatsa" userId="f7100972-27fe-4ee6-8fb4-ec9b7931b409" providerId="ADAL" clId="{7BBACB10-8586-4BCC-A476-38C462E71A11}" dt="2025-08-20T11:37:16.703" v="2620"/>
        <pc:sldMkLst>
          <pc:docMk/>
          <pc:sldMk cId="2752782814" sldId="630"/>
        </pc:sldMkLst>
        <pc:spChg chg="mod">
          <ac:chgData name="Deepika Vatsa" userId="f7100972-27fe-4ee6-8fb4-ec9b7931b409" providerId="ADAL" clId="{7BBACB10-8586-4BCC-A476-38C462E71A11}" dt="2025-08-20T05:34:15.312" v="502" actId="20577"/>
          <ac:spMkLst>
            <pc:docMk/>
            <pc:sldMk cId="2752782814" sldId="630"/>
            <ac:spMk id="2" creationId="{00000000-0000-0000-0000-000000000000}"/>
          </ac:spMkLst>
        </pc:spChg>
        <pc:spChg chg="mod">
          <ac:chgData name="Deepika Vatsa" userId="f7100972-27fe-4ee6-8fb4-ec9b7931b409" providerId="ADAL" clId="{7BBACB10-8586-4BCC-A476-38C462E71A11}" dt="2025-08-20T05:35:04.737" v="549" actId="113"/>
          <ac:spMkLst>
            <pc:docMk/>
            <pc:sldMk cId="2752782814" sldId="630"/>
            <ac:spMk id="5" creationId="{2461C6AC-CE12-CE55-1E34-C97C06A15181}"/>
          </ac:spMkLst>
        </pc:spChg>
        <pc:inkChg chg="add">
          <ac:chgData name="Deepika Vatsa" userId="f7100972-27fe-4ee6-8fb4-ec9b7931b409" providerId="ADAL" clId="{7BBACB10-8586-4BCC-A476-38C462E71A11}" dt="2025-08-20T11:37:16.703" v="2620"/>
          <ac:inkMkLst>
            <pc:docMk/>
            <pc:sldMk cId="2752782814" sldId="630"/>
            <ac:inkMk id="4" creationId="{3BFC01C0-E43D-4B22-D87F-9C76CE5CBFB7}"/>
          </ac:inkMkLst>
        </pc:inkChg>
      </pc:sldChg>
      <pc:sldChg chg="addSp modSp add mod">
        <pc:chgData name="Deepika Vatsa" userId="f7100972-27fe-4ee6-8fb4-ec9b7931b409" providerId="ADAL" clId="{7BBACB10-8586-4BCC-A476-38C462E71A11}" dt="2025-08-20T11:37:16.703" v="2620"/>
        <pc:sldMkLst>
          <pc:docMk/>
          <pc:sldMk cId="4075029183" sldId="631"/>
        </pc:sldMkLst>
        <pc:spChg chg="mod">
          <ac:chgData name="Deepika Vatsa" userId="f7100972-27fe-4ee6-8fb4-ec9b7931b409" providerId="ADAL" clId="{7BBACB10-8586-4BCC-A476-38C462E71A11}" dt="2025-08-20T05:35:15.112" v="559" actId="20577"/>
          <ac:spMkLst>
            <pc:docMk/>
            <pc:sldMk cId="4075029183" sldId="631"/>
            <ac:spMk id="2" creationId="{00000000-0000-0000-0000-000000000000}"/>
          </ac:spMkLst>
        </pc:spChg>
        <pc:spChg chg="mod">
          <ac:chgData name="Deepika Vatsa" userId="f7100972-27fe-4ee6-8fb4-ec9b7931b409" providerId="ADAL" clId="{7BBACB10-8586-4BCC-A476-38C462E71A11}" dt="2025-08-20T06:28:50.083" v="1366"/>
          <ac:spMkLst>
            <pc:docMk/>
            <pc:sldMk cId="4075029183" sldId="631"/>
            <ac:spMk id="5" creationId="{2461C6AC-CE12-CE55-1E34-C97C06A15181}"/>
          </ac:spMkLst>
        </pc:spChg>
        <pc:inkChg chg="add">
          <ac:chgData name="Deepika Vatsa" userId="f7100972-27fe-4ee6-8fb4-ec9b7931b409" providerId="ADAL" clId="{7BBACB10-8586-4BCC-A476-38C462E71A11}" dt="2025-08-20T11:37:16.703" v="2620"/>
          <ac:inkMkLst>
            <pc:docMk/>
            <pc:sldMk cId="4075029183" sldId="631"/>
            <ac:inkMk id="4" creationId="{A5F1C993-15C5-7158-C15A-937A12C77E2B}"/>
          </ac:inkMkLst>
        </pc:inkChg>
      </pc:sldChg>
      <pc:sldChg chg="addSp modSp add mod">
        <pc:chgData name="Deepika Vatsa" userId="f7100972-27fe-4ee6-8fb4-ec9b7931b409" providerId="ADAL" clId="{7BBACB10-8586-4BCC-A476-38C462E71A11}" dt="2025-08-20T11:37:16.703" v="2620"/>
        <pc:sldMkLst>
          <pc:docMk/>
          <pc:sldMk cId="1034070740" sldId="632"/>
        </pc:sldMkLst>
        <pc:spChg chg="mod">
          <ac:chgData name="Deepika Vatsa" userId="f7100972-27fe-4ee6-8fb4-ec9b7931b409" providerId="ADAL" clId="{7BBACB10-8586-4BCC-A476-38C462E71A11}" dt="2025-08-20T05:42:21.751" v="733" actId="20577"/>
          <ac:spMkLst>
            <pc:docMk/>
            <pc:sldMk cId="1034070740" sldId="632"/>
            <ac:spMk id="5" creationId="{2461C6AC-CE12-CE55-1E34-C97C06A15181}"/>
          </ac:spMkLst>
        </pc:spChg>
        <pc:inkChg chg="add">
          <ac:chgData name="Deepika Vatsa" userId="f7100972-27fe-4ee6-8fb4-ec9b7931b409" providerId="ADAL" clId="{7BBACB10-8586-4BCC-A476-38C462E71A11}" dt="2025-08-20T11:37:16.703" v="2620"/>
          <ac:inkMkLst>
            <pc:docMk/>
            <pc:sldMk cId="1034070740" sldId="632"/>
            <ac:inkMk id="4" creationId="{54B5AB7D-BE60-5CBD-D026-7C7EA9133A1C}"/>
          </ac:inkMkLst>
        </pc:inkChg>
      </pc:sldChg>
      <pc:sldChg chg="addSp modSp add mod">
        <pc:chgData name="Deepika Vatsa" userId="f7100972-27fe-4ee6-8fb4-ec9b7931b409" providerId="ADAL" clId="{7BBACB10-8586-4BCC-A476-38C462E71A11}" dt="2025-08-20T11:37:16.703" v="2620"/>
        <pc:sldMkLst>
          <pc:docMk/>
          <pc:sldMk cId="482903048" sldId="633"/>
        </pc:sldMkLst>
        <pc:spChg chg="mod">
          <ac:chgData name="Deepika Vatsa" userId="f7100972-27fe-4ee6-8fb4-ec9b7931b409" providerId="ADAL" clId="{7BBACB10-8586-4BCC-A476-38C462E71A11}" dt="2025-08-20T05:42:58.411" v="741" actId="20577"/>
          <ac:spMkLst>
            <pc:docMk/>
            <pc:sldMk cId="482903048" sldId="633"/>
            <ac:spMk id="2" creationId="{00000000-0000-0000-0000-000000000000}"/>
          </ac:spMkLst>
        </pc:spChg>
        <pc:spChg chg="mod">
          <ac:chgData name="Deepika Vatsa" userId="f7100972-27fe-4ee6-8fb4-ec9b7931b409" providerId="ADAL" clId="{7BBACB10-8586-4BCC-A476-38C462E71A11}" dt="2025-08-20T06:49:27.421" v="1642" actId="114"/>
          <ac:spMkLst>
            <pc:docMk/>
            <pc:sldMk cId="482903048" sldId="633"/>
            <ac:spMk id="5" creationId="{2461C6AC-CE12-CE55-1E34-C97C06A15181}"/>
          </ac:spMkLst>
        </pc:spChg>
        <pc:inkChg chg="add">
          <ac:chgData name="Deepika Vatsa" userId="f7100972-27fe-4ee6-8fb4-ec9b7931b409" providerId="ADAL" clId="{7BBACB10-8586-4BCC-A476-38C462E71A11}" dt="2025-08-20T11:37:16.703" v="2620"/>
          <ac:inkMkLst>
            <pc:docMk/>
            <pc:sldMk cId="482903048" sldId="633"/>
            <ac:inkMk id="4" creationId="{AC239867-B705-D1F0-4231-DBCA68741015}"/>
          </ac:inkMkLst>
        </pc:inkChg>
      </pc:sldChg>
      <pc:sldChg chg="addSp delSp modSp add mod">
        <pc:chgData name="Deepika Vatsa" userId="f7100972-27fe-4ee6-8fb4-ec9b7931b409" providerId="ADAL" clId="{7BBACB10-8586-4BCC-A476-38C462E71A11}" dt="2025-08-20T11:37:16.703" v="2620"/>
        <pc:sldMkLst>
          <pc:docMk/>
          <pc:sldMk cId="2046699416" sldId="634"/>
        </pc:sldMkLst>
        <pc:spChg chg="del">
          <ac:chgData name="Deepika Vatsa" userId="f7100972-27fe-4ee6-8fb4-ec9b7931b409" providerId="ADAL" clId="{7BBACB10-8586-4BCC-A476-38C462E71A11}" dt="2025-08-20T05:57:49.904" v="762" actId="478"/>
          <ac:spMkLst>
            <pc:docMk/>
            <pc:sldMk cId="2046699416" sldId="634"/>
            <ac:spMk id="5" creationId="{2461C6AC-CE12-CE55-1E34-C97C06A15181}"/>
          </ac:spMkLst>
        </pc:spChg>
        <pc:picChg chg="add del mod">
          <ac:chgData name="Deepika Vatsa" userId="f7100972-27fe-4ee6-8fb4-ec9b7931b409" providerId="ADAL" clId="{7BBACB10-8586-4BCC-A476-38C462E71A11}" dt="2025-08-20T06:48:20.647" v="1628" actId="478"/>
          <ac:picMkLst>
            <pc:docMk/>
            <pc:sldMk cId="2046699416" sldId="634"/>
            <ac:picMk id="6" creationId="{AD084D03-C36A-C512-DD48-5B3303E88AA0}"/>
          </ac:picMkLst>
        </pc:picChg>
        <pc:picChg chg="add mod modCrop">
          <ac:chgData name="Deepika Vatsa" userId="f7100972-27fe-4ee6-8fb4-ec9b7931b409" providerId="ADAL" clId="{7BBACB10-8586-4BCC-A476-38C462E71A11}" dt="2025-08-20T06:48:32.274" v="1634" actId="732"/>
          <ac:picMkLst>
            <pc:docMk/>
            <pc:sldMk cId="2046699416" sldId="634"/>
            <ac:picMk id="7" creationId="{4261722E-4B0F-C2A8-2B2E-D7283F121F24}"/>
          </ac:picMkLst>
        </pc:picChg>
        <pc:inkChg chg="add">
          <ac:chgData name="Deepika Vatsa" userId="f7100972-27fe-4ee6-8fb4-ec9b7931b409" providerId="ADAL" clId="{7BBACB10-8586-4BCC-A476-38C462E71A11}" dt="2025-08-20T11:37:16.703" v="2620"/>
          <ac:inkMkLst>
            <pc:docMk/>
            <pc:sldMk cId="2046699416" sldId="634"/>
            <ac:inkMk id="4" creationId="{D70D7400-B8DC-8405-E6B7-D5BD5C5C312A}"/>
          </ac:inkMkLst>
        </pc:inkChg>
      </pc:sldChg>
      <pc:sldChg chg="addSp delSp modSp add mod">
        <pc:chgData name="Deepika Vatsa" userId="f7100972-27fe-4ee6-8fb4-ec9b7931b409" providerId="ADAL" clId="{7BBACB10-8586-4BCC-A476-38C462E71A11}" dt="2025-08-20T11:37:16.703" v="2620"/>
        <pc:sldMkLst>
          <pc:docMk/>
          <pc:sldMk cId="746225030" sldId="635"/>
        </pc:sldMkLst>
        <pc:spChg chg="mod">
          <ac:chgData name="Deepika Vatsa" userId="f7100972-27fe-4ee6-8fb4-ec9b7931b409" providerId="ADAL" clId="{7BBACB10-8586-4BCC-A476-38C462E71A11}" dt="2025-08-20T06:14:36.806" v="792" actId="20577"/>
          <ac:spMkLst>
            <pc:docMk/>
            <pc:sldMk cId="746225030" sldId="635"/>
            <ac:spMk id="2" creationId="{00000000-0000-0000-0000-000000000000}"/>
          </ac:spMkLst>
        </pc:spChg>
        <pc:spChg chg="add mod">
          <ac:chgData name="Deepika Vatsa" userId="f7100972-27fe-4ee6-8fb4-ec9b7931b409" providerId="ADAL" clId="{7BBACB10-8586-4BCC-A476-38C462E71A11}" dt="2025-08-20T06:50:11.173" v="1676" actId="20577"/>
          <ac:spMkLst>
            <pc:docMk/>
            <pc:sldMk cId="746225030" sldId="635"/>
            <ac:spMk id="5" creationId="{511D877E-D953-9EA2-2658-9866E6DD2D78}"/>
          </ac:spMkLst>
        </pc:spChg>
        <pc:picChg chg="del">
          <ac:chgData name="Deepika Vatsa" userId="f7100972-27fe-4ee6-8fb4-ec9b7931b409" providerId="ADAL" clId="{7BBACB10-8586-4BCC-A476-38C462E71A11}" dt="2025-08-20T06:14:38.527" v="793" actId="478"/>
          <ac:picMkLst>
            <pc:docMk/>
            <pc:sldMk cId="746225030" sldId="635"/>
            <ac:picMk id="6" creationId="{AD084D03-C36A-C512-DD48-5B3303E88AA0}"/>
          </ac:picMkLst>
        </pc:picChg>
        <pc:inkChg chg="add">
          <ac:chgData name="Deepika Vatsa" userId="f7100972-27fe-4ee6-8fb4-ec9b7931b409" providerId="ADAL" clId="{7BBACB10-8586-4BCC-A476-38C462E71A11}" dt="2025-08-20T11:37:16.703" v="2620"/>
          <ac:inkMkLst>
            <pc:docMk/>
            <pc:sldMk cId="746225030" sldId="635"/>
            <ac:inkMk id="4" creationId="{CCEDA677-310B-0312-E640-FD6E04D1E035}"/>
          </ac:inkMkLst>
        </pc:inkChg>
      </pc:sldChg>
      <pc:sldChg chg="addSp modSp add mod">
        <pc:chgData name="Deepika Vatsa" userId="f7100972-27fe-4ee6-8fb4-ec9b7931b409" providerId="ADAL" clId="{7BBACB10-8586-4BCC-A476-38C462E71A11}" dt="2025-08-20T11:37:16.703" v="2620"/>
        <pc:sldMkLst>
          <pc:docMk/>
          <pc:sldMk cId="4132203484" sldId="636"/>
        </pc:sldMkLst>
        <pc:spChg chg="mod">
          <ac:chgData name="Deepika Vatsa" userId="f7100972-27fe-4ee6-8fb4-ec9b7931b409" providerId="ADAL" clId="{7BBACB10-8586-4BCC-A476-38C462E71A11}" dt="2025-08-20T06:18:26.202" v="827" actId="20577"/>
          <ac:spMkLst>
            <pc:docMk/>
            <pc:sldMk cId="4132203484" sldId="636"/>
            <ac:spMk id="2" creationId="{00000000-0000-0000-0000-000000000000}"/>
          </ac:spMkLst>
        </pc:spChg>
        <pc:spChg chg="mod">
          <ac:chgData name="Deepika Vatsa" userId="f7100972-27fe-4ee6-8fb4-ec9b7931b409" providerId="ADAL" clId="{7BBACB10-8586-4BCC-A476-38C462E71A11}" dt="2025-08-20T06:28:03.436" v="1357" actId="20577"/>
          <ac:spMkLst>
            <pc:docMk/>
            <pc:sldMk cId="4132203484" sldId="636"/>
            <ac:spMk id="5" creationId="{511D877E-D953-9EA2-2658-9866E6DD2D78}"/>
          </ac:spMkLst>
        </pc:spChg>
        <pc:inkChg chg="add">
          <ac:chgData name="Deepika Vatsa" userId="f7100972-27fe-4ee6-8fb4-ec9b7931b409" providerId="ADAL" clId="{7BBACB10-8586-4BCC-A476-38C462E71A11}" dt="2025-08-20T11:37:16.703" v="2620"/>
          <ac:inkMkLst>
            <pc:docMk/>
            <pc:sldMk cId="4132203484" sldId="636"/>
            <ac:inkMk id="4" creationId="{CDF80E7D-A0DD-A4B7-A5BA-90DC25623BB9}"/>
          </ac:inkMkLst>
        </pc:inkChg>
      </pc:sldChg>
      <pc:sldChg chg="addSp modSp add mod">
        <pc:chgData name="Deepika Vatsa" userId="f7100972-27fe-4ee6-8fb4-ec9b7931b409" providerId="ADAL" clId="{7BBACB10-8586-4BCC-A476-38C462E71A11}" dt="2025-08-20T11:37:16.703" v="2620"/>
        <pc:sldMkLst>
          <pc:docMk/>
          <pc:sldMk cId="397641393" sldId="637"/>
        </pc:sldMkLst>
        <pc:spChg chg="mod">
          <ac:chgData name="Deepika Vatsa" userId="f7100972-27fe-4ee6-8fb4-ec9b7931b409" providerId="ADAL" clId="{7BBACB10-8586-4BCC-A476-38C462E71A11}" dt="2025-08-20T06:29:29.207" v="1372" actId="6549"/>
          <ac:spMkLst>
            <pc:docMk/>
            <pc:sldMk cId="397641393" sldId="637"/>
            <ac:spMk id="5" creationId="{511D877E-D953-9EA2-2658-9866E6DD2D78}"/>
          </ac:spMkLst>
        </pc:spChg>
        <pc:inkChg chg="add">
          <ac:chgData name="Deepika Vatsa" userId="f7100972-27fe-4ee6-8fb4-ec9b7931b409" providerId="ADAL" clId="{7BBACB10-8586-4BCC-A476-38C462E71A11}" dt="2025-08-20T11:37:16.703" v="2620"/>
          <ac:inkMkLst>
            <pc:docMk/>
            <pc:sldMk cId="397641393" sldId="637"/>
            <ac:inkMk id="4" creationId="{2C098E41-7132-B29B-C848-2D8B179D22D8}"/>
          </ac:inkMkLst>
        </pc:inkChg>
      </pc:sldChg>
      <pc:sldChg chg="addSp modSp add mod">
        <pc:chgData name="Deepika Vatsa" userId="f7100972-27fe-4ee6-8fb4-ec9b7931b409" providerId="ADAL" clId="{7BBACB10-8586-4BCC-A476-38C462E71A11}" dt="2025-08-20T11:37:16.703" v="2620"/>
        <pc:sldMkLst>
          <pc:docMk/>
          <pc:sldMk cId="2040000702" sldId="638"/>
        </pc:sldMkLst>
        <pc:spChg chg="mod">
          <ac:chgData name="Deepika Vatsa" userId="f7100972-27fe-4ee6-8fb4-ec9b7931b409" providerId="ADAL" clId="{7BBACB10-8586-4BCC-A476-38C462E71A11}" dt="2025-08-20T06:29:40.570" v="1375" actId="15"/>
          <ac:spMkLst>
            <pc:docMk/>
            <pc:sldMk cId="2040000702" sldId="638"/>
            <ac:spMk id="5" creationId="{511D877E-D953-9EA2-2658-9866E6DD2D78}"/>
          </ac:spMkLst>
        </pc:spChg>
        <pc:inkChg chg="add">
          <ac:chgData name="Deepika Vatsa" userId="f7100972-27fe-4ee6-8fb4-ec9b7931b409" providerId="ADAL" clId="{7BBACB10-8586-4BCC-A476-38C462E71A11}" dt="2025-08-20T11:37:16.703" v="2620"/>
          <ac:inkMkLst>
            <pc:docMk/>
            <pc:sldMk cId="2040000702" sldId="638"/>
            <ac:inkMk id="4" creationId="{D186D7C2-3724-A0AC-3ADF-C23564D33B17}"/>
          </ac:inkMkLst>
        </pc:inkChg>
      </pc:sldChg>
      <pc:sldChg chg="addSp delSp modSp add mod">
        <pc:chgData name="Deepika Vatsa" userId="f7100972-27fe-4ee6-8fb4-ec9b7931b409" providerId="ADAL" clId="{7BBACB10-8586-4BCC-A476-38C462E71A11}" dt="2025-08-20T11:37:16.703" v="2620"/>
        <pc:sldMkLst>
          <pc:docMk/>
          <pc:sldMk cId="97423181" sldId="639"/>
        </pc:sldMkLst>
        <pc:spChg chg="mod">
          <ac:chgData name="Deepika Vatsa" userId="f7100972-27fe-4ee6-8fb4-ec9b7931b409" providerId="ADAL" clId="{7BBACB10-8586-4BCC-A476-38C462E71A11}" dt="2025-08-20T06:33:55.765" v="1393" actId="20577"/>
          <ac:spMkLst>
            <pc:docMk/>
            <pc:sldMk cId="97423181" sldId="639"/>
            <ac:spMk id="2" creationId="{00000000-0000-0000-0000-000000000000}"/>
          </ac:spMkLst>
        </pc:spChg>
        <pc:spChg chg="del">
          <ac:chgData name="Deepika Vatsa" userId="f7100972-27fe-4ee6-8fb4-ec9b7931b409" providerId="ADAL" clId="{7BBACB10-8586-4BCC-A476-38C462E71A11}" dt="2025-08-20T06:33:50.792" v="1377" actId="478"/>
          <ac:spMkLst>
            <pc:docMk/>
            <pc:sldMk cId="97423181" sldId="639"/>
            <ac:spMk id="5" creationId="{511D877E-D953-9EA2-2658-9866E6DD2D78}"/>
          </ac:spMkLst>
        </pc:spChg>
        <pc:picChg chg="add mod">
          <ac:chgData name="Deepika Vatsa" userId="f7100972-27fe-4ee6-8fb4-ec9b7931b409" providerId="ADAL" clId="{7BBACB10-8586-4BCC-A476-38C462E71A11}" dt="2025-08-20T06:34:05.246" v="1395" actId="1076"/>
          <ac:picMkLst>
            <pc:docMk/>
            <pc:sldMk cId="97423181" sldId="639"/>
            <ac:picMk id="6" creationId="{47AF47F2-040F-11E0-0C79-A615D4B3B072}"/>
          </ac:picMkLst>
        </pc:picChg>
        <pc:inkChg chg="add">
          <ac:chgData name="Deepika Vatsa" userId="f7100972-27fe-4ee6-8fb4-ec9b7931b409" providerId="ADAL" clId="{7BBACB10-8586-4BCC-A476-38C462E71A11}" dt="2025-08-20T11:37:16.703" v="2620"/>
          <ac:inkMkLst>
            <pc:docMk/>
            <pc:sldMk cId="97423181" sldId="639"/>
            <ac:inkMk id="4" creationId="{C9E54979-83BE-2529-925B-8DF2C9EAAA51}"/>
          </ac:inkMkLst>
        </pc:inkChg>
      </pc:sldChg>
      <pc:sldChg chg="addSp delSp modSp add mod">
        <pc:chgData name="Deepika Vatsa" userId="f7100972-27fe-4ee6-8fb4-ec9b7931b409" providerId="ADAL" clId="{7BBACB10-8586-4BCC-A476-38C462E71A11}" dt="2025-08-20T11:37:16.703" v="2620"/>
        <pc:sldMkLst>
          <pc:docMk/>
          <pc:sldMk cId="2583778159" sldId="640"/>
        </pc:sldMkLst>
        <pc:spChg chg="mod">
          <ac:chgData name="Deepika Vatsa" userId="f7100972-27fe-4ee6-8fb4-ec9b7931b409" providerId="ADAL" clId="{7BBACB10-8586-4BCC-A476-38C462E71A11}" dt="2025-08-20T06:34:31.767" v="1416" actId="20577"/>
          <ac:spMkLst>
            <pc:docMk/>
            <pc:sldMk cId="2583778159" sldId="640"/>
            <ac:spMk id="2" creationId="{00000000-0000-0000-0000-000000000000}"/>
          </ac:spMkLst>
        </pc:spChg>
        <pc:picChg chg="add mod">
          <ac:chgData name="Deepika Vatsa" userId="f7100972-27fe-4ee6-8fb4-ec9b7931b409" providerId="ADAL" clId="{7BBACB10-8586-4BCC-A476-38C462E71A11}" dt="2025-08-20T06:34:26.918" v="1400" actId="1076"/>
          <ac:picMkLst>
            <pc:docMk/>
            <pc:sldMk cId="2583778159" sldId="640"/>
            <ac:picMk id="5" creationId="{E3888E7E-B726-F87B-EE88-D7D101352222}"/>
          </ac:picMkLst>
        </pc:picChg>
        <pc:picChg chg="del">
          <ac:chgData name="Deepika Vatsa" userId="f7100972-27fe-4ee6-8fb4-ec9b7931b409" providerId="ADAL" clId="{7BBACB10-8586-4BCC-A476-38C462E71A11}" dt="2025-08-20T06:34:10.883" v="1397" actId="478"/>
          <ac:picMkLst>
            <pc:docMk/>
            <pc:sldMk cId="2583778159" sldId="640"/>
            <ac:picMk id="6" creationId="{47AF47F2-040F-11E0-0C79-A615D4B3B072}"/>
          </ac:picMkLst>
        </pc:picChg>
        <pc:inkChg chg="add">
          <ac:chgData name="Deepika Vatsa" userId="f7100972-27fe-4ee6-8fb4-ec9b7931b409" providerId="ADAL" clId="{7BBACB10-8586-4BCC-A476-38C462E71A11}" dt="2025-08-20T11:37:16.703" v="2620"/>
          <ac:inkMkLst>
            <pc:docMk/>
            <pc:sldMk cId="2583778159" sldId="640"/>
            <ac:inkMk id="4" creationId="{F9ADC63B-521A-A0E3-DF87-FF1EDDDDE33D}"/>
          </ac:inkMkLst>
        </pc:inkChg>
      </pc:sldChg>
      <pc:sldChg chg="delSp modSp add mod">
        <pc:chgData name="Deepika Vatsa" userId="f7100972-27fe-4ee6-8fb4-ec9b7931b409" providerId="ADAL" clId="{7BBACB10-8586-4BCC-A476-38C462E71A11}" dt="2025-08-20T06:35:22.387" v="1430" actId="403"/>
        <pc:sldMkLst>
          <pc:docMk/>
          <pc:sldMk cId="1325567634" sldId="641"/>
        </pc:sldMkLst>
        <pc:spChg chg="mod">
          <ac:chgData name="Deepika Vatsa" userId="f7100972-27fe-4ee6-8fb4-ec9b7931b409" providerId="ADAL" clId="{7BBACB10-8586-4BCC-A476-38C462E71A11}" dt="2025-08-20T06:35:22.387" v="1430" actId="403"/>
          <ac:spMkLst>
            <pc:docMk/>
            <pc:sldMk cId="1325567634" sldId="641"/>
            <ac:spMk id="2" creationId="{00000000-0000-0000-0000-000000000000}"/>
          </ac:spMkLst>
        </pc:spChg>
        <pc:spChg chg="del">
          <ac:chgData name="Deepika Vatsa" userId="f7100972-27fe-4ee6-8fb4-ec9b7931b409" providerId="ADAL" clId="{7BBACB10-8586-4BCC-A476-38C462E71A11}" dt="2025-08-20T06:34:59.107" v="1418" actId="478"/>
          <ac:spMkLst>
            <pc:docMk/>
            <pc:sldMk cId="1325567634" sldId="641"/>
            <ac:spMk id="5" creationId="{2461C6AC-CE12-CE55-1E34-C97C06A15181}"/>
          </ac:spMkLst>
        </pc:spChg>
      </pc:sldChg>
      <pc:sldChg chg="modSp add mod">
        <pc:chgData name="Deepika Vatsa" userId="f7100972-27fe-4ee6-8fb4-ec9b7931b409" providerId="ADAL" clId="{7BBACB10-8586-4BCC-A476-38C462E71A11}" dt="2025-08-20T06:35:35.150" v="1439" actId="20577"/>
        <pc:sldMkLst>
          <pc:docMk/>
          <pc:sldMk cId="3281371514" sldId="642"/>
        </pc:sldMkLst>
        <pc:spChg chg="mod">
          <ac:chgData name="Deepika Vatsa" userId="f7100972-27fe-4ee6-8fb4-ec9b7931b409" providerId="ADAL" clId="{7BBACB10-8586-4BCC-A476-38C462E71A11}" dt="2025-08-20T06:35:35.150" v="1439" actId="20577"/>
          <ac:spMkLst>
            <pc:docMk/>
            <pc:sldMk cId="3281371514" sldId="642"/>
            <ac:spMk id="2" creationId="{00000000-0000-0000-0000-000000000000}"/>
          </ac:spMkLst>
        </pc:spChg>
      </pc:sldChg>
      <pc:sldChg chg="addSp modSp add mod ord">
        <pc:chgData name="Deepika Vatsa" userId="f7100972-27fe-4ee6-8fb4-ec9b7931b409" providerId="ADAL" clId="{7BBACB10-8586-4BCC-A476-38C462E71A11}" dt="2025-08-20T11:37:16.703" v="2620"/>
        <pc:sldMkLst>
          <pc:docMk/>
          <pc:sldMk cId="1316392785" sldId="643"/>
        </pc:sldMkLst>
        <pc:spChg chg="mod">
          <ac:chgData name="Deepika Vatsa" userId="f7100972-27fe-4ee6-8fb4-ec9b7931b409" providerId="ADAL" clId="{7BBACB10-8586-4BCC-A476-38C462E71A11}" dt="2025-08-20T06:40:17.339" v="1516" actId="20577"/>
          <ac:spMkLst>
            <pc:docMk/>
            <pc:sldMk cId="1316392785" sldId="643"/>
            <ac:spMk id="2" creationId="{00000000-0000-0000-0000-000000000000}"/>
          </ac:spMkLst>
        </pc:spChg>
        <pc:spChg chg="mod">
          <ac:chgData name="Deepika Vatsa" userId="f7100972-27fe-4ee6-8fb4-ec9b7931b409" providerId="ADAL" clId="{7BBACB10-8586-4BCC-A476-38C462E71A11}" dt="2025-08-20T06:41:03.560" v="1542"/>
          <ac:spMkLst>
            <pc:docMk/>
            <pc:sldMk cId="1316392785" sldId="643"/>
            <ac:spMk id="5" creationId="{511D877E-D953-9EA2-2658-9866E6DD2D78}"/>
          </ac:spMkLst>
        </pc:spChg>
        <pc:inkChg chg="add">
          <ac:chgData name="Deepika Vatsa" userId="f7100972-27fe-4ee6-8fb4-ec9b7931b409" providerId="ADAL" clId="{7BBACB10-8586-4BCC-A476-38C462E71A11}" dt="2025-08-20T11:37:16.703" v="2620"/>
          <ac:inkMkLst>
            <pc:docMk/>
            <pc:sldMk cId="1316392785" sldId="643"/>
            <ac:inkMk id="4" creationId="{17BD0407-EA25-1277-BE98-C748946EB9BA}"/>
          </ac:inkMkLst>
        </pc:inkChg>
      </pc:sldChg>
      <pc:sldChg chg="addSp modSp add mod">
        <pc:chgData name="Deepika Vatsa" userId="f7100972-27fe-4ee6-8fb4-ec9b7931b409" providerId="ADAL" clId="{7BBACB10-8586-4BCC-A476-38C462E71A11}" dt="2025-08-20T11:37:16.703" v="2620"/>
        <pc:sldMkLst>
          <pc:docMk/>
          <pc:sldMk cId="4154143070" sldId="644"/>
        </pc:sldMkLst>
        <pc:spChg chg="mod">
          <ac:chgData name="Deepika Vatsa" userId="f7100972-27fe-4ee6-8fb4-ec9b7931b409" providerId="ADAL" clId="{7BBACB10-8586-4BCC-A476-38C462E71A11}" dt="2025-08-20T06:42:52.692" v="1621" actId="20577"/>
          <ac:spMkLst>
            <pc:docMk/>
            <pc:sldMk cId="4154143070" sldId="644"/>
            <ac:spMk id="5" creationId="{511D877E-D953-9EA2-2658-9866E6DD2D78}"/>
          </ac:spMkLst>
        </pc:spChg>
        <pc:inkChg chg="add">
          <ac:chgData name="Deepika Vatsa" userId="f7100972-27fe-4ee6-8fb4-ec9b7931b409" providerId="ADAL" clId="{7BBACB10-8586-4BCC-A476-38C462E71A11}" dt="2025-08-20T11:37:16.703" v="2620"/>
          <ac:inkMkLst>
            <pc:docMk/>
            <pc:sldMk cId="4154143070" sldId="644"/>
            <ac:inkMk id="4" creationId="{9EF5BFCC-BBF3-4570-20A0-B67AED60275B}"/>
          </ac:inkMkLst>
        </pc:inkChg>
      </pc:sldChg>
      <pc:sldChg chg="addSp modSp add mod">
        <pc:chgData name="Deepika Vatsa" userId="f7100972-27fe-4ee6-8fb4-ec9b7931b409" providerId="ADAL" clId="{7BBACB10-8586-4BCC-A476-38C462E71A11}" dt="2025-08-20T11:37:16.703" v="2620"/>
        <pc:sldMkLst>
          <pc:docMk/>
          <pc:sldMk cId="3731779941" sldId="645"/>
        </pc:sldMkLst>
        <pc:spChg chg="mod">
          <ac:chgData name="Deepika Vatsa" userId="f7100972-27fe-4ee6-8fb4-ec9b7931b409" providerId="ADAL" clId="{7BBACB10-8586-4BCC-A476-38C462E71A11}" dt="2025-08-20T06:41:22.338" v="1551" actId="113"/>
          <ac:spMkLst>
            <pc:docMk/>
            <pc:sldMk cId="3731779941" sldId="645"/>
            <ac:spMk id="5" creationId="{511D877E-D953-9EA2-2658-9866E6DD2D78}"/>
          </ac:spMkLst>
        </pc:spChg>
        <pc:inkChg chg="add">
          <ac:chgData name="Deepika Vatsa" userId="f7100972-27fe-4ee6-8fb4-ec9b7931b409" providerId="ADAL" clId="{7BBACB10-8586-4BCC-A476-38C462E71A11}" dt="2025-08-20T11:37:16.703" v="2620"/>
          <ac:inkMkLst>
            <pc:docMk/>
            <pc:sldMk cId="3731779941" sldId="645"/>
            <ac:inkMk id="4" creationId="{5AC419C3-8D99-A037-EC2C-A8289BDB7403}"/>
          </ac:inkMkLst>
        </pc:inkChg>
      </pc:sldChg>
      <pc:sldChg chg="addSp add">
        <pc:chgData name="Deepika Vatsa" userId="f7100972-27fe-4ee6-8fb4-ec9b7931b409" providerId="ADAL" clId="{7BBACB10-8586-4BCC-A476-38C462E71A11}" dt="2025-08-20T11:37:16.703" v="2620"/>
        <pc:sldMkLst>
          <pc:docMk/>
          <pc:sldMk cId="1825479687" sldId="646"/>
        </pc:sldMkLst>
        <pc:inkChg chg="add">
          <ac:chgData name="Deepika Vatsa" userId="f7100972-27fe-4ee6-8fb4-ec9b7931b409" providerId="ADAL" clId="{7BBACB10-8586-4BCC-A476-38C462E71A11}" dt="2025-08-20T11:37:16.703" v="2620"/>
          <ac:inkMkLst>
            <pc:docMk/>
            <pc:sldMk cId="1825479687" sldId="646"/>
            <ac:inkMk id="4" creationId="{9ED57F5B-8592-4B94-68EF-6BE6EFC79E86}"/>
          </ac:inkMkLst>
        </pc:inkChg>
      </pc:sldChg>
      <pc:sldChg chg="addSp delSp modSp add del mod">
        <pc:chgData name="Deepika Vatsa" userId="f7100972-27fe-4ee6-8fb4-ec9b7931b409" providerId="ADAL" clId="{7BBACB10-8586-4BCC-A476-38C462E71A11}" dt="2025-08-20T06:48:10.187" v="1626" actId="47"/>
        <pc:sldMkLst>
          <pc:docMk/>
          <pc:sldMk cId="2823366148" sldId="646"/>
        </pc:sldMkLst>
        <pc:spChg chg="del">
          <ac:chgData name="Deepika Vatsa" userId="f7100972-27fe-4ee6-8fb4-ec9b7931b409" providerId="ADAL" clId="{7BBACB10-8586-4BCC-A476-38C462E71A11}" dt="2025-08-20T06:48:02.916" v="1623" actId="478"/>
          <ac:spMkLst>
            <pc:docMk/>
            <pc:sldMk cId="2823366148" sldId="646"/>
            <ac:spMk id="5" creationId="{2461C6AC-CE12-CE55-1E34-C97C06A15181}"/>
          </ac:spMkLst>
        </pc:spChg>
        <pc:picChg chg="add del mod">
          <ac:chgData name="Deepika Vatsa" userId="f7100972-27fe-4ee6-8fb4-ec9b7931b409" providerId="ADAL" clId="{7BBACB10-8586-4BCC-A476-38C462E71A11}" dt="2025-08-20T06:48:07.940" v="1625"/>
          <ac:picMkLst>
            <pc:docMk/>
            <pc:sldMk cId="2823366148" sldId="646"/>
            <ac:picMk id="4" creationId="{052E0D85-B66D-F88F-C54D-A8C608B9CB87}"/>
          </ac:picMkLst>
        </pc:picChg>
      </pc:sldChg>
      <pc:sldChg chg="addSp delSp modSp add mod">
        <pc:chgData name="Deepika Vatsa" userId="f7100972-27fe-4ee6-8fb4-ec9b7931b409" providerId="ADAL" clId="{7BBACB10-8586-4BCC-A476-38C462E71A11}" dt="2025-08-20T11:37:16.703" v="2620"/>
        <pc:sldMkLst>
          <pc:docMk/>
          <pc:sldMk cId="3536546870" sldId="647"/>
        </pc:sldMkLst>
        <pc:spChg chg="del">
          <ac:chgData name="Deepika Vatsa" userId="f7100972-27fe-4ee6-8fb4-ec9b7931b409" providerId="ADAL" clId="{7BBACB10-8586-4BCC-A476-38C462E71A11}" dt="2025-08-20T06:52:33.256" v="1678" actId="478"/>
          <ac:spMkLst>
            <pc:docMk/>
            <pc:sldMk cId="3536546870" sldId="647"/>
            <ac:spMk id="5" creationId="{511D877E-D953-9EA2-2658-9866E6DD2D78}"/>
          </ac:spMkLst>
        </pc:spChg>
        <pc:picChg chg="add mod modCrop">
          <ac:chgData name="Deepika Vatsa" userId="f7100972-27fe-4ee6-8fb4-ec9b7931b409" providerId="ADAL" clId="{7BBACB10-8586-4BCC-A476-38C462E71A11}" dt="2025-08-20T06:52:47.358" v="1682" actId="1076"/>
          <ac:picMkLst>
            <pc:docMk/>
            <pc:sldMk cId="3536546870" sldId="647"/>
            <ac:picMk id="4" creationId="{52826AD3-6F07-615F-2B72-E90F9DAE671E}"/>
          </ac:picMkLst>
        </pc:picChg>
        <pc:inkChg chg="add">
          <ac:chgData name="Deepika Vatsa" userId="f7100972-27fe-4ee6-8fb4-ec9b7931b409" providerId="ADAL" clId="{7BBACB10-8586-4BCC-A476-38C462E71A11}" dt="2025-08-20T11:37:16.703" v="2620"/>
          <ac:inkMkLst>
            <pc:docMk/>
            <pc:sldMk cId="3536546870" sldId="647"/>
            <ac:inkMk id="5" creationId="{48F69E82-123F-45EE-AF2E-934D2983316B}"/>
          </ac:inkMkLst>
        </pc:inkChg>
      </pc:sldChg>
      <pc:sldChg chg="addSp delSp modSp add mod">
        <pc:chgData name="Deepika Vatsa" userId="f7100972-27fe-4ee6-8fb4-ec9b7931b409" providerId="ADAL" clId="{7BBACB10-8586-4BCC-A476-38C462E71A11}" dt="2025-08-20T11:37:16.703" v="2620"/>
        <pc:sldMkLst>
          <pc:docMk/>
          <pc:sldMk cId="3930264224" sldId="648"/>
        </pc:sldMkLst>
        <pc:spChg chg="mod">
          <ac:chgData name="Deepika Vatsa" userId="f7100972-27fe-4ee6-8fb4-ec9b7931b409" providerId="ADAL" clId="{7BBACB10-8586-4BCC-A476-38C462E71A11}" dt="2025-08-20T06:53:34.954" v="1695" actId="20577"/>
          <ac:spMkLst>
            <pc:docMk/>
            <pc:sldMk cId="3930264224" sldId="648"/>
            <ac:spMk id="2" creationId="{00000000-0000-0000-0000-000000000000}"/>
          </ac:spMkLst>
        </pc:spChg>
        <pc:spChg chg="add mod">
          <ac:chgData name="Deepika Vatsa" userId="f7100972-27fe-4ee6-8fb4-ec9b7931b409" providerId="ADAL" clId="{7BBACB10-8586-4BCC-A476-38C462E71A11}" dt="2025-08-20T07:07:56.937" v="2619" actId="1076"/>
          <ac:spMkLst>
            <pc:docMk/>
            <pc:sldMk cId="3930264224" sldId="648"/>
            <ac:spMk id="6" creationId="{FFD9A4DD-B5AB-E8DB-C496-231CC09E2328}"/>
          </ac:spMkLst>
        </pc:spChg>
        <pc:picChg chg="del">
          <ac:chgData name="Deepika Vatsa" userId="f7100972-27fe-4ee6-8fb4-ec9b7931b409" providerId="ADAL" clId="{7BBACB10-8586-4BCC-A476-38C462E71A11}" dt="2025-08-20T06:53:36.586" v="1696" actId="478"/>
          <ac:picMkLst>
            <pc:docMk/>
            <pc:sldMk cId="3930264224" sldId="648"/>
            <ac:picMk id="4" creationId="{52826AD3-6F07-615F-2B72-E90F9DAE671E}"/>
          </ac:picMkLst>
        </pc:picChg>
        <pc:picChg chg="add del mod">
          <ac:chgData name="Deepika Vatsa" userId="f7100972-27fe-4ee6-8fb4-ec9b7931b409" providerId="ADAL" clId="{7BBACB10-8586-4BCC-A476-38C462E71A11}" dt="2025-08-20T06:56:17.473" v="2015" actId="478"/>
          <ac:picMkLst>
            <pc:docMk/>
            <pc:sldMk cId="3930264224" sldId="648"/>
            <ac:picMk id="5" creationId="{90B69D6D-4D75-A08B-F30E-E6BF26ECD871}"/>
          </ac:picMkLst>
        </pc:picChg>
        <pc:inkChg chg="add">
          <ac:chgData name="Deepika Vatsa" userId="f7100972-27fe-4ee6-8fb4-ec9b7931b409" providerId="ADAL" clId="{7BBACB10-8586-4BCC-A476-38C462E71A11}" dt="2025-08-20T11:37:16.703" v="2620"/>
          <ac:inkMkLst>
            <pc:docMk/>
            <pc:sldMk cId="3930264224" sldId="648"/>
            <ac:inkMk id="4" creationId="{5B05BB2A-4A4F-9946-3A29-504DBDCFD2EB}"/>
          </ac:inkMkLst>
        </pc:inkChg>
      </pc:sldChg>
      <pc:sldChg chg="addSp delSp modSp add del mod">
        <pc:chgData name="Deepika Vatsa" userId="f7100972-27fe-4ee6-8fb4-ec9b7931b409" providerId="ADAL" clId="{7BBACB10-8586-4BCC-A476-38C462E71A11}" dt="2025-08-20T07:04:05.864" v="2494" actId="47"/>
        <pc:sldMkLst>
          <pc:docMk/>
          <pc:sldMk cId="1939606234" sldId="649"/>
        </pc:sldMkLst>
        <pc:picChg chg="add mod modCrop">
          <ac:chgData name="Deepika Vatsa" userId="f7100972-27fe-4ee6-8fb4-ec9b7931b409" providerId="ADAL" clId="{7BBACB10-8586-4BCC-A476-38C462E71A11}" dt="2025-08-20T06:54:29.380" v="1707" actId="1076"/>
          <ac:picMkLst>
            <pc:docMk/>
            <pc:sldMk cId="1939606234" sldId="649"/>
            <ac:picMk id="4" creationId="{8073A3DF-2A3E-5F66-4875-63C1D5E6A527}"/>
          </ac:picMkLst>
        </pc:picChg>
        <pc:picChg chg="del">
          <ac:chgData name="Deepika Vatsa" userId="f7100972-27fe-4ee6-8fb4-ec9b7931b409" providerId="ADAL" clId="{7BBACB10-8586-4BCC-A476-38C462E71A11}" dt="2025-08-20T06:53:48.007" v="1700" actId="478"/>
          <ac:picMkLst>
            <pc:docMk/>
            <pc:sldMk cId="1939606234" sldId="649"/>
            <ac:picMk id="5" creationId="{90B69D6D-4D75-A08B-F30E-E6BF26ECD871}"/>
          </ac:picMkLst>
        </pc:picChg>
      </pc:sldChg>
      <pc:sldChg chg="addSp modSp add mod">
        <pc:chgData name="Deepika Vatsa" userId="f7100972-27fe-4ee6-8fb4-ec9b7931b409" providerId="ADAL" clId="{7BBACB10-8586-4BCC-A476-38C462E71A11}" dt="2025-08-20T11:37:16.703" v="2620"/>
        <pc:sldMkLst>
          <pc:docMk/>
          <pc:sldMk cId="2272648693" sldId="650"/>
        </pc:sldMkLst>
        <pc:spChg chg="mod">
          <ac:chgData name="Deepika Vatsa" userId="f7100972-27fe-4ee6-8fb4-ec9b7931b409" providerId="ADAL" clId="{7BBACB10-8586-4BCC-A476-38C462E71A11}" dt="2025-08-20T07:03:43.999" v="2452" actId="1076"/>
          <ac:spMkLst>
            <pc:docMk/>
            <pc:sldMk cId="2272648693" sldId="650"/>
            <ac:spMk id="6" creationId="{FFD9A4DD-B5AB-E8DB-C496-231CC09E2328}"/>
          </ac:spMkLst>
        </pc:spChg>
        <pc:spChg chg="add mod">
          <ac:chgData name="Deepika Vatsa" userId="f7100972-27fe-4ee6-8fb4-ec9b7931b409" providerId="ADAL" clId="{7BBACB10-8586-4BCC-A476-38C462E71A11}" dt="2025-08-20T07:03:54.092" v="2492" actId="1036"/>
          <ac:spMkLst>
            <pc:docMk/>
            <pc:sldMk cId="2272648693" sldId="650"/>
            <ac:spMk id="7" creationId="{E66E3315-B034-A861-26B7-161D840A9B8B}"/>
          </ac:spMkLst>
        </pc:spChg>
        <pc:spChg chg="add mod">
          <ac:chgData name="Deepika Vatsa" userId="f7100972-27fe-4ee6-8fb4-ec9b7931b409" providerId="ADAL" clId="{7BBACB10-8586-4BCC-A476-38C462E71A11}" dt="2025-08-20T07:03:54.092" v="2492" actId="1036"/>
          <ac:spMkLst>
            <pc:docMk/>
            <pc:sldMk cId="2272648693" sldId="650"/>
            <ac:spMk id="8" creationId="{128771D7-1DE7-3AC6-2294-0C18F21CB146}"/>
          </ac:spMkLst>
        </pc:spChg>
        <pc:inkChg chg="add">
          <ac:chgData name="Deepika Vatsa" userId="f7100972-27fe-4ee6-8fb4-ec9b7931b409" providerId="ADAL" clId="{7BBACB10-8586-4BCC-A476-38C462E71A11}" dt="2025-08-20T11:37:16.703" v="2620"/>
          <ac:inkMkLst>
            <pc:docMk/>
            <pc:sldMk cId="2272648693" sldId="650"/>
            <ac:inkMk id="4" creationId="{201305CA-103F-AE7E-F77A-F7E37CE5BB0E}"/>
          </ac:inkMkLst>
        </pc:inkChg>
        <pc:cxnChg chg="add mod">
          <ac:chgData name="Deepika Vatsa" userId="f7100972-27fe-4ee6-8fb4-ec9b7931b409" providerId="ADAL" clId="{7BBACB10-8586-4BCC-A476-38C462E71A11}" dt="2025-08-20T07:04:00.836" v="2493" actId="14100"/>
          <ac:cxnSpMkLst>
            <pc:docMk/>
            <pc:sldMk cId="2272648693" sldId="650"/>
            <ac:cxnSpMk id="5" creationId="{24B3BA2A-7D87-5D78-8A80-D0AF4570A12E}"/>
          </ac:cxnSpMkLst>
        </pc:cxnChg>
      </pc:sldChg>
    </pc:docChg>
  </pc:docChgLst>
  <pc:docChgLst>
    <pc:chgData name="Deepika Vatsa" userId="f7100972-27fe-4ee6-8fb4-ec9b7931b409" providerId="ADAL" clId="{FECAADD6-485A-4B66-AEA2-DF6E35DB16E2}"/>
    <pc:docChg chg="custSel addSld delSld modSld sldOrd">
      <pc:chgData name="Deepika Vatsa" userId="f7100972-27fe-4ee6-8fb4-ec9b7931b409" providerId="ADAL" clId="{FECAADD6-485A-4B66-AEA2-DF6E35DB16E2}" dt="2025-08-18T12:27:52.721" v="556" actId="20577"/>
      <pc:docMkLst>
        <pc:docMk/>
      </pc:docMkLst>
      <pc:sldChg chg="modSp mod">
        <pc:chgData name="Deepika Vatsa" userId="f7100972-27fe-4ee6-8fb4-ec9b7931b409" providerId="ADAL" clId="{FECAADD6-485A-4B66-AEA2-DF6E35DB16E2}" dt="2025-08-18T12:07:10.708" v="25" actId="20577"/>
        <pc:sldMkLst>
          <pc:docMk/>
          <pc:sldMk cId="0" sldId="395"/>
        </pc:sldMkLst>
        <pc:spChg chg="mod">
          <ac:chgData name="Deepika Vatsa" userId="f7100972-27fe-4ee6-8fb4-ec9b7931b409" providerId="ADAL" clId="{FECAADD6-485A-4B66-AEA2-DF6E35DB16E2}" dt="2025-08-18T12:07:10.708" v="25" actId="20577"/>
          <ac:spMkLst>
            <pc:docMk/>
            <pc:sldMk cId="0" sldId="395"/>
            <ac:spMk id="2" creationId="{00000000-0000-0000-0000-000000000000}"/>
          </ac:spMkLst>
        </pc:spChg>
      </pc:sldChg>
      <pc:sldChg chg="modSp mod">
        <pc:chgData name="Deepika Vatsa" userId="f7100972-27fe-4ee6-8fb4-ec9b7931b409" providerId="ADAL" clId="{FECAADD6-485A-4B66-AEA2-DF6E35DB16E2}" dt="2025-08-18T12:27:52.721" v="556" actId="20577"/>
        <pc:sldMkLst>
          <pc:docMk/>
          <pc:sldMk cId="3439049211" sldId="591"/>
        </pc:sldMkLst>
        <pc:spChg chg="mod">
          <ac:chgData name="Deepika Vatsa" userId="f7100972-27fe-4ee6-8fb4-ec9b7931b409" providerId="ADAL" clId="{FECAADD6-485A-4B66-AEA2-DF6E35DB16E2}" dt="2025-08-18T12:07:52.149" v="101" actId="20577"/>
          <ac:spMkLst>
            <pc:docMk/>
            <pc:sldMk cId="3439049211" sldId="591"/>
            <ac:spMk id="2" creationId="{00000000-0000-0000-0000-000000000000}"/>
          </ac:spMkLst>
        </pc:spChg>
        <pc:spChg chg="mod">
          <ac:chgData name="Deepika Vatsa" userId="f7100972-27fe-4ee6-8fb4-ec9b7931b409" providerId="ADAL" clId="{FECAADD6-485A-4B66-AEA2-DF6E35DB16E2}" dt="2025-08-18T12:27:52.721" v="556" actId="20577"/>
          <ac:spMkLst>
            <pc:docMk/>
            <pc:sldMk cId="3439049211" sldId="591"/>
            <ac:spMk id="11" creationId="{06381CCD-359B-D8A2-1997-A5B56A02FD41}"/>
          </ac:spMkLst>
        </pc:spChg>
      </pc:sldChg>
      <pc:sldChg chg="del">
        <pc:chgData name="Deepika Vatsa" userId="f7100972-27fe-4ee6-8fb4-ec9b7931b409" providerId="ADAL" clId="{FECAADD6-485A-4B66-AEA2-DF6E35DB16E2}" dt="2025-08-18T12:25:16.312" v="483" actId="47"/>
        <pc:sldMkLst>
          <pc:docMk/>
          <pc:sldMk cId="2432536662" sldId="592"/>
        </pc:sldMkLst>
      </pc:sldChg>
      <pc:sldChg chg="addSp delSp modSp mod">
        <pc:chgData name="Deepika Vatsa" userId="f7100972-27fe-4ee6-8fb4-ec9b7931b409" providerId="ADAL" clId="{FECAADD6-485A-4B66-AEA2-DF6E35DB16E2}" dt="2025-08-18T12:21:57.865" v="418" actId="14100"/>
        <pc:sldMkLst>
          <pc:docMk/>
          <pc:sldMk cId="3198423911" sldId="593"/>
        </pc:sldMkLst>
        <pc:spChg chg="mod">
          <ac:chgData name="Deepika Vatsa" userId="f7100972-27fe-4ee6-8fb4-ec9b7931b409" providerId="ADAL" clId="{FECAADD6-485A-4B66-AEA2-DF6E35DB16E2}" dt="2025-08-18T12:21:40.079" v="415" actId="20577"/>
          <ac:spMkLst>
            <pc:docMk/>
            <pc:sldMk cId="3198423911" sldId="593"/>
            <ac:spMk id="2" creationId="{00000000-0000-0000-0000-000000000000}"/>
          </ac:spMkLst>
        </pc:spChg>
        <pc:spChg chg="del">
          <ac:chgData name="Deepika Vatsa" userId="f7100972-27fe-4ee6-8fb4-ec9b7931b409" providerId="ADAL" clId="{FECAADD6-485A-4B66-AEA2-DF6E35DB16E2}" dt="2025-08-18T12:08:46.420" v="140" actId="478"/>
          <ac:spMkLst>
            <pc:docMk/>
            <pc:sldMk cId="3198423911" sldId="593"/>
            <ac:spMk id="11" creationId="{06381CCD-359B-D8A2-1997-A5B56A02FD41}"/>
          </ac:spMkLst>
        </pc:spChg>
        <pc:picChg chg="add del mod">
          <ac:chgData name="Deepika Vatsa" userId="f7100972-27fe-4ee6-8fb4-ec9b7931b409" providerId="ADAL" clId="{FECAADD6-485A-4B66-AEA2-DF6E35DB16E2}" dt="2025-08-18T12:09:17.408" v="144" actId="478"/>
          <ac:picMkLst>
            <pc:docMk/>
            <pc:sldMk cId="3198423911" sldId="593"/>
            <ac:picMk id="5" creationId="{0A24C55F-7A92-6287-5865-B01B27F658BA}"/>
          </ac:picMkLst>
        </pc:picChg>
        <pc:picChg chg="add del mod">
          <ac:chgData name="Deepika Vatsa" userId="f7100972-27fe-4ee6-8fb4-ec9b7931b409" providerId="ADAL" clId="{FECAADD6-485A-4B66-AEA2-DF6E35DB16E2}" dt="2025-08-18T12:20:44.843" v="380" actId="478"/>
          <ac:picMkLst>
            <pc:docMk/>
            <pc:sldMk cId="3198423911" sldId="593"/>
            <ac:picMk id="7" creationId="{31B87EC0-4ADE-A96C-B968-87A230E18EEA}"/>
          </ac:picMkLst>
        </pc:picChg>
        <pc:picChg chg="add mod">
          <ac:chgData name="Deepika Vatsa" userId="f7100972-27fe-4ee6-8fb4-ec9b7931b409" providerId="ADAL" clId="{FECAADD6-485A-4B66-AEA2-DF6E35DB16E2}" dt="2025-08-18T12:21:57.865" v="418" actId="14100"/>
          <ac:picMkLst>
            <pc:docMk/>
            <pc:sldMk cId="3198423911" sldId="593"/>
            <ac:picMk id="9" creationId="{D35FFCD6-253F-CEEB-E0FE-880344B9FA65}"/>
          </ac:picMkLst>
        </pc:picChg>
      </pc:sldChg>
      <pc:sldChg chg="addSp delSp modSp mod">
        <pc:chgData name="Deepika Vatsa" userId="f7100972-27fe-4ee6-8fb4-ec9b7931b409" providerId="ADAL" clId="{FECAADD6-485A-4B66-AEA2-DF6E35DB16E2}" dt="2025-08-18T12:18:33.216" v="347" actId="1076"/>
        <pc:sldMkLst>
          <pc:docMk/>
          <pc:sldMk cId="815781673" sldId="595"/>
        </pc:sldMkLst>
        <pc:spChg chg="mod">
          <ac:chgData name="Deepika Vatsa" userId="f7100972-27fe-4ee6-8fb4-ec9b7931b409" providerId="ADAL" clId="{FECAADD6-485A-4B66-AEA2-DF6E35DB16E2}" dt="2025-08-18T12:18:18.990" v="340" actId="20577"/>
          <ac:spMkLst>
            <pc:docMk/>
            <pc:sldMk cId="815781673" sldId="595"/>
            <ac:spMk id="2" creationId="{00000000-0000-0000-0000-000000000000}"/>
          </ac:spMkLst>
        </pc:spChg>
        <pc:spChg chg="del">
          <ac:chgData name="Deepika Vatsa" userId="f7100972-27fe-4ee6-8fb4-ec9b7931b409" providerId="ADAL" clId="{FECAADD6-485A-4B66-AEA2-DF6E35DB16E2}" dt="2025-08-18T12:18:27.905" v="344" actId="478"/>
          <ac:spMkLst>
            <pc:docMk/>
            <pc:sldMk cId="815781673" sldId="595"/>
            <ac:spMk id="7" creationId="{BCBAFA03-3862-AA92-2365-76BF8A47DE8D}"/>
          </ac:spMkLst>
        </pc:spChg>
        <pc:spChg chg="del">
          <ac:chgData name="Deepika Vatsa" userId="f7100972-27fe-4ee6-8fb4-ec9b7931b409" providerId="ADAL" clId="{FECAADD6-485A-4B66-AEA2-DF6E35DB16E2}" dt="2025-08-18T12:18:23.748" v="342" actId="478"/>
          <ac:spMkLst>
            <pc:docMk/>
            <pc:sldMk cId="815781673" sldId="595"/>
            <ac:spMk id="11" creationId="{06381CCD-359B-D8A2-1997-A5B56A02FD41}"/>
          </ac:spMkLst>
        </pc:spChg>
        <pc:picChg chg="add mod">
          <ac:chgData name="Deepika Vatsa" userId="f7100972-27fe-4ee6-8fb4-ec9b7931b409" providerId="ADAL" clId="{FECAADD6-485A-4B66-AEA2-DF6E35DB16E2}" dt="2025-08-18T12:18:33.216" v="347" actId="1076"/>
          <ac:picMkLst>
            <pc:docMk/>
            <pc:sldMk cId="815781673" sldId="595"/>
            <ac:picMk id="5" creationId="{CBB23C75-79E3-DF1C-D40A-D199F6F0FF07}"/>
          </ac:picMkLst>
        </pc:picChg>
        <pc:picChg chg="del">
          <ac:chgData name="Deepika Vatsa" userId="f7100972-27fe-4ee6-8fb4-ec9b7931b409" providerId="ADAL" clId="{FECAADD6-485A-4B66-AEA2-DF6E35DB16E2}" dt="2025-08-18T12:18:21.201" v="341" actId="478"/>
          <ac:picMkLst>
            <pc:docMk/>
            <pc:sldMk cId="815781673" sldId="595"/>
            <ac:picMk id="2050" creationId="{0B7501EB-9B8B-1F43-B280-F1F29C89922A}"/>
          </ac:picMkLst>
        </pc:picChg>
        <pc:inkChg chg="del">
          <ac:chgData name="Deepika Vatsa" userId="f7100972-27fe-4ee6-8fb4-ec9b7931b409" providerId="ADAL" clId="{FECAADD6-485A-4B66-AEA2-DF6E35DB16E2}" dt="2025-08-18T12:18:27.905" v="344" actId="478"/>
          <ac:inkMkLst>
            <pc:docMk/>
            <pc:sldMk cId="815781673" sldId="595"/>
            <ac:inkMk id="8" creationId="{EEACF910-633C-AE8B-0642-C71E5B84C041}"/>
          </ac:inkMkLst>
        </pc:inkChg>
        <pc:inkChg chg="del">
          <ac:chgData name="Deepika Vatsa" userId="f7100972-27fe-4ee6-8fb4-ec9b7931b409" providerId="ADAL" clId="{FECAADD6-485A-4B66-AEA2-DF6E35DB16E2}" dt="2025-08-18T12:18:27.905" v="344" actId="478"/>
          <ac:inkMkLst>
            <pc:docMk/>
            <pc:sldMk cId="815781673" sldId="595"/>
            <ac:inkMk id="9" creationId="{C39F76D6-5DCC-CD24-131E-897F8204AFE4}"/>
          </ac:inkMkLst>
        </pc:inkChg>
        <pc:inkChg chg="del">
          <ac:chgData name="Deepika Vatsa" userId="f7100972-27fe-4ee6-8fb4-ec9b7931b409" providerId="ADAL" clId="{FECAADD6-485A-4B66-AEA2-DF6E35DB16E2}" dt="2025-08-18T12:18:27.905" v="344" actId="478"/>
          <ac:inkMkLst>
            <pc:docMk/>
            <pc:sldMk cId="815781673" sldId="595"/>
            <ac:inkMk id="10" creationId="{2BFED832-E34E-9A8D-7B76-1D5566960974}"/>
          </ac:inkMkLst>
        </pc:inkChg>
        <pc:inkChg chg="del">
          <ac:chgData name="Deepika Vatsa" userId="f7100972-27fe-4ee6-8fb4-ec9b7931b409" providerId="ADAL" clId="{FECAADD6-485A-4B66-AEA2-DF6E35DB16E2}" dt="2025-08-18T12:18:25.586" v="343" actId="478"/>
          <ac:inkMkLst>
            <pc:docMk/>
            <pc:sldMk cId="815781673" sldId="595"/>
            <ac:inkMk id="12" creationId="{CD91F783-8135-9CCE-7DBA-385AF0289E46}"/>
          </ac:inkMkLst>
        </pc:inkChg>
        <pc:inkChg chg="del">
          <ac:chgData name="Deepika Vatsa" userId="f7100972-27fe-4ee6-8fb4-ec9b7931b409" providerId="ADAL" clId="{FECAADD6-485A-4B66-AEA2-DF6E35DB16E2}" dt="2025-08-18T12:18:27.905" v="344" actId="478"/>
          <ac:inkMkLst>
            <pc:docMk/>
            <pc:sldMk cId="815781673" sldId="595"/>
            <ac:inkMk id="13" creationId="{20D17564-0F72-D4C2-BF4A-7D9EDF592976}"/>
          </ac:inkMkLst>
        </pc:inkChg>
      </pc:sldChg>
      <pc:sldChg chg="del">
        <pc:chgData name="Deepika Vatsa" userId="f7100972-27fe-4ee6-8fb4-ec9b7931b409" providerId="ADAL" clId="{FECAADD6-485A-4B66-AEA2-DF6E35DB16E2}" dt="2025-08-18T12:25:16.312" v="483" actId="47"/>
        <pc:sldMkLst>
          <pc:docMk/>
          <pc:sldMk cId="2532030908" sldId="596"/>
        </pc:sldMkLst>
      </pc:sldChg>
      <pc:sldChg chg="del">
        <pc:chgData name="Deepika Vatsa" userId="f7100972-27fe-4ee6-8fb4-ec9b7931b409" providerId="ADAL" clId="{FECAADD6-485A-4B66-AEA2-DF6E35DB16E2}" dt="2025-08-18T12:25:16.312" v="483" actId="47"/>
        <pc:sldMkLst>
          <pc:docMk/>
          <pc:sldMk cId="3825282558" sldId="597"/>
        </pc:sldMkLst>
      </pc:sldChg>
      <pc:sldChg chg="del">
        <pc:chgData name="Deepika Vatsa" userId="f7100972-27fe-4ee6-8fb4-ec9b7931b409" providerId="ADAL" clId="{FECAADD6-485A-4B66-AEA2-DF6E35DB16E2}" dt="2025-08-18T12:25:16.312" v="483" actId="47"/>
        <pc:sldMkLst>
          <pc:docMk/>
          <pc:sldMk cId="1827776172" sldId="598"/>
        </pc:sldMkLst>
      </pc:sldChg>
      <pc:sldChg chg="del">
        <pc:chgData name="Deepika Vatsa" userId="f7100972-27fe-4ee6-8fb4-ec9b7931b409" providerId="ADAL" clId="{FECAADD6-485A-4B66-AEA2-DF6E35DB16E2}" dt="2025-08-18T12:25:16.312" v="483" actId="47"/>
        <pc:sldMkLst>
          <pc:docMk/>
          <pc:sldMk cId="3105522451" sldId="599"/>
        </pc:sldMkLst>
      </pc:sldChg>
      <pc:sldChg chg="del">
        <pc:chgData name="Deepika Vatsa" userId="f7100972-27fe-4ee6-8fb4-ec9b7931b409" providerId="ADAL" clId="{FECAADD6-485A-4B66-AEA2-DF6E35DB16E2}" dt="2025-08-18T12:25:16.312" v="483" actId="47"/>
        <pc:sldMkLst>
          <pc:docMk/>
          <pc:sldMk cId="1298333677" sldId="600"/>
        </pc:sldMkLst>
      </pc:sldChg>
      <pc:sldChg chg="del">
        <pc:chgData name="Deepika Vatsa" userId="f7100972-27fe-4ee6-8fb4-ec9b7931b409" providerId="ADAL" clId="{FECAADD6-485A-4B66-AEA2-DF6E35DB16E2}" dt="2025-08-18T12:25:16.312" v="483" actId="47"/>
        <pc:sldMkLst>
          <pc:docMk/>
          <pc:sldMk cId="2345028146" sldId="601"/>
        </pc:sldMkLst>
      </pc:sldChg>
      <pc:sldChg chg="del">
        <pc:chgData name="Deepika Vatsa" userId="f7100972-27fe-4ee6-8fb4-ec9b7931b409" providerId="ADAL" clId="{FECAADD6-485A-4B66-AEA2-DF6E35DB16E2}" dt="2025-08-18T12:25:16.312" v="483" actId="47"/>
        <pc:sldMkLst>
          <pc:docMk/>
          <pc:sldMk cId="886010047" sldId="602"/>
        </pc:sldMkLst>
      </pc:sldChg>
      <pc:sldChg chg="del">
        <pc:chgData name="Deepika Vatsa" userId="f7100972-27fe-4ee6-8fb4-ec9b7931b409" providerId="ADAL" clId="{FECAADD6-485A-4B66-AEA2-DF6E35DB16E2}" dt="2025-08-18T12:25:16.312" v="483" actId="47"/>
        <pc:sldMkLst>
          <pc:docMk/>
          <pc:sldMk cId="1900874624" sldId="603"/>
        </pc:sldMkLst>
      </pc:sldChg>
      <pc:sldChg chg="del">
        <pc:chgData name="Deepika Vatsa" userId="f7100972-27fe-4ee6-8fb4-ec9b7931b409" providerId="ADAL" clId="{FECAADD6-485A-4B66-AEA2-DF6E35DB16E2}" dt="2025-08-18T12:25:16.312" v="483" actId="47"/>
        <pc:sldMkLst>
          <pc:docMk/>
          <pc:sldMk cId="1874286721" sldId="604"/>
        </pc:sldMkLst>
      </pc:sldChg>
      <pc:sldChg chg="del">
        <pc:chgData name="Deepika Vatsa" userId="f7100972-27fe-4ee6-8fb4-ec9b7931b409" providerId="ADAL" clId="{FECAADD6-485A-4B66-AEA2-DF6E35DB16E2}" dt="2025-08-18T12:25:16.312" v="483" actId="47"/>
        <pc:sldMkLst>
          <pc:docMk/>
          <pc:sldMk cId="2436058904" sldId="605"/>
        </pc:sldMkLst>
      </pc:sldChg>
      <pc:sldChg chg="del">
        <pc:chgData name="Deepika Vatsa" userId="f7100972-27fe-4ee6-8fb4-ec9b7931b409" providerId="ADAL" clId="{FECAADD6-485A-4B66-AEA2-DF6E35DB16E2}" dt="2025-08-18T12:25:16.312" v="483" actId="47"/>
        <pc:sldMkLst>
          <pc:docMk/>
          <pc:sldMk cId="2038364896" sldId="606"/>
        </pc:sldMkLst>
      </pc:sldChg>
      <pc:sldChg chg="del">
        <pc:chgData name="Deepika Vatsa" userId="f7100972-27fe-4ee6-8fb4-ec9b7931b409" providerId="ADAL" clId="{FECAADD6-485A-4B66-AEA2-DF6E35DB16E2}" dt="2025-08-18T12:25:16.312" v="483" actId="47"/>
        <pc:sldMkLst>
          <pc:docMk/>
          <pc:sldMk cId="1748403446" sldId="607"/>
        </pc:sldMkLst>
      </pc:sldChg>
      <pc:sldChg chg="del">
        <pc:chgData name="Deepika Vatsa" userId="f7100972-27fe-4ee6-8fb4-ec9b7931b409" providerId="ADAL" clId="{FECAADD6-485A-4B66-AEA2-DF6E35DB16E2}" dt="2025-08-18T12:25:16.312" v="483" actId="47"/>
        <pc:sldMkLst>
          <pc:docMk/>
          <pc:sldMk cId="875425397" sldId="608"/>
        </pc:sldMkLst>
      </pc:sldChg>
      <pc:sldChg chg="del">
        <pc:chgData name="Deepika Vatsa" userId="f7100972-27fe-4ee6-8fb4-ec9b7931b409" providerId="ADAL" clId="{FECAADD6-485A-4B66-AEA2-DF6E35DB16E2}" dt="2025-08-18T12:25:16.312" v="483" actId="47"/>
        <pc:sldMkLst>
          <pc:docMk/>
          <pc:sldMk cId="2661033047" sldId="609"/>
        </pc:sldMkLst>
      </pc:sldChg>
      <pc:sldChg chg="del">
        <pc:chgData name="Deepika Vatsa" userId="f7100972-27fe-4ee6-8fb4-ec9b7931b409" providerId="ADAL" clId="{FECAADD6-485A-4B66-AEA2-DF6E35DB16E2}" dt="2025-08-18T12:25:16.312" v="483" actId="47"/>
        <pc:sldMkLst>
          <pc:docMk/>
          <pc:sldMk cId="1244221787" sldId="610"/>
        </pc:sldMkLst>
      </pc:sldChg>
      <pc:sldChg chg="del">
        <pc:chgData name="Deepika Vatsa" userId="f7100972-27fe-4ee6-8fb4-ec9b7931b409" providerId="ADAL" clId="{FECAADD6-485A-4B66-AEA2-DF6E35DB16E2}" dt="2025-08-18T12:25:16.312" v="483" actId="47"/>
        <pc:sldMkLst>
          <pc:docMk/>
          <pc:sldMk cId="2742127447" sldId="611"/>
        </pc:sldMkLst>
      </pc:sldChg>
      <pc:sldChg chg="del">
        <pc:chgData name="Deepika Vatsa" userId="f7100972-27fe-4ee6-8fb4-ec9b7931b409" providerId="ADAL" clId="{FECAADD6-485A-4B66-AEA2-DF6E35DB16E2}" dt="2025-08-18T12:25:16.312" v="483" actId="47"/>
        <pc:sldMkLst>
          <pc:docMk/>
          <pc:sldMk cId="4043674681" sldId="612"/>
        </pc:sldMkLst>
      </pc:sldChg>
      <pc:sldChg chg="del">
        <pc:chgData name="Deepika Vatsa" userId="f7100972-27fe-4ee6-8fb4-ec9b7931b409" providerId="ADAL" clId="{FECAADD6-485A-4B66-AEA2-DF6E35DB16E2}" dt="2025-08-18T12:25:16.312" v="483" actId="47"/>
        <pc:sldMkLst>
          <pc:docMk/>
          <pc:sldMk cId="1338937673" sldId="613"/>
        </pc:sldMkLst>
      </pc:sldChg>
      <pc:sldChg chg="del">
        <pc:chgData name="Deepika Vatsa" userId="f7100972-27fe-4ee6-8fb4-ec9b7931b409" providerId="ADAL" clId="{FECAADD6-485A-4B66-AEA2-DF6E35DB16E2}" dt="2025-08-18T12:25:16.312" v="483" actId="47"/>
        <pc:sldMkLst>
          <pc:docMk/>
          <pc:sldMk cId="1180035275" sldId="614"/>
        </pc:sldMkLst>
      </pc:sldChg>
      <pc:sldChg chg="addSp delSp modSp add mod">
        <pc:chgData name="Deepika Vatsa" userId="f7100972-27fe-4ee6-8fb4-ec9b7931b409" providerId="ADAL" clId="{FECAADD6-485A-4B66-AEA2-DF6E35DB16E2}" dt="2025-08-18T12:15:37.578" v="278" actId="1076"/>
        <pc:sldMkLst>
          <pc:docMk/>
          <pc:sldMk cId="3468002330" sldId="615"/>
        </pc:sldMkLst>
        <pc:spChg chg="mod">
          <ac:chgData name="Deepika Vatsa" userId="f7100972-27fe-4ee6-8fb4-ec9b7931b409" providerId="ADAL" clId="{FECAADD6-485A-4B66-AEA2-DF6E35DB16E2}" dt="2025-08-18T12:10:28.116" v="217" actId="20577"/>
          <ac:spMkLst>
            <pc:docMk/>
            <pc:sldMk cId="3468002330" sldId="615"/>
            <ac:spMk id="2" creationId="{00000000-0000-0000-0000-000000000000}"/>
          </ac:spMkLst>
        </pc:spChg>
        <pc:picChg chg="add mod modCrop">
          <ac:chgData name="Deepika Vatsa" userId="f7100972-27fe-4ee6-8fb4-ec9b7931b409" providerId="ADAL" clId="{FECAADD6-485A-4B66-AEA2-DF6E35DB16E2}" dt="2025-08-18T12:12:44.301" v="244" actId="1076"/>
          <ac:picMkLst>
            <pc:docMk/>
            <pc:sldMk cId="3468002330" sldId="615"/>
            <ac:picMk id="5" creationId="{2CC44FAA-E59D-50D6-3358-2471E4514BBB}"/>
          </ac:picMkLst>
        </pc:picChg>
        <pc:picChg chg="del">
          <ac:chgData name="Deepika Vatsa" userId="f7100972-27fe-4ee6-8fb4-ec9b7931b409" providerId="ADAL" clId="{FECAADD6-485A-4B66-AEA2-DF6E35DB16E2}" dt="2025-08-18T12:10:04.152" v="165" actId="478"/>
          <ac:picMkLst>
            <pc:docMk/>
            <pc:sldMk cId="3468002330" sldId="615"/>
            <ac:picMk id="7" creationId="{31B87EC0-4ADE-A96C-B968-87A230E18EEA}"/>
          </ac:picMkLst>
        </pc:picChg>
        <pc:picChg chg="add mod">
          <ac:chgData name="Deepika Vatsa" userId="f7100972-27fe-4ee6-8fb4-ec9b7931b409" providerId="ADAL" clId="{FECAADD6-485A-4B66-AEA2-DF6E35DB16E2}" dt="2025-08-18T12:12:52.958" v="246" actId="1076"/>
          <ac:picMkLst>
            <pc:docMk/>
            <pc:sldMk cId="3468002330" sldId="615"/>
            <ac:picMk id="8" creationId="{AC26D618-238D-B539-BF07-568502E06F15}"/>
          </ac:picMkLst>
        </pc:picChg>
        <pc:picChg chg="add mod">
          <ac:chgData name="Deepika Vatsa" userId="f7100972-27fe-4ee6-8fb4-ec9b7931b409" providerId="ADAL" clId="{FECAADD6-485A-4B66-AEA2-DF6E35DB16E2}" dt="2025-08-18T12:12:56.495" v="247" actId="1076"/>
          <ac:picMkLst>
            <pc:docMk/>
            <pc:sldMk cId="3468002330" sldId="615"/>
            <ac:picMk id="10" creationId="{51273CA3-0887-342D-F8FA-5EDE2B21A557}"/>
          </ac:picMkLst>
        </pc:picChg>
        <pc:picChg chg="add mod">
          <ac:chgData name="Deepika Vatsa" userId="f7100972-27fe-4ee6-8fb4-ec9b7931b409" providerId="ADAL" clId="{FECAADD6-485A-4B66-AEA2-DF6E35DB16E2}" dt="2025-08-18T12:13:13.361" v="251" actId="14100"/>
          <ac:picMkLst>
            <pc:docMk/>
            <pc:sldMk cId="3468002330" sldId="615"/>
            <ac:picMk id="12" creationId="{AEA0B93D-A73B-22B4-5A61-8B5DBA7A0C9E}"/>
          </ac:picMkLst>
        </pc:picChg>
        <pc:picChg chg="add mod">
          <ac:chgData name="Deepika Vatsa" userId="f7100972-27fe-4ee6-8fb4-ec9b7931b409" providerId="ADAL" clId="{FECAADD6-485A-4B66-AEA2-DF6E35DB16E2}" dt="2025-08-18T12:13:20.601" v="252" actId="14100"/>
          <ac:picMkLst>
            <pc:docMk/>
            <pc:sldMk cId="3468002330" sldId="615"/>
            <ac:picMk id="14" creationId="{19067CCF-8C03-819F-576B-A43A43E1791D}"/>
          </ac:picMkLst>
        </pc:picChg>
        <pc:picChg chg="add mod">
          <ac:chgData name="Deepika Vatsa" userId="f7100972-27fe-4ee6-8fb4-ec9b7931b409" providerId="ADAL" clId="{FECAADD6-485A-4B66-AEA2-DF6E35DB16E2}" dt="2025-08-18T12:13:28.539" v="259" actId="1037"/>
          <ac:picMkLst>
            <pc:docMk/>
            <pc:sldMk cId="3468002330" sldId="615"/>
            <ac:picMk id="16" creationId="{CC9484A8-7883-649E-C20B-8A897E7B6116}"/>
          </ac:picMkLst>
        </pc:picChg>
        <pc:cxnChg chg="add mod">
          <ac:chgData name="Deepika Vatsa" userId="f7100972-27fe-4ee6-8fb4-ec9b7931b409" providerId="ADAL" clId="{FECAADD6-485A-4B66-AEA2-DF6E35DB16E2}" dt="2025-08-18T12:14:58.033" v="264" actId="14100"/>
          <ac:cxnSpMkLst>
            <pc:docMk/>
            <pc:sldMk cId="3468002330" sldId="615"/>
            <ac:cxnSpMk id="18" creationId="{C7CA4674-FCF8-F505-2833-DDDACC470EEC}"/>
          </ac:cxnSpMkLst>
        </pc:cxnChg>
        <pc:cxnChg chg="add mod">
          <ac:chgData name="Deepika Vatsa" userId="f7100972-27fe-4ee6-8fb4-ec9b7931b409" providerId="ADAL" clId="{FECAADD6-485A-4B66-AEA2-DF6E35DB16E2}" dt="2025-08-18T12:15:05.495" v="266" actId="1076"/>
          <ac:cxnSpMkLst>
            <pc:docMk/>
            <pc:sldMk cId="3468002330" sldId="615"/>
            <ac:cxnSpMk id="20" creationId="{FBCE1A6C-EA7A-A3BB-E665-CC14CC750C1D}"/>
          </ac:cxnSpMkLst>
        </pc:cxnChg>
        <pc:cxnChg chg="add mod">
          <ac:chgData name="Deepika Vatsa" userId="f7100972-27fe-4ee6-8fb4-ec9b7931b409" providerId="ADAL" clId="{FECAADD6-485A-4B66-AEA2-DF6E35DB16E2}" dt="2025-08-18T12:15:17.877" v="270" actId="1076"/>
          <ac:cxnSpMkLst>
            <pc:docMk/>
            <pc:sldMk cId="3468002330" sldId="615"/>
            <ac:cxnSpMk id="21" creationId="{DF8FE725-8023-6324-8D77-E557C4114EF8}"/>
          </ac:cxnSpMkLst>
        </pc:cxnChg>
        <pc:cxnChg chg="add mod">
          <ac:chgData name="Deepika Vatsa" userId="f7100972-27fe-4ee6-8fb4-ec9b7931b409" providerId="ADAL" clId="{FECAADD6-485A-4B66-AEA2-DF6E35DB16E2}" dt="2025-08-18T12:15:30.511" v="276" actId="1076"/>
          <ac:cxnSpMkLst>
            <pc:docMk/>
            <pc:sldMk cId="3468002330" sldId="615"/>
            <ac:cxnSpMk id="23" creationId="{06F46995-D9EE-AB0E-2F95-9B01A574D060}"/>
          </ac:cxnSpMkLst>
        </pc:cxnChg>
        <pc:cxnChg chg="add mod">
          <ac:chgData name="Deepika Vatsa" userId="f7100972-27fe-4ee6-8fb4-ec9b7931b409" providerId="ADAL" clId="{FECAADD6-485A-4B66-AEA2-DF6E35DB16E2}" dt="2025-08-18T12:15:37.578" v="278" actId="1076"/>
          <ac:cxnSpMkLst>
            <pc:docMk/>
            <pc:sldMk cId="3468002330" sldId="615"/>
            <ac:cxnSpMk id="26" creationId="{5D1B6595-BDA8-94AC-023D-22A548C4E7B3}"/>
          </ac:cxnSpMkLst>
        </pc:cxnChg>
      </pc:sldChg>
      <pc:sldChg chg="addSp delSp modSp add mod ord">
        <pc:chgData name="Deepika Vatsa" userId="f7100972-27fe-4ee6-8fb4-ec9b7931b409" providerId="ADAL" clId="{FECAADD6-485A-4B66-AEA2-DF6E35DB16E2}" dt="2025-08-18T12:16:40.109" v="303" actId="1076"/>
        <pc:sldMkLst>
          <pc:docMk/>
          <pc:sldMk cId="2334307004" sldId="616"/>
        </pc:sldMkLst>
        <pc:spChg chg="mod">
          <ac:chgData name="Deepika Vatsa" userId="f7100972-27fe-4ee6-8fb4-ec9b7931b409" providerId="ADAL" clId="{FECAADD6-485A-4B66-AEA2-DF6E35DB16E2}" dt="2025-08-18T12:16:02.793" v="290" actId="20577"/>
          <ac:spMkLst>
            <pc:docMk/>
            <pc:sldMk cId="2334307004" sldId="616"/>
            <ac:spMk id="2" creationId="{00000000-0000-0000-0000-000000000000}"/>
          </ac:spMkLst>
        </pc:spChg>
        <pc:picChg chg="add del mod">
          <ac:chgData name="Deepika Vatsa" userId="f7100972-27fe-4ee6-8fb4-ec9b7931b409" providerId="ADAL" clId="{FECAADD6-485A-4B66-AEA2-DF6E35DB16E2}" dt="2025-08-18T12:16:34.659" v="300" actId="478"/>
          <ac:picMkLst>
            <pc:docMk/>
            <pc:sldMk cId="2334307004" sldId="616"/>
            <ac:picMk id="5" creationId="{FCF334FB-A364-8AF1-7656-34923DFBE8FE}"/>
          </ac:picMkLst>
        </pc:picChg>
        <pc:picChg chg="del">
          <ac:chgData name="Deepika Vatsa" userId="f7100972-27fe-4ee6-8fb4-ec9b7931b409" providerId="ADAL" clId="{FECAADD6-485A-4B66-AEA2-DF6E35DB16E2}" dt="2025-08-18T12:16:04.377" v="291" actId="478"/>
          <ac:picMkLst>
            <pc:docMk/>
            <pc:sldMk cId="2334307004" sldId="616"/>
            <ac:picMk id="7" creationId="{31B87EC0-4ADE-A96C-B968-87A230E18EEA}"/>
          </ac:picMkLst>
        </pc:picChg>
        <pc:picChg chg="add mod">
          <ac:chgData name="Deepika Vatsa" userId="f7100972-27fe-4ee6-8fb4-ec9b7931b409" providerId="ADAL" clId="{FECAADD6-485A-4B66-AEA2-DF6E35DB16E2}" dt="2025-08-18T12:16:40.109" v="303" actId="1076"/>
          <ac:picMkLst>
            <pc:docMk/>
            <pc:sldMk cId="2334307004" sldId="616"/>
            <ac:picMk id="8" creationId="{6D806ACB-E7DB-68C3-CB5F-56E2EA8890DA}"/>
          </ac:picMkLst>
        </pc:picChg>
      </pc:sldChg>
      <pc:sldChg chg="addSp delSp modSp add mod">
        <pc:chgData name="Deepika Vatsa" userId="f7100972-27fe-4ee6-8fb4-ec9b7931b409" providerId="ADAL" clId="{FECAADD6-485A-4B66-AEA2-DF6E35DB16E2}" dt="2025-08-18T12:22:31.378" v="419" actId="478"/>
        <pc:sldMkLst>
          <pc:docMk/>
          <pc:sldMk cId="3542099841" sldId="617"/>
        </pc:sldMkLst>
        <pc:spChg chg="del">
          <ac:chgData name="Deepika Vatsa" userId="f7100972-27fe-4ee6-8fb4-ec9b7931b409" providerId="ADAL" clId="{FECAADD6-485A-4B66-AEA2-DF6E35DB16E2}" dt="2025-08-18T12:17:24.988" v="309" actId="478"/>
          <ac:spMkLst>
            <pc:docMk/>
            <pc:sldMk cId="3542099841" sldId="617"/>
            <ac:spMk id="2" creationId="{00000000-0000-0000-0000-000000000000}"/>
          </ac:spMkLst>
        </pc:spChg>
        <pc:spChg chg="add del mod">
          <ac:chgData name="Deepika Vatsa" userId="f7100972-27fe-4ee6-8fb4-ec9b7931b409" providerId="ADAL" clId="{FECAADD6-485A-4B66-AEA2-DF6E35DB16E2}" dt="2025-08-18T12:22:31.378" v="419" actId="478"/>
          <ac:spMkLst>
            <pc:docMk/>
            <pc:sldMk cId="3542099841" sldId="617"/>
            <ac:spMk id="7" creationId="{91DEEBB9-3AC3-4A9E-CF86-989F90816E47}"/>
          </ac:spMkLst>
        </pc:spChg>
        <pc:spChg chg="add mod">
          <ac:chgData name="Deepika Vatsa" userId="f7100972-27fe-4ee6-8fb4-ec9b7931b409" providerId="ADAL" clId="{FECAADD6-485A-4B66-AEA2-DF6E35DB16E2}" dt="2025-08-18T12:17:30.462" v="319" actId="20577"/>
          <ac:spMkLst>
            <pc:docMk/>
            <pc:sldMk cId="3542099841" sldId="617"/>
            <ac:spMk id="9" creationId="{C253D9F7-5718-29E9-229A-BBDE1A6BAEC3}"/>
          </ac:spMkLst>
        </pc:spChg>
        <pc:picChg chg="add mod">
          <ac:chgData name="Deepika Vatsa" userId="f7100972-27fe-4ee6-8fb4-ec9b7931b409" providerId="ADAL" clId="{FECAADD6-485A-4B66-AEA2-DF6E35DB16E2}" dt="2025-08-18T12:17:17.761" v="308" actId="1076"/>
          <ac:picMkLst>
            <pc:docMk/>
            <pc:sldMk cId="3542099841" sldId="617"/>
            <ac:picMk id="5" creationId="{2112331D-2B54-394C-1B8B-69BDD8D2D700}"/>
          </ac:picMkLst>
        </pc:picChg>
        <pc:picChg chg="del">
          <ac:chgData name="Deepika Vatsa" userId="f7100972-27fe-4ee6-8fb4-ec9b7931b409" providerId="ADAL" clId="{FECAADD6-485A-4B66-AEA2-DF6E35DB16E2}" dt="2025-08-18T12:17:12.224" v="305" actId="478"/>
          <ac:picMkLst>
            <pc:docMk/>
            <pc:sldMk cId="3542099841" sldId="617"/>
            <ac:picMk id="8" creationId="{6D806ACB-E7DB-68C3-CB5F-56E2EA8890DA}"/>
          </ac:picMkLst>
        </pc:picChg>
      </pc:sldChg>
      <pc:sldChg chg="addSp delSp modSp add mod">
        <pc:chgData name="Deepika Vatsa" userId="f7100972-27fe-4ee6-8fb4-ec9b7931b409" providerId="ADAL" clId="{FECAADD6-485A-4B66-AEA2-DF6E35DB16E2}" dt="2025-08-18T12:19:35.605" v="371" actId="1076"/>
        <pc:sldMkLst>
          <pc:docMk/>
          <pc:sldMk cId="3991955979" sldId="618"/>
        </pc:sldMkLst>
        <pc:spChg chg="mod">
          <ac:chgData name="Deepika Vatsa" userId="f7100972-27fe-4ee6-8fb4-ec9b7931b409" providerId="ADAL" clId="{FECAADD6-485A-4B66-AEA2-DF6E35DB16E2}" dt="2025-08-18T12:19:10.680" v="364" actId="20577"/>
          <ac:spMkLst>
            <pc:docMk/>
            <pc:sldMk cId="3991955979" sldId="618"/>
            <ac:spMk id="2" creationId="{00000000-0000-0000-0000-000000000000}"/>
          </ac:spMkLst>
        </pc:spChg>
        <pc:picChg chg="del">
          <ac:chgData name="Deepika Vatsa" userId="f7100972-27fe-4ee6-8fb4-ec9b7931b409" providerId="ADAL" clId="{FECAADD6-485A-4B66-AEA2-DF6E35DB16E2}" dt="2025-08-18T12:19:12.145" v="365" actId="478"/>
          <ac:picMkLst>
            <pc:docMk/>
            <pc:sldMk cId="3991955979" sldId="618"/>
            <ac:picMk id="5" creationId="{CBB23C75-79E3-DF1C-D40A-D199F6F0FF07}"/>
          </ac:picMkLst>
        </pc:picChg>
        <pc:picChg chg="add mod">
          <ac:chgData name="Deepika Vatsa" userId="f7100972-27fe-4ee6-8fb4-ec9b7931b409" providerId="ADAL" clId="{FECAADD6-485A-4B66-AEA2-DF6E35DB16E2}" dt="2025-08-18T12:19:18.708" v="369" actId="14100"/>
          <ac:picMkLst>
            <pc:docMk/>
            <pc:sldMk cId="3991955979" sldId="618"/>
            <ac:picMk id="6" creationId="{7F5BB2CF-D3D0-72A8-63E3-727EEFD25493}"/>
          </ac:picMkLst>
        </pc:picChg>
        <pc:picChg chg="add mod">
          <ac:chgData name="Deepika Vatsa" userId="f7100972-27fe-4ee6-8fb4-ec9b7931b409" providerId="ADAL" clId="{FECAADD6-485A-4B66-AEA2-DF6E35DB16E2}" dt="2025-08-18T12:19:35.605" v="371" actId="1076"/>
          <ac:picMkLst>
            <pc:docMk/>
            <pc:sldMk cId="3991955979" sldId="618"/>
            <ac:picMk id="8" creationId="{B9A0C6AF-A876-1DCD-2348-A7B28B921520}"/>
          </ac:picMkLst>
        </pc:picChg>
      </pc:sldChg>
      <pc:sldChg chg="addSp delSp modSp add mod">
        <pc:chgData name="Deepika Vatsa" userId="f7100972-27fe-4ee6-8fb4-ec9b7931b409" providerId="ADAL" clId="{FECAADD6-485A-4B66-AEA2-DF6E35DB16E2}" dt="2025-08-18T12:20:13.153" v="378" actId="1076"/>
        <pc:sldMkLst>
          <pc:docMk/>
          <pc:sldMk cId="3912900456" sldId="619"/>
        </pc:sldMkLst>
        <pc:picChg chg="add mod">
          <ac:chgData name="Deepika Vatsa" userId="f7100972-27fe-4ee6-8fb4-ec9b7931b409" providerId="ADAL" clId="{FECAADD6-485A-4B66-AEA2-DF6E35DB16E2}" dt="2025-08-18T12:20:03.557" v="376" actId="14100"/>
          <ac:picMkLst>
            <pc:docMk/>
            <pc:sldMk cId="3912900456" sldId="619"/>
            <ac:picMk id="5" creationId="{B9D85BF9-2634-8C6B-1C54-FA92545D2984}"/>
          </ac:picMkLst>
        </pc:picChg>
        <pc:picChg chg="del">
          <ac:chgData name="Deepika Vatsa" userId="f7100972-27fe-4ee6-8fb4-ec9b7931b409" providerId="ADAL" clId="{FECAADD6-485A-4B66-AEA2-DF6E35DB16E2}" dt="2025-08-18T12:19:57.897" v="373" actId="478"/>
          <ac:picMkLst>
            <pc:docMk/>
            <pc:sldMk cId="3912900456" sldId="619"/>
            <ac:picMk id="6" creationId="{7F5BB2CF-D3D0-72A8-63E3-727EEFD25493}"/>
          </ac:picMkLst>
        </pc:picChg>
        <pc:picChg chg="add mod">
          <ac:chgData name="Deepika Vatsa" userId="f7100972-27fe-4ee6-8fb4-ec9b7931b409" providerId="ADAL" clId="{FECAADD6-485A-4B66-AEA2-DF6E35DB16E2}" dt="2025-08-18T12:20:13.153" v="378" actId="1076"/>
          <ac:picMkLst>
            <pc:docMk/>
            <pc:sldMk cId="3912900456" sldId="619"/>
            <ac:picMk id="9" creationId="{6C68254F-11DA-AC9D-812C-5397EBBEA39E}"/>
          </ac:picMkLst>
        </pc:picChg>
      </pc:sldChg>
      <pc:sldChg chg="add">
        <pc:chgData name="Deepika Vatsa" userId="f7100972-27fe-4ee6-8fb4-ec9b7931b409" providerId="ADAL" clId="{FECAADD6-485A-4B66-AEA2-DF6E35DB16E2}" dt="2025-08-18T12:20:43.270" v="379" actId="2890"/>
        <pc:sldMkLst>
          <pc:docMk/>
          <pc:sldMk cId="4060805478" sldId="620"/>
        </pc:sldMkLst>
      </pc:sldChg>
      <pc:sldChg chg="addSp delSp modSp add mod">
        <pc:chgData name="Deepika Vatsa" userId="f7100972-27fe-4ee6-8fb4-ec9b7931b409" providerId="ADAL" clId="{FECAADD6-485A-4B66-AEA2-DF6E35DB16E2}" dt="2025-08-18T12:23:33.340" v="453" actId="14100"/>
        <pc:sldMkLst>
          <pc:docMk/>
          <pc:sldMk cId="3334835650" sldId="621"/>
        </pc:sldMkLst>
        <pc:spChg chg="mod">
          <ac:chgData name="Deepika Vatsa" userId="f7100972-27fe-4ee6-8fb4-ec9b7931b409" providerId="ADAL" clId="{FECAADD6-485A-4B66-AEA2-DF6E35DB16E2}" dt="2025-08-18T12:23:26.085" v="449" actId="5793"/>
          <ac:spMkLst>
            <pc:docMk/>
            <pc:sldMk cId="3334835650" sldId="621"/>
            <ac:spMk id="2" creationId="{00000000-0000-0000-0000-000000000000}"/>
          </ac:spMkLst>
        </pc:spChg>
        <pc:picChg chg="del">
          <ac:chgData name="Deepika Vatsa" userId="f7100972-27fe-4ee6-8fb4-ec9b7931b409" providerId="ADAL" clId="{FECAADD6-485A-4B66-AEA2-DF6E35DB16E2}" dt="2025-08-18T12:23:27.827" v="450" actId="478"/>
          <ac:picMkLst>
            <pc:docMk/>
            <pc:sldMk cId="3334835650" sldId="621"/>
            <ac:picMk id="5" creationId="{B9D85BF9-2634-8C6B-1C54-FA92545D2984}"/>
          </ac:picMkLst>
        </pc:picChg>
        <pc:picChg chg="add mod">
          <ac:chgData name="Deepika Vatsa" userId="f7100972-27fe-4ee6-8fb4-ec9b7931b409" providerId="ADAL" clId="{FECAADD6-485A-4B66-AEA2-DF6E35DB16E2}" dt="2025-08-18T12:23:33.340" v="453" actId="14100"/>
          <ac:picMkLst>
            <pc:docMk/>
            <pc:sldMk cId="3334835650" sldId="621"/>
            <ac:picMk id="6" creationId="{45AC247E-DBE5-6911-F887-A62BC46F4370}"/>
          </ac:picMkLst>
        </pc:picChg>
      </pc:sldChg>
      <pc:sldChg chg="addSp delSp modSp add mod">
        <pc:chgData name="Deepika Vatsa" userId="f7100972-27fe-4ee6-8fb4-ec9b7931b409" providerId="ADAL" clId="{FECAADD6-485A-4B66-AEA2-DF6E35DB16E2}" dt="2025-08-18T12:23:58.850" v="458" actId="14100"/>
        <pc:sldMkLst>
          <pc:docMk/>
          <pc:sldMk cId="3976936197" sldId="622"/>
        </pc:sldMkLst>
        <pc:picChg chg="add mod">
          <ac:chgData name="Deepika Vatsa" userId="f7100972-27fe-4ee6-8fb4-ec9b7931b409" providerId="ADAL" clId="{FECAADD6-485A-4B66-AEA2-DF6E35DB16E2}" dt="2025-08-18T12:23:58.850" v="458" actId="14100"/>
          <ac:picMkLst>
            <pc:docMk/>
            <pc:sldMk cId="3976936197" sldId="622"/>
            <ac:picMk id="5" creationId="{FC06E42A-5E65-5F01-9A82-45CA807E2DDE}"/>
          </ac:picMkLst>
        </pc:picChg>
        <pc:picChg chg="del">
          <ac:chgData name="Deepika Vatsa" userId="f7100972-27fe-4ee6-8fb4-ec9b7931b409" providerId="ADAL" clId="{FECAADD6-485A-4B66-AEA2-DF6E35DB16E2}" dt="2025-08-18T12:23:51.057" v="455" actId="478"/>
          <ac:picMkLst>
            <pc:docMk/>
            <pc:sldMk cId="3976936197" sldId="622"/>
            <ac:picMk id="6" creationId="{45AC247E-DBE5-6911-F887-A62BC46F4370}"/>
          </ac:picMkLst>
        </pc:picChg>
      </pc:sldChg>
      <pc:sldChg chg="addSp delSp modSp add mod">
        <pc:chgData name="Deepika Vatsa" userId="f7100972-27fe-4ee6-8fb4-ec9b7931b409" providerId="ADAL" clId="{FECAADD6-485A-4B66-AEA2-DF6E35DB16E2}" dt="2025-08-18T12:27:36.423" v="551" actId="14100"/>
        <pc:sldMkLst>
          <pc:docMk/>
          <pc:sldMk cId="1533333801" sldId="623"/>
        </pc:sldMkLst>
        <pc:spChg chg="mod">
          <ac:chgData name="Deepika Vatsa" userId="f7100972-27fe-4ee6-8fb4-ec9b7931b409" providerId="ADAL" clId="{FECAADD6-485A-4B66-AEA2-DF6E35DB16E2}" dt="2025-08-18T12:24:18.547" v="476" actId="20577"/>
          <ac:spMkLst>
            <pc:docMk/>
            <pc:sldMk cId="1533333801" sldId="623"/>
            <ac:spMk id="2" creationId="{00000000-0000-0000-0000-000000000000}"/>
          </ac:spMkLst>
        </pc:spChg>
        <pc:picChg chg="del">
          <ac:chgData name="Deepika Vatsa" userId="f7100972-27fe-4ee6-8fb4-ec9b7931b409" providerId="ADAL" clId="{FECAADD6-485A-4B66-AEA2-DF6E35DB16E2}" dt="2025-08-18T12:24:20.167" v="477" actId="478"/>
          <ac:picMkLst>
            <pc:docMk/>
            <pc:sldMk cId="1533333801" sldId="623"/>
            <ac:picMk id="5" creationId="{FC06E42A-5E65-5F01-9A82-45CA807E2DDE}"/>
          </ac:picMkLst>
        </pc:picChg>
        <pc:picChg chg="add mod">
          <ac:chgData name="Deepika Vatsa" userId="f7100972-27fe-4ee6-8fb4-ec9b7931b409" providerId="ADAL" clId="{FECAADD6-485A-4B66-AEA2-DF6E35DB16E2}" dt="2025-08-18T12:27:36.423" v="551" actId="14100"/>
          <ac:picMkLst>
            <pc:docMk/>
            <pc:sldMk cId="1533333801" sldId="623"/>
            <ac:picMk id="6" creationId="{7F10BE66-5BD9-07F6-1AA0-14F9ADA14CAD}"/>
          </ac:picMkLst>
        </pc:picChg>
      </pc:sldChg>
      <pc:sldChg chg="delSp add del mod">
        <pc:chgData name="Deepika Vatsa" userId="f7100972-27fe-4ee6-8fb4-ec9b7931b409" providerId="ADAL" clId="{FECAADD6-485A-4B66-AEA2-DF6E35DB16E2}" dt="2025-08-18T12:26:38.626" v="522" actId="2696"/>
        <pc:sldMkLst>
          <pc:docMk/>
          <pc:sldMk cId="2367265284" sldId="624"/>
        </pc:sldMkLst>
        <pc:picChg chg="del">
          <ac:chgData name="Deepika Vatsa" userId="f7100972-27fe-4ee6-8fb4-ec9b7931b409" providerId="ADAL" clId="{FECAADD6-485A-4B66-AEA2-DF6E35DB16E2}" dt="2025-08-18T12:25:27.883" v="487" actId="478"/>
          <ac:picMkLst>
            <pc:docMk/>
            <pc:sldMk cId="2367265284" sldId="624"/>
            <ac:picMk id="6" creationId="{7F10BE66-5BD9-07F6-1AA0-14F9ADA14CAD}"/>
          </ac:picMkLst>
        </pc:picChg>
      </pc:sldChg>
      <pc:sldChg chg="delSp add del mod">
        <pc:chgData name="Deepika Vatsa" userId="f7100972-27fe-4ee6-8fb4-ec9b7931b409" providerId="ADAL" clId="{FECAADD6-485A-4B66-AEA2-DF6E35DB16E2}" dt="2025-08-18T12:26:38.626" v="522" actId="2696"/>
        <pc:sldMkLst>
          <pc:docMk/>
          <pc:sldMk cId="1967559052" sldId="625"/>
        </pc:sldMkLst>
        <pc:picChg chg="del">
          <ac:chgData name="Deepika Vatsa" userId="f7100972-27fe-4ee6-8fb4-ec9b7931b409" providerId="ADAL" clId="{FECAADD6-485A-4B66-AEA2-DF6E35DB16E2}" dt="2025-08-18T12:25:30.077" v="488" actId="478"/>
          <ac:picMkLst>
            <pc:docMk/>
            <pc:sldMk cId="1967559052" sldId="625"/>
            <ac:picMk id="6" creationId="{7F10BE66-5BD9-07F6-1AA0-14F9ADA14CAD}"/>
          </ac:picMkLst>
        </pc:picChg>
      </pc:sldChg>
      <pc:sldChg chg="addSp delSp modSp add mod">
        <pc:chgData name="Deepika Vatsa" userId="f7100972-27fe-4ee6-8fb4-ec9b7931b409" providerId="ADAL" clId="{FECAADD6-485A-4B66-AEA2-DF6E35DB16E2}" dt="2025-08-18T12:26:34.745" v="521" actId="20577"/>
        <pc:sldMkLst>
          <pc:docMk/>
          <pc:sldMk cId="3549948443" sldId="626"/>
        </pc:sldMkLst>
        <pc:spChg chg="mod">
          <ac:chgData name="Deepika Vatsa" userId="f7100972-27fe-4ee6-8fb4-ec9b7931b409" providerId="ADAL" clId="{FECAADD6-485A-4B66-AEA2-DF6E35DB16E2}" dt="2025-08-18T12:26:34.745" v="521" actId="20577"/>
          <ac:spMkLst>
            <pc:docMk/>
            <pc:sldMk cId="3549948443" sldId="626"/>
            <ac:spMk id="2" creationId="{00000000-0000-0000-0000-000000000000}"/>
          </ac:spMkLst>
        </pc:spChg>
        <pc:picChg chg="add mod">
          <ac:chgData name="Deepika Vatsa" userId="f7100972-27fe-4ee6-8fb4-ec9b7931b409" providerId="ADAL" clId="{FECAADD6-485A-4B66-AEA2-DF6E35DB16E2}" dt="2025-08-18T12:25:59.255" v="494" actId="1076"/>
          <ac:picMkLst>
            <pc:docMk/>
            <pc:sldMk cId="3549948443" sldId="626"/>
            <ac:picMk id="5" creationId="{9F257CC6-C275-8610-3C49-0F57B9EED705}"/>
          </ac:picMkLst>
        </pc:picChg>
        <pc:picChg chg="del">
          <ac:chgData name="Deepika Vatsa" userId="f7100972-27fe-4ee6-8fb4-ec9b7931b409" providerId="ADAL" clId="{FECAADD6-485A-4B66-AEA2-DF6E35DB16E2}" dt="2025-08-18T12:25:32.117" v="489" actId="478"/>
          <ac:picMkLst>
            <pc:docMk/>
            <pc:sldMk cId="3549948443" sldId="626"/>
            <ac:picMk id="6" creationId="{7F10BE66-5BD9-07F6-1AA0-14F9ADA14CAD}"/>
          </ac:picMkLst>
        </pc:picChg>
      </pc:sldChg>
      <pc:sldChg chg="addSp delSp modSp add mod">
        <pc:chgData name="Deepika Vatsa" userId="f7100972-27fe-4ee6-8fb4-ec9b7931b409" providerId="ADAL" clId="{FECAADD6-485A-4B66-AEA2-DF6E35DB16E2}" dt="2025-08-18T12:26:29.619" v="508" actId="14100"/>
        <pc:sldMkLst>
          <pc:docMk/>
          <pc:sldMk cId="1492384228" sldId="627"/>
        </pc:sldMkLst>
        <pc:spChg chg="mod">
          <ac:chgData name="Deepika Vatsa" userId="f7100972-27fe-4ee6-8fb4-ec9b7931b409" providerId="ADAL" clId="{FECAADD6-485A-4B66-AEA2-DF6E35DB16E2}" dt="2025-08-18T12:26:23.477" v="504" actId="20577"/>
          <ac:spMkLst>
            <pc:docMk/>
            <pc:sldMk cId="1492384228" sldId="627"/>
            <ac:spMk id="2" creationId="{00000000-0000-0000-0000-000000000000}"/>
          </ac:spMkLst>
        </pc:spChg>
        <pc:picChg chg="del">
          <ac:chgData name="Deepika Vatsa" userId="f7100972-27fe-4ee6-8fb4-ec9b7931b409" providerId="ADAL" clId="{FECAADD6-485A-4B66-AEA2-DF6E35DB16E2}" dt="2025-08-18T12:26:24.903" v="505" actId="478"/>
          <ac:picMkLst>
            <pc:docMk/>
            <pc:sldMk cId="1492384228" sldId="627"/>
            <ac:picMk id="5" creationId="{9F257CC6-C275-8610-3C49-0F57B9EED705}"/>
          </ac:picMkLst>
        </pc:picChg>
        <pc:picChg chg="add mod">
          <ac:chgData name="Deepika Vatsa" userId="f7100972-27fe-4ee6-8fb4-ec9b7931b409" providerId="ADAL" clId="{FECAADD6-485A-4B66-AEA2-DF6E35DB16E2}" dt="2025-08-18T12:26:29.619" v="508" actId="14100"/>
          <ac:picMkLst>
            <pc:docMk/>
            <pc:sldMk cId="1492384228" sldId="627"/>
            <ac:picMk id="6" creationId="{83230359-2DED-4BBB-12AD-ED524BA268FF}"/>
          </ac:picMkLst>
        </pc:picChg>
      </pc:sldChg>
      <pc:sldChg chg="addSp delSp modSp add mod">
        <pc:chgData name="Deepika Vatsa" userId="f7100972-27fe-4ee6-8fb4-ec9b7931b409" providerId="ADAL" clId="{FECAADD6-485A-4B66-AEA2-DF6E35DB16E2}" dt="2025-08-18T12:27:28.341" v="550" actId="14100"/>
        <pc:sldMkLst>
          <pc:docMk/>
          <pc:sldMk cId="3339153089" sldId="628"/>
        </pc:sldMkLst>
        <pc:spChg chg="mod">
          <ac:chgData name="Deepika Vatsa" userId="f7100972-27fe-4ee6-8fb4-ec9b7931b409" providerId="ADAL" clId="{FECAADD6-485A-4B66-AEA2-DF6E35DB16E2}" dt="2025-08-18T12:27:21.792" v="546" actId="20577"/>
          <ac:spMkLst>
            <pc:docMk/>
            <pc:sldMk cId="3339153089" sldId="628"/>
            <ac:spMk id="2" creationId="{00000000-0000-0000-0000-000000000000}"/>
          </ac:spMkLst>
        </pc:spChg>
        <pc:picChg chg="add mod">
          <ac:chgData name="Deepika Vatsa" userId="f7100972-27fe-4ee6-8fb4-ec9b7931b409" providerId="ADAL" clId="{FECAADD6-485A-4B66-AEA2-DF6E35DB16E2}" dt="2025-08-18T12:27:28.341" v="550" actId="14100"/>
          <ac:picMkLst>
            <pc:docMk/>
            <pc:sldMk cId="3339153089" sldId="628"/>
            <ac:picMk id="5" creationId="{E774913A-6257-8DCF-186F-01DAC8BBA23F}"/>
          </ac:picMkLst>
        </pc:picChg>
        <pc:picChg chg="del">
          <ac:chgData name="Deepika Vatsa" userId="f7100972-27fe-4ee6-8fb4-ec9b7931b409" providerId="ADAL" clId="{FECAADD6-485A-4B66-AEA2-DF6E35DB16E2}" dt="2025-08-18T12:27:23.518" v="547" actId="478"/>
          <ac:picMkLst>
            <pc:docMk/>
            <pc:sldMk cId="3339153089" sldId="628"/>
            <ac:picMk id="6" creationId="{83230359-2DED-4BBB-12AD-ED524BA268FF}"/>
          </ac:picMkLst>
        </pc:picChg>
      </pc:sldChg>
    </pc:docChg>
  </pc:docChgLst>
  <pc:docChgLst>
    <pc:chgData name="Deepika Vatsa" userId="f7100972-27fe-4ee6-8fb4-ec9b7931b409" providerId="ADAL" clId="{AC929AA0-30FE-40F5-9F14-BAD5341BE9C1}"/>
    <pc:docChg chg="undo redo custSel addSld delSld modSld sldOrd delMainMaster">
      <pc:chgData name="Deepika Vatsa" userId="f7100972-27fe-4ee6-8fb4-ec9b7931b409" providerId="ADAL" clId="{AC929AA0-30FE-40F5-9F14-BAD5341BE9C1}" dt="2025-07-23T09:47:26.324" v="1571" actId="20577"/>
      <pc:docMkLst>
        <pc:docMk/>
      </pc:docMkLst>
      <pc:sldChg chg="del">
        <pc:chgData name="Deepika Vatsa" userId="f7100972-27fe-4ee6-8fb4-ec9b7931b409" providerId="ADAL" clId="{AC929AA0-30FE-40F5-9F14-BAD5341BE9C1}" dt="2025-07-23T05:28:15.070" v="2" actId="47"/>
        <pc:sldMkLst>
          <pc:docMk/>
          <pc:sldMk cId="0" sldId="257"/>
        </pc:sldMkLst>
      </pc:sldChg>
      <pc:sldChg chg="del">
        <pc:chgData name="Deepika Vatsa" userId="f7100972-27fe-4ee6-8fb4-ec9b7931b409" providerId="ADAL" clId="{AC929AA0-30FE-40F5-9F14-BAD5341BE9C1}" dt="2025-07-23T05:28:15.070" v="2" actId="47"/>
        <pc:sldMkLst>
          <pc:docMk/>
          <pc:sldMk cId="0" sldId="258"/>
        </pc:sldMkLst>
      </pc:sldChg>
      <pc:sldChg chg="del">
        <pc:chgData name="Deepika Vatsa" userId="f7100972-27fe-4ee6-8fb4-ec9b7931b409" providerId="ADAL" clId="{AC929AA0-30FE-40F5-9F14-BAD5341BE9C1}" dt="2025-07-23T05:27:46.693" v="1" actId="47"/>
        <pc:sldMkLst>
          <pc:docMk/>
          <pc:sldMk cId="0" sldId="276"/>
        </pc:sldMkLst>
      </pc:sldChg>
      <pc:sldChg chg="modSp mod">
        <pc:chgData name="Deepika Vatsa" userId="f7100972-27fe-4ee6-8fb4-ec9b7931b409" providerId="ADAL" clId="{AC929AA0-30FE-40F5-9F14-BAD5341BE9C1}" dt="2025-07-23T05:30:40.965" v="115" actId="20577"/>
        <pc:sldMkLst>
          <pc:docMk/>
          <pc:sldMk cId="0" sldId="395"/>
        </pc:sldMkLst>
        <pc:spChg chg="mod">
          <ac:chgData name="Deepika Vatsa" userId="f7100972-27fe-4ee6-8fb4-ec9b7931b409" providerId="ADAL" clId="{AC929AA0-30FE-40F5-9F14-BAD5341BE9C1}" dt="2025-07-23T05:30:40.965" v="115" actId="20577"/>
          <ac:spMkLst>
            <pc:docMk/>
            <pc:sldMk cId="0" sldId="395"/>
            <ac:spMk id="2" creationId="{00000000-0000-0000-0000-000000000000}"/>
          </ac:spMkLst>
        </pc:spChg>
      </pc:sldChg>
      <pc:sldChg chg="delSp add del">
        <pc:chgData name="Deepika Vatsa" userId="f7100972-27fe-4ee6-8fb4-ec9b7931b409" providerId="ADAL" clId="{AC929AA0-30FE-40F5-9F14-BAD5341BE9C1}" dt="2025-07-23T05:31:24.407" v="124" actId="47"/>
        <pc:sldMkLst>
          <pc:docMk/>
          <pc:sldMk cId="287668785" sldId="560"/>
        </pc:sldMkLst>
        <pc:picChg chg="del">
          <ac:chgData name="Deepika Vatsa" userId="f7100972-27fe-4ee6-8fb4-ec9b7931b409" providerId="ADAL" clId="{AC929AA0-30FE-40F5-9F14-BAD5341BE9C1}" dt="2025-07-23T05:30:54.194" v="117" actId="21"/>
          <ac:picMkLst>
            <pc:docMk/>
            <pc:sldMk cId="287668785" sldId="560"/>
            <ac:picMk id="2050" creationId="{22B60C02-5515-4EC4-3F23-264ACAD584DC}"/>
          </ac:picMkLst>
        </pc:picChg>
      </pc:sldChg>
      <pc:sldChg chg="add del">
        <pc:chgData name="Deepika Vatsa" userId="f7100972-27fe-4ee6-8fb4-ec9b7931b409" providerId="ADAL" clId="{AC929AA0-30FE-40F5-9F14-BAD5341BE9C1}" dt="2025-07-23T05:36:45.727" v="175" actId="47"/>
        <pc:sldMkLst>
          <pc:docMk/>
          <pc:sldMk cId="2450812828" sldId="561"/>
        </pc:sldMkLst>
      </pc:sldChg>
      <pc:sldChg chg="add del">
        <pc:chgData name="Deepika Vatsa" userId="f7100972-27fe-4ee6-8fb4-ec9b7931b409" providerId="ADAL" clId="{AC929AA0-30FE-40F5-9F14-BAD5341BE9C1}" dt="2025-07-23T05:54:00.768" v="676" actId="47"/>
        <pc:sldMkLst>
          <pc:docMk/>
          <pc:sldMk cId="287564619" sldId="562"/>
        </pc:sldMkLst>
      </pc:sldChg>
      <pc:sldChg chg="add del ord">
        <pc:chgData name="Deepika Vatsa" userId="f7100972-27fe-4ee6-8fb4-ec9b7931b409" providerId="ADAL" clId="{AC929AA0-30FE-40F5-9F14-BAD5341BE9C1}" dt="2025-07-23T06:37:03.780" v="1338" actId="47"/>
        <pc:sldMkLst>
          <pc:docMk/>
          <pc:sldMk cId="1309982471" sldId="563"/>
        </pc:sldMkLst>
      </pc:sldChg>
      <pc:sldChg chg="add del">
        <pc:chgData name="Deepika Vatsa" userId="f7100972-27fe-4ee6-8fb4-ec9b7931b409" providerId="ADAL" clId="{AC929AA0-30FE-40F5-9F14-BAD5341BE9C1}" dt="2025-07-23T05:58:39.352" v="702" actId="47"/>
        <pc:sldMkLst>
          <pc:docMk/>
          <pc:sldMk cId="774750594" sldId="564"/>
        </pc:sldMkLst>
      </pc:sldChg>
      <pc:sldChg chg="add del">
        <pc:chgData name="Deepika Vatsa" userId="f7100972-27fe-4ee6-8fb4-ec9b7931b409" providerId="ADAL" clId="{AC929AA0-30FE-40F5-9F14-BAD5341BE9C1}" dt="2025-07-23T06:08:31.397" v="821" actId="47"/>
        <pc:sldMkLst>
          <pc:docMk/>
          <pc:sldMk cId="3999172815" sldId="565"/>
        </pc:sldMkLst>
      </pc:sldChg>
      <pc:sldChg chg="add del">
        <pc:chgData name="Deepika Vatsa" userId="f7100972-27fe-4ee6-8fb4-ec9b7931b409" providerId="ADAL" clId="{AC929AA0-30FE-40F5-9F14-BAD5341BE9C1}" dt="2025-07-23T06:11:54.628" v="959" actId="2696"/>
        <pc:sldMkLst>
          <pc:docMk/>
          <pc:sldMk cId="3177362686" sldId="566"/>
        </pc:sldMkLst>
      </pc:sldChg>
      <pc:sldChg chg="add del">
        <pc:chgData name="Deepika Vatsa" userId="f7100972-27fe-4ee6-8fb4-ec9b7931b409" providerId="ADAL" clId="{AC929AA0-30FE-40F5-9F14-BAD5341BE9C1}" dt="2025-07-23T06:23:07.992" v="1168" actId="47"/>
        <pc:sldMkLst>
          <pc:docMk/>
          <pc:sldMk cId="3560577388" sldId="567"/>
        </pc:sldMkLst>
      </pc:sldChg>
      <pc:sldChg chg="add del">
        <pc:chgData name="Deepika Vatsa" userId="f7100972-27fe-4ee6-8fb4-ec9b7931b409" providerId="ADAL" clId="{AC929AA0-30FE-40F5-9F14-BAD5341BE9C1}" dt="2025-07-23T06:23:55.199" v="1169" actId="47"/>
        <pc:sldMkLst>
          <pc:docMk/>
          <pc:sldMk cId="1294509964" sldId="568"/>
        </pc:sldMkLst>
      </pc:sldChg>
      <pc:sldChg chg="add del ord">
        <pc:chgData name="Deepika Vatsa" userId="f7100972-27fe-4ee6-8fb4-ec9b7931b409" providerId="ADAL" clId="{AC929AA0-30FE-40F5-9F14-BAD5341BE9C1}" dt="2025-07-23T06:42:21.688" v="1504" actId="47"/>
        <pc:sldMkLst>
          <pc:docMk/>
          <pc:sldMk cId="3878748831" sldId="569"/>
        </pc:sldMkLst>
      </pc:sldChg>
      <pc:sldChg chg="add del">
        <pc:chgData name="Deepika Vatsa" userId="f7100972-27fe-4ee6-8fb4-ec9b7931b409" providerId="ADAL" clId="{AC929AA0-30FE-40F5-9F14-BAD5341BE9C1}" dt="2025-07-23T06:27:13.380" v="1195" actId="47"/>
        <pc:sldMkLst>
          <pc:docMk/>
          <pc:sldMk cId="3075254007" sldId="570"/>
        </pc:sldMkLst>
      </pc:sldChg>
      <pc:sldChg chg="add del">
        <pc:chgData name="Deepika Vatsa" userId="f7100972-27fe-4ee6-8fb4-ec9b7931b409" providerId="ADAL" clId="{AC929AA0-30FE-40F5-9F14-BAD5341BE9C1}" dt="2025-07-23T06:29:08.930" v="1236" actId="47"/>
        <pc:sldMkLst>
          <pc:docMk/>
          <pc:sldMk cId="1114442619" sldId="571"/>
        </pc:sldMkLst>
      </pc:sldChg>
      <pc:sldChg chg="del">
        <pc:chgData name="Deepika Vatsa" userId="f7100972-27fe-4ee6-8fb4-ec9b7931b409" providerId="ADAL" clId="{AC929AA0-30FE-40F5-9F14-BAD5341BE9C1}" dt="2025-07-23T05:28:15.070" v="2" actId="47"/>
        <pc:sldMkLst>
          <pc:docMk/>
          <pc:sldMk cId="549806327" sldId="573"/>
        </pc:sldMkLst>
      </pc:sldChg>
      <pc:sldChg chg="del">
        <pc:chgData name="Deepika Vatsa" userId="f7100972-27fe-4ee6-8fb4-ec9b7931b409" providerId="ADAL" clId="{AC929AA0-30FE-40F5-9F14-BAD5341BE9C1}" dt="2025-07-23T05:28:15.070" v="2" actId="47"/>
        <pc:sldMkLst>
          <pc:docMk/>
          <pc:sldMk cId="810527257" sldId="576"/>
        </pc:sldMkLst>
      </pc:sldChg>
      <pc:sldChg chg="add del">
        <pc:chgData name="Deepika Vatsa" userId="f7100972-27fe-4ee6-8fb4-ec9b7931b409" providerId="ADAL" clId="{AC929AA0-30FE-40F5-9F14-BAD5341BE9C1}" dt="2025-07-23T06:30:09.001" v="1272" actId="47"/>
        <pc:sldMkLst>
          <pc:docMk/>
          <pc:sldMk cId="484703658" sldId="577"/>
        </pc:sldMkLst>
      </pc:sldChg>
      <pc:sldChg chg="del">
        <pc:chgData name="Deepika Vatsa" userId="f7100972-27fe-4ee6-8fb4-ec9b7931b409" providerId="ADAL" clId="{AC929AA0-30FE-40F5-9F14-BAD5341BE9C1}" dt="2025-07-23T05:28:15.070" v="2" actId="47"/>
        <pc:sldMkLst>
          <pc:docMk/>
          <pc:sldMk cId="835005002" sldId="578"/>
        </pc:sldMkLst>
      </pc:sldChg>
      <pc:sldChg chg="add del">
        <pc:chgData name="Deepika Vatsa" userId="f7100972-27fe-4ee6-8fb4-ec9b7931b409" providerId="ADAL" clId="{AC929AA0-30FE-40F5-9F14-BAD5341BE9C1}" dt="2025-07-23T06:30:24.944" v="1275" actId="47"/>
        <pc:sldMkLst>
          <pc:docMk/>
          <pc:sldMk cId="1652899310" sldId="578"/>
        </pc:sldMkLst>
      </pc:sldChg>
      <pc:sldChg chg="add del">
        <pc:chgData name="Deepika Vatsa" userId="f7100972-27fe-4ee6-8fb4-ec9b7931b409" providerId="ADAL" clId="{AC929AA0-30FE-40F5-9F14-BAD5341BE9C1}" dt="2025-07-23T06:42:19.975" v="1502" actId="47"/>
        <pc:sldMkLst>
          <pc:docMk/>
          <pc:sldMk cId="23855480" sldId="579"/>
        </pc:sldMkLst>
      </pc:sldChg>
      <pc:sldChg chg="add del">
        <pc:chgData name="Deepika Vatsa" userId="f7100972-27fe-4ee6-8fb4-ec9b7931b409" providerId="ADAL" clId="{AC929AA0-30FE-40F5-9F14-BAD5341BE9C1}" dt="2025-07-23T06:42:21.516" v="1503" actId="47"/>
        <pc:sldMkLst>
          <pc:docMk/>
          <pc:sldMk cId="3638433235" sldId="580"/>
        </pc:sldMkLst>
      </pc:sldChg>
      <pc:sldChg chg="del">
        <pc:chgData name="Deepika Vatsa" userId="f7100972-27fe-4ee6-8fb4-ec9b7931b409" providerId="ADAL" clId="{AC929AA0-30FE-40F5-9F14-BAD5341BE9C1}" dt="2025-07-23T05:28:15.070" v="2" actId="47"/>
        <pc:sldMkLst>
          <pc:docMk/>
          <pc:sldMk cId="1700069977" sldId="582"/>
        </pc:sldMkLst>
      </pc:sldChg>
      <pc:sldChg chg="del">
        <pc:chgData name="Deepika Vatsa" userId="f7100972-27fe-4ee6-8fb4-ec9b7931b409" providerId="ADAL" clId="{AC929AA0-30FE-40F5-9F14-BAD5341BE9C1}" dt="2025-07-23T05:28:15.070" v="2" actId="47"/>
        <pc:sldMkLst>
          <pc:docMk/>
          <pc:sldMk cId="2784952323" sldId="585"/>
        </pc:sldMkLst>
      </pc:sldChg>
      <pc:sldChg chg="del">
        <pc:chgData name="Deepika Vatsa" userId="f7100972-27fe-4ee6-8fb4-ec9b7931b409" providerId="ADAL" clId="{AC929AA0-30FE-40F5-9F14-BAD5341BE9C1}" dt="2025-07-23T05:28:15.070" v="2" actId="47"/>
        <pc:sldMkLst>
          <pc:docMk/>
          <pc:sldMk cId="4072135879" sldId="590"/>
        </pc:sldMkLst>
      </pc:sldChg>
      <pc:sldChg chg="modSp mod">
        <pc:chgData name="Deepika Vatsa" userId="f7100972-27fe-4ee6-8fb4-ec9b7931b409" providerId="ADAL" clId="{AC929AA0-30FE-40F5-9F14-BAD5341BE9C1}" dt="2025-07-23T05:30:11.221" v="54" actId="207"/>
        <pc:sldMkLst>
          <pc:docMk/>
          <pc:sldMk cId="3439049211" sldId="591"/>
        </pc:sldMkLst>
        <pc:spChg chg="mod">
          <ac:chgData name="Deepika Vatsa" userId="f7100972-27fe-4ee6-8fb4-ec9b7931b409" providerId="ADAL" clId="{AC929AA0-30FE-40F5-9F14-BAD5341BE9C1}" dt="2025-07-23T05:28:39.840" v="43" actId="20577"/>
          <ac:spMkLst>
            <pc:docMk/>
            <pc:sldMk cId="3439049211" sldId="591"/>
            <ac:spMk id="2" creationId="{00000000-0000-0000-0000-000000000000}"/>
          </ac:spMkLst>
        </pc:spChg>
        <pc:spChg chg="mod">
          <ac:chgData name="Deepika Vatsa" userId="f7100972-27fe-4ee6-8fb4-ec9b7931b409" providerId="ADAL" clId="{AC929AA0-30FE-40F5-9F14-BAD5341BE9C1}" dt="2025-07-23T05:30:11.221" v="54" actId="207"/>
          <ac:spMkLst>
            <pc:docMk/>
            <pc:sldMk cId="3439049211" sldId="591"/>
            <ac:spMk id="11" creationId="{06381CCD-359B-D8A2-1997-A5B56A02FD41}"/>
          </ac:spMkLst>
        </pc:spChg>
      </pc:sldChg>
      <pc:sldChg chg="addSp delSp modSp add mod">
        <pc:chgData name="Deepika Vatsa" userId="f7100972-27fe-4ee6-8fb4-ec9b7931b409" providerId="ADAL" clId="{AC929AA0-30FE-40F5-9F14-BAD5341BE9C1}" dt="2025-07-23T05:31:09.627" v="123" actId="1076"/>
        <pc:sldMkLst>
          <pc:docMk/>
          <pc:sldMk cId="494535748" sldId="592"/>
        </pc:sldMkLst>
        <pc:spChg chg="del">
          <ac:chgData name="Deepika Vatsa" userId="f7100972-27fe-4ee6-8fb4-ec9b7931b409" providerId="ADAL" clId="{AC929AA0-30FE-40F5-9F14-BAD5341BE9C1}" dt="2025-07-23T05:30:57.529" v="118" actId="478"/>
          <ac:spMkLst>
            <pc:docMk/>
            <pc:sldMk cId="494535748" sldId="592"/>
            <ac:spMk id="11" creationId="{06381CCD-359B-D8A2-1997-A5B56A02FD41}"/>
          </ac:spMkLst>
        </pc:spChg>
        <pc:picChg chg="add mod">
          <ac:chgData name="Deepika Vatsa" userId="f7100972-27fe-4ee6-8fb4-ec9b7931b409" providerId="ADAL" clId="{AC929AA0-30FE-40F5-9F14-BAD5341BE9C1}" dt="2025-07-23T05:31:09.627" v="123" actId="1076"/>
          <ac:picMkLst>
            <pc:docMk/>
            <pc:sldMk cId="494535748" sldId="592"/>
            <ac:picMk id="4" creationId="{2131E057-9C88-25D8-4E2F-DF4368344C2C}"/>
          </ac:picMkLst>
        </pc:picChg>
      </pc:sldChg>
      <pc:sldChg chg="del">
        <pc:chgData name="Deepika Vatsa" userId="f7100972-27fe-4ee6-8fb4-ec9b7931b409" providerId="ADAL" clId="{AC929AA0-30FE-40F5-9F14-BAD5341BE9C1}" dt="2025-07-23T05:28:15.070" v="2" actId="47"/>
        <pc:sldMkLst>
          <pc:docMk/>
          <pc:sldMk cId="3695788924" sldId="592"/>
        </pc:sldMkLst>
      </pc:sldChg>
      <pc:sldChg chg="del">
        <pc:chgData name="Deepika Vatsa" userId="f7100972-27fe-4ee6-8fb4-ec9b7931b409" providerId="ADAL" clId="{AC929AA0-30FE-40F5-9F14-BAD5341BE9C1}" dt="2025-07-23T05:28:15.070" v="2" actId="47"/>
        <pc:sldMkLst>
          <pc:docMk/>
          <pc:sldMk cId="1876629941" sldId="593"/>
        </pc:sldMkLst>
      </pc:sldChg>
      <pc:sldChg chg="modSp add mod">
        <pc:chgData name="Deepika Vatsa" userId="f7100972-27fe-4ee6-8fb4-ec9b7931b409" providerId="ADAL" clId="{AC929AA0-30FE-40F5-9F14-BAD5341BE9C1}" dt="2025-07-23T05:35:24.925" v="174" actId="20577"/>
        <pc:sldMkLst>
          <pc:docMk/>
          <pc:sldMk cId="3539443453" sldId="593"/>
        </pc:sldMkLst>
        <pc:spChg chg="mod">
          <ac:chgData name="Deepika Vatsa" userId="f7100972-27fe-4ee6-8fb4-ec9b7931b409" providerId="ADAL" clId="{AC929AA0-30FE-40F5-9F14-BAD5341BE9C1}" dt="2025-07-23T05:31:40.844" v="146" actId="5793"/>
          <ac:spMkLst>
            <pc:docMk/>
            <pc:sldMk cId="3539443453" sldId="593"/>
            <ac:spMk id="2" creationId="{00000000-0000-0000-0000-000000000000}"/>
          </ac:spMkLst>
        </pc:spChg>
        <pc:spChg chg="mod">
          <ac:chgData name="Deepika Vatsa" userId="f7100972-27fe-4ee6-8fb4-ec9b7931b409" providerId="ADAL" clId="{AC929AA0-30FE-40F5-9F14-BAD5341BE9C1}" dt="2025-07-23T05:35:24.925" v="174" actId="20577"/>
          <ac:spMkLst>
            <pc:docMk/>
            <pc:sldMk cId="3539443453" sldId="593"/>
            <ac:spMk id="11" creationId="{06381CCD-359B-D8A2-1997-A5B56A02FD41}"/>
          </ac:spMkLst>
        </pc:spChg>
      </pc:sldChg>
      <pc:sldChg chg="addSp modSp add mod">
        <pc:chgData name="Deepika Vatsa" userId="f7100972-27fe-4ee6-8fb4-ec9b7931b409" providerId="ADAL" clId="{AC929AA0-30FE-40F5-9F14-BAD5341BE9C1}" dt="2025-07-23T05:37:19.956" v="211" actId="1076"/>
        <pc:sldMkLst>
          <pc:docMk/>
          <pc:sldMk cId="2249137657" sldId="594"/>
        </pc:sldMkLst>
        <pc:spChg chg="mod">
          <ac:chgData name="Deepika Vatsa" userId="f7100972-27fe-4ee6-8fb4-ec9b7931b409" providerId="ADAL" clId="{AC929AA0-30FE-40F5-9F14-BAD5341BE9C1}" dt="2025-07-23T05:37:07.679" v="206" actId="20577"/>
          <ac:spMkLst>
            <pc:docMk/>
            <pc:sldMk cId="2249137657" sldId="594"/>
            <ac:spMk id="11" creationId="{06381CCD-359B-D8A2-1997-A5B56A02FD41}"/>
          </ac:spMkLst>
        </pc:spChg>
        <pc:picChg chg="add mod">
          <ac:chgData name="Deepika Vatsa" userId="f7100972-27fe-4ee6-8fb4-ec9b7931b409" providerId="ADAL" clId="{AC929AA0-30FE-40F5-9F14-BAD5341BE9C1}" dt="2025-07-23T05:37:19.956" v="211" actId="1076"/>
          <ac:picMkLst>
            <pc:docMk/>
            <pc:sldMk cId="2249137657" sldId="594"/>
            <ac:picMk id="1026" creationId="{4C550732-15C6-486E-6D92-A9E584061D26}"/>
          </ac:picMkLst>
        </pc:picChg>
      </pc:sldChg>
      <pc:sldChg chg="del">
        <pc:chgData name="Deepika Vatsa" userId="f7100972-27fe-4ee6-8fb4-ec9b7931b409" providerId="ADAL" clId="{AC929AA0-30FE-40F5-9F14-BAD5341BE9C1}" dt="2025-07-23T05:28:15.070" v="2" actId="47"/>
        <pc:sldMkLst>
          <pc:docMk/>
          <pc:sldMk cId="2583576287" sldId="594"/>
        </pc:sldMkLst>
      </pc:sldChg>
      <pc:sldChg chg="addSp delSp modSp add mod ord">
        <pc:chgData name="Deepika Vatsa" userId="f7100972-27fe-4ee6-8fb4-ec9b7931b409" providerId="ADAL" clId="{AC929AA0-30FE-40F5-9F14-BAD5341BE9C1}" dt="2025-07-23T05:53:30.210" v="675" actId="1037"/>
        <pc:sldMkLst>
          <pc:docMk/>
          <pc:sldMk cId="2043304788" sldId="595"/>
        </pc:sldMkLst>
        <pc:spChg chg="mod">
          <ac:chgData name="Deepika Vatsa" userId="f7100972-27fe-4ee6-8fb4-ec9b7931b409" providerId="ADAL" clId="{AC929AA0-30FE-40F5-9F14-BAD5341BE9C1}" dt="2025-07-23T05:40:15.192" v="227" actId="20577"/>
          <ac:spMkLst>
            <pc:docMk/>
            <pc:sldMk cId="2043304788" sldId="595"/>
            <ac:spMk id="2" creationId="{00000000-0000-0000-0000-000000000000}"/>
          </ac:spMkLst>
        </pc:spChg>
        <pc:spChg chg="mod">
          <ac:chgData name="Deepika Vatsa" userId="f7100972-27fe-4ee6-8fb4-ec9b7931b409" providerId="ADAL" clId="{AC929AA0-30FE-40F5-9F14-BAD5341BE9C1}" dt="2025-07-23T05:53:30.210" v="675" actId="1037"/>
          <ac:spMkLst>
            <pc:docMk/>
            <pc:sldMk cId="2043304788" sldId="595"/>
            <ac:spMk id="11" creationId="{06381CCD-359B-D8A2-1997-A5B56A02FD41}"/>
          </ac:spMkLst>
        </pc:spChg>
        <pc:picChg chg="add del mod">
          <ac:chgData name="Deepika Vatsa" userId="f7100972-27fe-4ee6-8fb4-ec9b7931b409" providerId="ADAL" clId="{AC929AA0-30FE-40F5-9F14-BAD5341BE9C1}" dt="2025-07-23T05:45:16.172" v="274" actId="478"/>
          <ac:picMkLst>
            <pc:docMk/>
            <pc:sldMk cId="2043304788" sldId="595"/>
            <ac:picMk id="2050" creationId="{532E7ECA-2966-D762-86AC-CF85DA936773}"/>
          </ac:picMkLst>
        </pc:picChg>
        <pc:picChg chg="add mod">
          <ac:chgData name="Deepika Vatsa" userId="f7100972-27fe-4ee6-8fb4-ec9b7931b409" providerId="ADAL" clId="{AC929AA0-30FE-40F5-9F14-BAD5341BE9C1}" dt="2025-07-23T05:52:40.517" v="609" actId="1076"/>
          <ac:picMkLst>
            <pc:docMk/>
            <pc:sldMk cId="2043304788" sldId="595"/>
            <ac:picMk id="2052" creationId="{92649715-A1CA-9DC4-289C-FF0198FB0C4F}"/>
          </ac:picMkLst>
        </pc:picChg>
      </pc:sldChg>
      <pc:sldChg chg="del">
        <pc:chgData name="Deepika Vatsa" userId="f7100972-27fe-4ee6-8fb4-ec9b7931b409" providerId="ADAL" clId="{AC929AA0-30FE-40F5-9F14-BAD5341BE9C1}" dt="2025-07-23T05:28:15.070" v="2" actId="47"/>
        <pc:sldMkLst>
          <pc:docMk/>
          <pc:sldMk cId="3729385034" sldId="595"/>
        </pc:sldMkLst>
      </pc:sldChg>
      <pc:sldChg chg="del">
        <pc:chgData name="Deepika Vatsa" userId="f7100972-27fe-4ee6-8fb4-ec9b7931b409" providerId="ADAL" clId="{AC929AA0-30FE-40F5-9F14-BAD5341BE9C1}" dt="2025-07-23T05:28:15.070" v="2" actId="47"/>
        <pc:sldMkLst>
          <pc:docMk/>
          <pc:sldMk cId="1503747669" sldId="596"/>
        </pc:sldMkLst>
      </pc:sldChg>
      <pc:sldChg chg="addSp delSp modSp add mod">
        <pc:chgData name="Deepika Vatsa" userId="f7100972-27fe-4ee6-8fb4-ec9b7931b409" providerId="ADAL" clId="{AC929AA0-30FE-40F5-9F14-BAD5341BE9C1}" dt="2025-07-23T05:52:26.438" v="607" actId="1076"/>
        <pc:sldMkLst>
          <pc:docMk/>
          <pc:sldMk cId="2365471124" sldId="596"/>
        </pc:sldMkLst>
        <pc:spChg chg="mod">
          <ac:chgData name="Deepika Vatsa" userId="f7100972-27fe-4ee6-8fb4-ec9b7931b409" providerId="ADAL" clId="{AC929AA0-30FE-40F5-9F14-BAD5341BE9C1}" dt="2025-07-23T05:52:26.438" v="607" actId="1076"/>
          <ac:spMkLst>
            <pc:docMk/>
            <pc:sldMk cId="2365471124" sldId="596"/>
            <ac:spMk id="11" creationId="{06381CCD-359B-D8A2-1997-A5B56A02FD41}"/>
          </ac:spMkLst>
        </pc:spChg>
        <pc:picChg chg="del">
          <ac:chgData name="Deepika Vatsa" userId="f7100972-27fe-4ee6-8fb4-ec9b7931b409" providerId="ADAL" clId="{AC929AA0-30FE-40F5-9F14-BAD5341BE9C1}" dt="2025-07-23T05:46:58.476" v="386" actId="478"/>
          <ac:picMkLst>
            <pc:docMk/>
            <pc:sldMk cId="2365471124" sldId="596"/>
            <ac:picMk id="2052" creationId="{92649715-A1CA-9DC4-289C-FF0198FB0C4F}"/>
          </ac:picMkLst>
        </pc:picChg>
        <pc:picChg chg="add mod">
          <ac:chgData name="Deepika Vatsa" userId="f7100972-27fe-4ee6-8fb4-ec9b7931b409" providerId="ADAL" clId="{AC929AA0-30FE-40F5-9F14-BAD5341BE9C1}" dt="2025-07-23T05:51:05.647" v="547" actId="1076"/>
          <ac:picMkLst>
            <pc:docMk/>
            <pc:sldMk cId="2365471124" sldId="596"/>
            <ac:picMk id="3074" creationId="{1FD8F825-EA11-7304-317C-BF8A7BFFF610}"/>
          </ac:picMkLst>
        </pc:picChg>
      </pc:sldChg>
      <pc:sldChg chg="del">
        <pc:chgData name="Deepika Vatsa" userId="f7100972-27fe-4ee6-8fb4-ec9b7931b409" providerId="ADAL" clId="{AC929AA0-30FE-40F5-9F14-BAD5341BE9C1}" dt="2025-07-23T05:28:15.070" v="2" actId="47"/>
        <pc:sldMkLst>
          <pc:docMk/>
          <pc:sldMk cId="2169252664" sldId="597"/>
        </pc:sldMkLst>
      </pc:sldChg>
      <pc:sldChg chg="modSp add mod">
        <pc:chgData name="Deepika Vatsa" userId="f7100972-27fe-4ee6-8fb4-ec9b7931b409" providerId="ADAL" clId="{AC929AA0-30FE-40F5-9F14-BAD5341BE9C1}" dt="2025-07-23T05:58:32.528" v="701" actId="6549"/>
        <pc:sldMkLst>
          <pc:docMk/>
          <pc:sldMk cId="3613863550" sldId="597"/>
        </pc:sldMkLst>
        <pc:spChg chg="mod">
          <ac:chgData name="Deepika Vatsa" userId="f7100972-27fe-4ee6-8fb4-ec9b7931b409" providerId="ADAL" clId="{AC929AA0-30FE-40F5-9F14-BAD5341BE9C1}" dt="2025-07-23T05:57:15.672" v="683" actId="20577"/>
          <ac:spMkLst>
            <pc:docMk/>
            <pc:sldMk cId="3613863550" sldId="597"/>
            <ac:spMk id="2" creationId="{00000000-0000-0000-0000-000000000000}"/>
          </ac:spMkLst>
        </pc:spChg>
        <pc:spChg chg="mod">
          <ac:chgData name="Deepika Vatsa" userId="f7100972-27fe-4ee6-8fb4-ec9b7931b409" providerId="ADAL" clId="{AC929AA0-30FE-40F5-9F14-BAD5341BE9C1}" dt="2025-07-23T05:58:32.528" v="701" actId="6549"/>
          <ac:spMkLst>
            <pc:docMk/>
            <pc:sldMk cId="3613863550" sldId="597"/>
            <ac:spMk id="11" creationId="{06381CCD-359B-D8A2-1997-A5B56A02FD41}"/>
          </ac:spMkLst>
        </pc:spChg>
      </pc:sldChg>
      <pc:sldChg chg="del">
        <pc:chgData name="Deepika Vatsa" userId="f7100972-27fe-4ee6-8fb4-ec9b7931b409" providerId="ADAL" clId="{AC929AA0-30FE-40F5-9F14-BAD5341BE9C1}" dt="2025-07-23T05:28:15.070" v="2" actId="47"/>
        <pc:sldMkLst>
          <pc:docMk/>
          <pc:sldMk cId="3506553672" sldId="598"/>
        </pc:sldMkLst>
      </pc:sldChg>
      <pc:sldChg chg="addSp modSp add mod">
        <pc:chgData name="Deepika Vatsa" userId="f7100972-27fe-4ee6-8fb4-ec9b7931b409" providerId="ADAL" clId="{AC929AA0-30FE-40F5-9F14-BAD5341BE9C1}" dt="2025-07-23T06:04:22.203" v="745" actId="207"/>
        <pc:sldMkLst>
          <pc:docMk/>
          <pc:sldMk cId="4006034928" sldId="598"/>
        </pc:sldMkLst>
        <pc:spChg chg="mod">
          <ac:chgData name="Deepika Vatsa" userId="f7100972-27fe-4ee6-8fb4-ec9b7931b409" providerId="ADAL" clId="{AC929AA0-30FE-40F5-9F14-BAD5341BE9C1}" dt="2025-07-23T06:01:53.476" v="715" actId="20577"/>
          <ac:spMkLst>
            <pc:docMk/>
            <pc:sldMk cId="4006034928" sldId="598"/>
            <ac:spMk id="2" creationId="{00000000-0000-0000-0000-000000000000}"/>
          </ac:spMkLst>
        </pc:spChg>
        <pc:spChg chg="mod">
          <ac:chgData name="Deepika Vatsa" userId="f7100972-27fe-4ee6-8fb4-ec9b7931b409" providerId="ADAL" clId="{AC929AA0-30FE-40F5-9F14-BAD5341BE9C1}" dt="2025-07-23T06:04:22.203" v="745" actId="207"/>
          <ac:spMkLst>
            <pc:docMk/>
            <pc:sldMk cId="4006034928" sldId="598"/>
            <ac:spMk id="11" creationId="{06381CCD-359B-D8A2-1997-A5B56A02FD41}"/>
          </ac:spMkLst>
        </pc:spChg>
        <pc:picChg chg="add mod">
          <ac:chgData name="Deepika Vatsa" userId="f7100972-27fe-4ee6-8fb4-ec9b7931b409" providerId="ADAL" clId="{AC929AA0-30FE-40F5-9F14-BAD5341BE9C1}" dt="2025-07-23T06:03:30.379" v="722" actId="1076"/>
          <ac:picMkLst>
            <pc:docMk/>
            <pc:sldMk cId="4006034928" sldId="598"/>
            <ac:picMk id="4098" creationId="{B6B0D7CD-49AB-61CA-4335-DFE095D59382}"/>
          </ac:picMkLst>
        </pc:picChg>
      </pc:sldChg>
      <pc:sldChg chg="addSp delSp modSp add mod">
        <pc:chgData name="Deepika Vatsa" userId="f7100972-27fe-4ee6-8fb4-ec9b7931b409" providerId="ADAL" clId="{AC929AA0-30FE-40F5-9F14-BAD5341BE9C1}" dt="2025-07-23T06:07:45.714" v="820" actId="20577"/>
        <pc:sldMkLst>
          <pc:docMk/>
          <pc:sldMk cId="2158759759" sldId="599"/>
        </pc:sldMkLst>
        <pc:spChg chg="add del">
          <ac:chgData name="Deepika Vatsa" userId="f7100972-27fe-4ee6-8fb4-ec9b7931b409" providerId="ADAL" clId="{AC929AA0-30FE-40F5-9F14-BAD5341BE9C1}" dt="2025-07-23T06:06:40.388" v="783" actId="478"/>
          <ac:spMkLst>
            <pc:docMk/>
            <pc:sldMk cId="2158759759" sldId="599"/>
            <ac:spMk id="4" creationId="{140EE86F-8360-3758-2268-F5A95F9EE36A}"/>
          </ac:spMkLst>
        </pc:spChg>
        <pc:spChg chg="add del">
          <ac:chgData name="Deepika Vatsa" userId="f7100972-27fe-4ee6-8fb4-ec9b7931b409" providerId="ADAL" clId="{AC929AA0-30FE-40F5-9F14-BAD5341BE9C1}" dt="2025-07-23T06:06:51.796" v="789"/>
          <ac:spMkLst>
            <pc:docMk/>
            <pc:sldMk cId="2158759759" sldId="599"/>
            <ac:spMk id="5" creationId="{B2356F49-E233-C5F7-4A30-05B5E809EC58}"/>
          </ac:spMkLst>
        </pc:spChg>
        <pc:spChg chg="mod">
          <ac:chgData name="Deepika Vatsa" userId="f7100972-27fe-4ee6-8fb4-ec9b7931b409" providerId="ADAL" clId="{AC929AA0-30FE-40F5-9F14-BAD5341BE9C1}" dt="2025-07-23T06:07:45.714" v="820" actId="20577"/>
          <ac:spMkLst>
            <pc:docMk/>
            <pc:sldMk cId="2158759759" sldId="599"/>
            <ac:spMk id="11" creationId="{06381CCD-359B-D8A2-1997-A5B56A02FD41}"/>
          </ac:spMkLst>
        </pc:spChg>
        <pc:picChg chg="add mod modCrop">
          <ac:chgData name="Deepika Vatsa" userId="f7100972-27fe-4ee6-8fb4-ec9b7931b409" providerId="ADAL" clId="{AC929AA0-30FE-40F5-9F14-BAD5341BE9C1}" dt="2025-07-23T06:07:21.696" v="808" actId="1037"/>
          <ac:picMkLst>
            <pc:docMk/>
            <pc:sldMk cId="2158759759" sldId="599"/>
            <ac:picMk id="6" creationId="{71437D90-5128-5EA3-7313-65A287FE21F3}"/>
          </ac:picMkLst>
        </pc:picChg>
        <pc:picChg chg="del">
          <ac:chgData name="Deepika Vatsa" userId="f7100972-27fe-4ee6-8fb4-ec9b7931b409" providerId="ADAL" clId="{AC929AA0-30FE-40F5-9F14-BAD5341BE9C1}" dt="2025-07-23T06:04:33.898" v="747" actId="478"/>
          <ac:picMkLst>
            <pc:docMk/>
            <pc:sldMk cId="2158759759" sldId="599"/>
            <ac:picMk id="4098" creationId="{B6B0D7CD-49AB-61CA-4335-DFE095D59382}"/>
          </ac:picMkLst>
        </pc:picChg>
      </pc:sldChg>
      <pc:sldChg chg="modSp add mod">
        <pc:chgData name="Deepika Vatsa" userId="f7100972-27fe-4ee6-8fb4-ec9b7931b409" providerId="ADAL" clId="{AC929AA0-30FE-40F5-9F14-BAD5341BE9C1}" dt="2025-07-23T06:16:47.270" v="979" actId="12"/>
        <pc:sldMkLst>
          <pc:docMk/>
          <pc:sldMk cId="1407172059" sldId="600"/>
        </pc:sldMkLst>
        <pc:spChg chg="mod">
          <ac:chgData name="Deepika Vatsa" userId="f7100972-27fe-4ee6-8fb4-ec9b7931b409" providerId="ADAL" clId="{AC929AA0-30FE-40F5-9F14-BAD5341BE9C1}" dt="2025-07-23T06:09:20.006" v="853" actId="20577"/>
          <ac:spMkLst>
            <pc:docMk/>
            <pc:sldMk cId="1407172059" sldId="600"/>
            <ac:spMk id="2" creationId="{00000000-0000-0000-0000-000000000000}"/>
          </ac:spMkLst>
        </pc:spChg>
        <pc:spChg chg="mod">
          <ac:chgData name="Deepika Vatsa" userId="f7100972-27fe-4ee6-8fb4-ec9b7931b409" providerId="ADAL" clId="{AC929AA0-30FE-40F5-9F14-BAD5341BE9C1}" dt="2025-07-23T06:16:47.270" v="979" actId="12"/>
          <ac:spMkLst>
            <pc:docMk/>
            <pc:sldMk cId="1407172059" sldId="600"/>
            <ac:spMk id="11" creationId="{06381CCD-359B-D8A2-1997-A5B56A02FD41}"/>
          </ac:spMkLst>
        </pc:spChg>
      </pc:sldChg>
      <pc:sldChg chg="del">
        <pc:chgData name="Deepika Vatsa" userId="f7100972-27fe-4ee6-8fb4-ec9b7931b409" providerId="ADAL" clId="{AC929AA0-30FE-40F5-9F14-BAD5341BE9C1}" dt="2025-07-23T05:30:24.218" v="55" actId="47"/>
        <pc:sldMkLst>
          <pc:docMk/>
          <pc:sldMk cId="3239011490" sldId="601"/>
        </pc:sldMkLst>
      </pc:sldChg>
      <pc:sldChg chg="addSp modSp add mod">
        <pc:chgData name="Deepika Vatsa" userId="f7100972-27fe-4ee6-8fb4-ec9b7931b409" providerId="ADAL" clId="{AC929AA0-30FE-40F5-9F14-BAD5341BE9C1}" dt="2025-07-23T06:16:37.043" v="976" actId="20577"/>
        <pc:sldMkLst>
          <pc:docMk/>
          <pc:sldMk cId="3854070128" sldId="601"/>
        </pc:sldMkLst>
        <pc:spChg chg="mod">
          <ac:chgData name="Deepika Vatsa" userId="f7100972-27fe-4ee6-8fb4-ec9b7931b409" providerId="ADAL" clId="{AC929AA0-30FE-40F5-9F14-BAD5341BE9C1}" dt="2025-07-23T06:16:37.043" v="976" actId="20577"/>
          <ac:spMkLst>
            <pc:docMk/>
            <pc:sldMk cId="3854070128" sldId="601"/>
            <ac:spMk id="11" creationId="{06381CCD-359B-D8A2-1997-A5B56A02FD41}"/>
          </ac:spMkLst>
        </pc:spChg>
        <pc:picChg chg="add mod">
          <ac:chgData name="Deepika Vatsa" userId="f7100972-27fe-4ee6-8fb4-ec9b7931b409" providerId="ADAL" clId="{AC929AA0-30FE-40F5-9F14-BAD5341BE9C1}" dt="2025-07-23T06:16:04.107" v="969" actId="1076"/>
          <ac:picMkLst>
            <pc:docMk/>
            <pc:sldMk cId="3854070128" sldId="601"/>
            <ac:picMk id="6146" creationId="{66E1EC1A-96D5-0E00-533E-726B7D655EC9}"/>
          </ac:picMkLst>
        </pc:picChg>
      </pc:sldChg>
      <pc:sldChg chg="del">
        <pc:chgData name="Deepika Vatsa" userId="f7100972-27fe-4ee6-8fb4-ec9b7931b409" providerId="ADAL" clId="{AC929AA0-30FE-40F5-9F14-BAD5341BE9C1}" dt="2025-07-23T05:27:46.693" v="1" actId="47"/>
        <pc:sldMkLst>
          <pc:docMk/>
          <pc:sldMk cId="2717130231" sldId="602"/>
        </pc:sldMkLst>
      </pc:sldChg>
      <pc:sldChg chg="delSp modSp add mod">
        <pc:chgData name="Deepika Vatsa" userId="f7100972-27fe-4ee6-8fb4-ec9b7931b409" providerId="ADAL" clId="{AC929AA0-30FE-40F5-9F14-BAD5341BE9C1}" dt="2025-07-23T06:22:53.809" v="1167" actId="20577"/>
        <pc:sldMkLst>
          <pc:docMk/>
          <pc:sldMk cId="3816700751" sldId="602"/>
        </pc:sldMkLst>
        <pc:spChg chg="mod">
          <ac:chgData name="Deepika Vatsa" userId="f7100972-27fe-4ee6-8fb4-ec9b7931b409" providerId="ADAL" clId="{AC929AA0-30FE-40F5-9F14-BAD5341BE9C1}" dt="2025-07-23T06:22:53.809" v="1167" actId="20577"/>
          <ac:spMkLst>
            <pc:docMk/>
            <pc:sldMk cId="3816700751" sldId="602"/>
            <ac:spMk id="11" creationId="{06381CCD-359B-D8A2-1997-A5B56A02FD41}"/>
          </ac:spMkLst>
        </pc:spChg>
        <pc:picChg chg="del">
          <ac:chgData name="Deepika Vatsa" userId="f7100972-27fe-4ee6-8fb4-ec9b7931b409" providerId="ADAL" clId="{AC929AA0-30FE-40F5-9F14-BAD5341BE9C1}" dt="2025-07-23T06:19:57.911" v="1128" actId="478"/>
          <ac:picMkLst>
            <pc:docMk/>
            <pc:sldMk cId="3816700751" sldId="602"/>
            <ac:picMk id="6146" creationId="{66E1EC1A-96D5-0E00-533E-726B7D655EC9}"/>
          </ac:picMkLst>
        </pc:picChg>
      </pc:sldChg>
      <pc:sldChg chg="del">
        <pc:chgData name="Deepika Vatsa" userId="f7100972-27fe-4ee6-8fb4-ec9b7931b409" providerId="ADAL" clId="{AC929AA0-30FE-40F5-9F14-BAD5341BE9C1}" dt="2025-07-23T05:27:46.693" v="1" actId="47"/>
        <pc:sldMkLst>
          <pc:docMk/>
          <pc:sldMk cId="1266594393" sldId="603"/>
        </pc:sldMkLst>
      </pc:sldChg>
      <pc:sldChg chg="addSp delSp modSp add mod">
        <pc:chgData name="Deepika Vatsa" userId="f7100972-27fe-4ee6-8fb4-ec9b7931b409" providerId="ADAL" clId="{AC929AA0-30FE-40F5-9F14-BAD5341BE9C1}" dt="2025-07-23T06:27:21.109" v="1196" actId="207"/>
        <pc:sldMkLst>
          <pc:docMk/>
          <pc:sldMk cId="3109653638" sldId="603"/>
        </pc:sldMkLst>
        <pc:spChg chg="mod">
          <ac:chgData name="Deepika Vatsa" userId="f7100972-27fe-4ee6-8fb4-ec9b7931b409" providerId="ADAL" clId="{AC929AA0-30FE-40F5-9F14-BAD5341BE9C1}" dt="2025-07-23T06:24:40.986" v="1182" actId="20577"/>
          <ac:spMkLst>
            <pc:docMk/>
            <pc:sldMk cId="3109653638" sldId="603"/>
            <ac:spMk id="2" creationId="{00000000-0000-0000-0000-000000000000}"/>
          </ac:spMkLst>
        </pc:spChg>
        <pc:spChg chg="add mod">
          <ac:chgData name="Deepika Vatsa" userId="f7100972-27fe-4ee6-8fb4-ec9b7931b409" providerId="ADAL" clId="{AC929AA0-30FE-40F5-9F14-BAD5341BE9C1}" dt="2025-07-23T06:27:21.109" v="1196" actId="207"/>
          <ac:spMkLst>
            <pc:docMk/>
            <pc:sldMk cId="3109653638" sldId="603"/>
            <ac:spMk id="5" creationId="{828D6187-34F2-C300-952E-69BC96F18703}"/>
          </ac:spMkLst>
        </pc:spChg>
        <pc:spChg chg="del">
          <ac:chgData name="Deepika Vatsa" userId="f7100972-27fe-4ee6-8fb4-ec9b7931b409" providerId="ADAL" clId="{AC929AA0-30FE-40F5-9F14-BAD5341BE9C1}" dt="2025-07-23T06:24:44.760" v="1183" actId="478"/>
          <ac:spMkLst>
            <pc:docMk/>
            <pc:sldMk cId="3109653638" sldId="603"/>
            <ac:spMk id="11" creationId="{06381CCD-359B-D8A2-1997-A5B56A02FD41}"/>
          </ac:spMkLst>
        </pc:spChg>
        <pc:picChg chg="add mod">
          <ac:chgData name="Deepika Vatsa" userId="f7100972-27fe-4ee6-8fb4-ec9b7931b409" providerId="ADAL" clId="{AC929AA0-30FE-40F5-9F14-BAD5341BE9C1}" dt="2025-07-23T06:26:16.292" v="1188" actId="1076"/>
          <ac:picMkLst>
            <pc:docMk/>
            <pc:sldMk cId="3109653638" sldId="603"/>
            <ac:picMk id="7170" creationId="{A1AF04A7-0FA2-044D-C214-524777ECC4EB}"/>
          </ac:picMkLst>
        </pc:picChg>
      </pc:sldChg>
      <pc:sldChg chg="addSp delSp modSp add mod">
        <pc:chgData name="Deepika Vatsa" userId="f7100972-27fe-4ee6-8fb4-ec9b7931b409" providerId="ADAL" clId="{AC929AA0-30FE-40F5-9F14-BAD5341BE9C1}" dt="2025-07-23T06:29:22.447" v="1246" actId="20577"/>
        <pc:sldMkLst>
          <pc:docMk/>
          <pc:sldMk cId="649285932" sldId="604"/>
        </pc:sldMkLst>
        <pc:spChg chg="mod">
          <ac:chgData name="Deepika Vatsa" userId="f7100972-27fe-4ee6-8fb4-ec9b7931b409" providerId="ADAL" clId="{AC929AA0-30FE-40F5-9F14-BAD5341BE9C1}" dt="2025-07-23T06:29:22.447" v="1246" actId="20577"/>
          <ac:spMkLst>
            <pc:docMk/>
            <pc:sldMk cId="649285932" sldId="604"/>
            <ac:spMk id="2" creationId="{00000000-0000-0000-0000-000000000000}"/>
          </ac:spMkLst>
        </pc:spChg>
        <pc:spChg chg="del">
          <ac:chgData name="Deepika Vatsa" userId="f7100972-27fe-4ee6-8fb4-ec9b7931b409" providerId="ADAL" clId="{AC929AA0-30FE-40F5-9F14-BAD5341BE9C1}" dt="2025-07-23T06:27:54.847" v="1209" actId="478"/>
          <ac:spMkLst>
            <pc:docMk/>
            <pc:sldMk cId="649285932" sldId="604"/>
            <ac:spMk id="11" creationId="{06381CCD-359B-D8A2-1997-A5B56A02FD41}"/>
          </ac:spMkLst>
        </pc:spChg>
        <pc:graphicFrameChg chg="add mod modGraphic">
          <ac:chgData name="Deepika Vatsa" userId="f7100972-27fe-4ee6-8fb4-ec9b7931b409" providerId="ADAL" clId="{AC929AA0-30FE-40F5-9F14-BAD5341BE9C1}" dt="2025-07-23T06:28:30.079" v="1235" actId="122"/>
          <ac:graphicFrameMkLst>
            <pc:docMk/>
            <pc:sldMk cId="649285932" sldId="604"/>
            <ac:graphicFrameMk id="4" creationId="{F44C14DF-6D4A-688F-B8CE-CD66EFA6FC96}"/>
          </ac:graphicFrameMkLst>
        </pc:graphicFrameChg>
      </pc:sldChg>
      <pc:sldChg chg="del">
        <pc:chgData name="Deepika Vatsa" userId="f7100972-27fe-4ee6-8fb4-ec9b7931b409" providerId="ADAL" clId="{AC929AA0-30FE-40F5-9F14-BAD5341BE9C1}" dt="2025-07-23T05:27:46.693" v="1" actId="47"/>
        <pc:sldMkLst>
          <pc:docMk/>
          <pc:sldMk cId="4255891347" sldId="604"/>
        </pc:sldMkLst>
      </pc:sldChg>
      <pc:sldChg chg="modSp add mod">
        <pc:chgData name="Deepika Vatsa" userId="f7100972-27fe-4ee6-8fb4-ec9b7931b409" providerId="ADAL" clId="{AC929AA0-30FE-40F5-9F14-BAD5341BE9C1}" dt="2025-07-23T06:33:43.223" v="1306" actId="20577"/>
        <pc:sldMkLst>
          <pc:docMk/>
          <pc:sldMk cId="2666969699" sldId="605"/>
        </pc:sldMkLst>
        <pc:spChg chg="mod">
          <ac:chgData name="Deepika Vatsa" userId="f7100972-27fe-4ee6-8fb4-ec9b7931b409" providerId="ADAL" clId="{AC929AA0-30FE-40F5-9F14-BAD5341BE9C1}" dt="2025-07-23T06:29:33.883" v="1265" actId="20577"/>
          <ac:spMkLst>
            <pc:docMk/>
            <pc:sldMk cId="2666969699" sldId="605"/>
            <ac:spMk id="2" creationId="{00000000-0000-0000-0000-000000000000}"/>
          </ac:spMkLst>
        </pc:spChg>
        <pc:spChg chg="mod">
          <ac:chgData name="Deepika Vatsa" userId="f7100972-27fe-4ee6-8fb4-ec9b7931b409" providerId="ADAL" clId="{AC929AA0-30FE-40F5-9F14-BAD5341BE9C1}" dt="2025-07-23T06:33:43.223" v="1306" actId="20577"/>
          <ac:spMkLst>
            <pc:docMk/>
            <pc:sldMk cId="2666969699" sldId="605"/>
            <ac:spMk id="11" creationId="{06381CCD-359B-D8A2-1997-A5B56A02FD41}"/>
          </ac:spMkLst>
        </pc:spChg>
      </pc:sldChg>
      <pc:sldChg chg="del">
        <pc:chgData name="Deepika Vatsa" userId="f7100972-27fe-4ee6-8fb4-ec9b7931b409" providerId="ADAL" clId="{AC929AA0-30FE-40F5-9F14-BAD5341BE9C1}" dt="2025-07-23T05:27:46.693" v="1" actId="47"/>
        <pc:sldMkLst>
          <pc:docMk/>
          <pc:sldMk cId="3000343820" sldId="605"/>
        </pc:sldMkLst>
      </pc:sldChg>
      <pc:sldChg chg="modSp add mod">
        <pc:chgData name="Deepika Vatsa" userId="f7100972-27fe-4ee6-8fb4-ec9b7931b409" providerId="ADAL" clId="{AC929AA0-30FE-40F5-9F14-BAD5341BE9C1}" dt="2025-07-23T06:34:57.432" v="1319" actId="20577"/>
        <pc:sldMkLst>
          <pc:docMk/>
          <pc:sldMk cId="1055965943" sldId="606"/>
        </pc:sldMkLst>
        <pc:spChg chg="mod">
          <ac:chgData name="Deepika Vatsa" userId="f7100972-27fe-4ee6-8fb4-ec9b7931b409" providerId="ADAL" clId="{AC929AA0-30FE-40F5-9F14-BAD5341BE9C1}" dt="2025-07-23T06:34:57.432" v="1319" actId="20577"/>
          <ac:spMkLst>
            <pc:docMk/>
            <pc:sldMk cId="1055965943" sldId="606"/>
            <ac:spMk id="11" creationId="{06381CCD-359B-D8A2-1997-A5B56A02FD41}"/>
          </ac:spMkLst>
        </pc:spChg>
      </pc:sldChg>
      <pc:sldChg chg="del">
        <pc:chgData name="Deepika Vatsa" userId="f7100972-27fe-4ee6-8fb4-ec9b7931b409" providerId="ADAL" clId="{AC929AA0-30FE-40F5-9F14-BAD5341BE9C1}" dt="2025-07-23T05:28:15.070" v="2" actId="47"/>
        <pc:sldMkLst>
          <pc:docMk/>
          <pc:sldMk cId="1265168596" sldId="607"/>
        </pc:sldMkLst>
      </pc:sldChg>
      <pc:sldChg chg="modSp add mod">
        <pc:chgData name="Deepika Vatsa" userId="f7100972-27fe-4ee6-8fb4-ec9b7931b409" providerId="ADAL" clId="{AC929AA0-30FE-40F5-9F14-BAD5341BE9C1}" dt="2025-07-23T06:35:21.314" v="1325" actId="12"/>
        <pc:sldMkLst>
          <pc:docMk/>
          <pc:sldMk cId="3928892522" sldId="607"/>
        </pc:sldMkLst>
        <pc:spChg chg="mod">
          <ac:chgData name="Deepika Vatsa" userId="f7100972-27fe-4ee6-8fb4-ec9b7931b409" providerId="ADAL" clId="{AC929AA0-30FE-40F5-9F14-BAD5341BE9C1}" dt="2025-07-23T06:35:21.314" v="1325" actId="12"/>
          <ac:spMkLst>
            <pc:docMk/>
            <pc:sldMk cId="3928892522" sldId="607"/>
            <ac:spMk id="11" creationId="{06381CCD-359B-D8A2-1997-A5B56A02FD41}"/>
          </ac:spMkLst>
        </pc:spChg>
      </pc:sldChg>
      <pc:sldChg chg="modSp add mod">
        <pc:chgData name="Deepika Vatsa" userId="f7100972-27fe-4ee6-8fb4-ec9b7931b409" providerId="ADAL" clId="{AC929AA0-30FE-40F5-9F14-BAD5341BE9C1}" dt="2025-07-23T06:36:29.475" v="1337" actId="113"/>
        <pc:sldMkLst>
          <pc:docMk/>
          <pc:sldMk cId="2914318388" sldId="608"/>
        </pc:sldMkLst>
        <pc:spChg chg="mod">
          <ac:chgData name="Deepika Vatsa" userId="f7100972-27fe-4ee6-8fb4-ec9b7931b409" providerId="ADAL" clId="{AC929AA0-30FE-40F5-9F14-BAD5341BE9C1}" dt="2025-07-23T06:36:29.475" v="1337" actId="113"/>
          <ac:spMkLst>
            <pc:docMk/>
            <pc:sldMk cId="2914318388" sldId="608"/>
            <ac:spMk id="11" creationId="{06381CCD-359B-D8A2-1997-A5B56A02FD41}"/>
          </ac:spMkLst>
        </pc:spChg>
      </pc:sldChg>
      <pc:sldChg chg="del">
        <pc:chgData name="Deepika Vatsa" userId="f7100972-27fe-4ee6-8fb4-ec9b7931b409" providerId="ADAL" clId="{AC929AA0-30FE-40F5-9F14-BAD5341BE9C1}" dt="2025-07-23T05:28:15.070" v="2" actId="47"/>
        <pc:sldMkLst>
          <pc:docMk/>
          <pc:sldMk cId="3320274339" sldId="608"/>
        </pc:sldMkLst>
      </pc:sldChg>
      <pc:sldChg chg="modSp add mod">
        <pc:chgData name="Deepika Vatsa" userId="f7100972-27fe-4ee6-8fb4-ec9b7931b409" providerId="ADAL" clId="{AC929AA0-30FE-40F5-9F14-BAD5341BE9C1}" dt="2025-07-23T09:28:35.976" v="1511" actId="20577"/>
        <pc:sldMkLst>
          <pc:docMk/>
          <pc:sldMk cId="726719763" sldId="609"/>
        </pc:sldMkLst>
        <pc:spChg chg="mod">
          <ac:chgData name="Deepika Vatsa" userId="f7100972-27fe-4ee6-8fb4-ec9b7931b409" providerId="ADAL" clId="{AC929AA0-30FE-40F5-9F14-BAD5341BE9C1}" dt="2025-07-23T09:28:35.976" v="1511" actId="20577"/>
          <ac:spMkLst>
            <pc:docMk/>
            <pc:sldMk cId="726719763" sldId="609"/>
            <ac:spMk id="11" creationId="{06381CCD-359B-D8A2-1997-A5B56A02FD41}"/>
          </ac:spMkLst>
        </pc:spChg>
      </pc:sldChg>
      <pc:sldChg chg="del">
        <pc:chgData name="Deepika Vatsa" userId="f7100972-27fe-4ee6-8fb4-ec9b7931b409" providerId="ADAL" clId="{AC929AA0-30FE-40F5-9F14-BAD5341BE9C1}" dt="2025-07-23T05:28:15.070" v="2" actId="47"/>
        <pc:sldMkLst>
          <pc:docMk/>
          <pc:sldMk cId="2282133231" sldId="609"/>
        </pc:sldMkLst>
      </pc:sldChg>
      <pc:sldChg chg="del">
        <pc:chgData name="Deepika Vatsa" userId="f7100972-27fe-4ee6-8fb4-ec9b7931b409" providerId="ADAL" clId="{AC929AA0-30FE-40F5-9F14-BAD5341BE9C1}" dt="2025-07-23T05:28:15.070" v="2" actId="47"/>
        <pc:sldMkLst>
          <pc:docMk/>
          <pc:sldMk cId="2610700906" sldId="610"/>
        </pc:sldMkLst>
      </pc:sldChg>
      <pc:sldChg chg="modSp add mod">
        <pc:chgData name="Deepika Vatsa" userId="f7100972-27fe-4ee6-8fb4-ec9b7931b409" providerId="ADAL" clId="{AC929AA0-30FE-40F5-9F14-BAD5341BE9C1}" dt="2025-07-23T06:39:46.112" v="1429" actId="20577"/>
        <pc:sldMkLst>
          <pc:docMk/>
          <pc:sldMk cId="3648386067" sldId="610"/>
        </pc:sldMkLst>
        <pc:spChg chg="mod">
          <ac:chgData name="Deepika Vatsa" userId="f7100972-27fe-4ee6-8fb4-ec9b7931b409" providerId="ADAL" clId="{AC929AA0-30FE-40F5-9F14-BAD5341BE9C1}" dt="2025-07-23T06:39:46.112" v="1429" actId="20577"/>
          <ac:spMkLst>
            <pc:docMk/>
            <pc:sldMk cId="3648386067" sldId="610"/>
            <ac:spMk id="11" creationId="{06381CCD-359B-D8A2-1997-A5B56A02FD41}"/>
          </ac:spMkLst>
        </pc:spChg>
      </pc:sldChg>
      <pc:sldChg chg="del">
        <pc:chgData name="Deepika Vatsa" userId="f7100972-27fe-4ee6-8fb4-ec9b7931b409" providerId="ADAL" clId="{AC929AA0-30FE-40F5-9F14-BAD5341BE9C1}" dt="2025-07-23T05:28:15.070" v="2" actId="47"/>
        <pc:sldMkLst>
          <pc:docMk/>
          <pc:sldMk cId="565857117" sldId="611"/>
        </pc:sldMkLst>
      </pc:sldChg>
      <pc:sldChg chg="modSp add mod">
        <pc:chgData name="Deepika Vatsa" userId="f7100972-27fe-4ee6-8fb4-ec9b7931b409" providerId="ADAL" clId="{AC929AA0-30FE-40F5-9F14-BAD5341BE9C1}" dt="2025-07-23T06:41:42.519" v="1501" actId="5793"/>
        <pc:sldMkLst>
          <pc:docMk/>
          <pc:sldMk cId="1440736019" sldId="611"/>
        </pc:sldMkLst>
        <pc:spChg chg="mod">
          <ac:chgData name="Deepika Vatsa" userId="f7100972-27fe-4ee6-8fb4-ec9b7931b409" providerId="ADAL" clId="{AC929AA0-30FE-40F5-9F14-BAD5341BE9C1}" dt="2025-07-23T06:40:24.433" v="1440" actId="20577"/>
          <ac:spMkLst>
            <pc:docMk/>
            <pc:sldMk cId="1440736019" sldId="611"/>
            <ac:spMk id="2" creationId="{00000000-0000-0000-0000-000000000000}"/>
          </ac:spMkLst>
        </pc:spChg>
        <pc:spChg chg="mod">
          <ac:chgData name="Deepika Vatsa" userId="f7100972-27fe-4ee6-8fb4-ec9b7931b409" providerId="ADAL" clId="{AC929AA0-30FE-40F5-9F14-BAD5341BE9C1}" dt="2025-07-23T06:41:42.519" v="1501" actId="5793"/>
          <ac:spMkLst>
            <pc:docMk/>
            <pc:sldMk cId="1440736019" sldId="611"/>
            <ac:spMk id="11" creationId="{06381CCD-359B-D8A2-1997-A5B56A02FD41}"/>
          </ac:spMkLst>
        </pc:spChg>
      </pc:sldChg>
      <pc:sldChg chg="modSp add mod">
        <pc:chgData name="Deepika Vatsa" userId="f7100972-27fe-4ee6-8fb4-ec9b7931b409" providerId="ADAL" clId="{AC929AA0-30FE-40F5-9F14-BAD5341BE9C1}" dt="2025-07-23T09:47:26.324" v="1571" actId="20577"/>
        <pc:sldMkLst>
          <pc:docMk/>
          <pc:sldMk cId="1106724558" sldId="612"/>
        </pc:sldMkLst>
        <pc:spChg chg="mod">
          <ac:chgData name="Deepika Vatsa" userId="f7100972-27fe-4ee6-8fb4-ec9b7931b409" providerId="ADAL" clId="{AC929AA0-30FE-40F5-9F14-BAD5341BE9C1}" dt="2025-07-23T09:47:26.324" v="1571" actId="20577"/>
          <ac:spMkLst>
            <pc:docMk/>
            <pc:sldMk cId="1106724558" sldId="612"/>
            <ac:spMk id="11" creationId="{06381CCD-359B-D8A2-1997-A5B56A02FD41}"/>
          </ac:spMkLst>
        </pc:spChg>
      </pc:sldChg>
      <pc:sldMasterChg chg="del delSldLayout">
        <pc:chgData name="Deepika Vatsa" userId="f7100972-27fe-4ee6-8fb4-ec9b7931b409" providerId="ADAL" clId="{AC929AA0-30FE-40F5-9F14-BAD5341BE9C1}" dt="2025-07-23T06:42:21.688" v="1504" actId="47"/>
        <pc:sldMasterMkLst>
          <pc:docMk/>
          <pc:sldMasterMk cId="220542818" sldId="2147483684"/>
        </pc:sldMasterMkLst>
        <pc:sldLayoutChg chg="del">
          <pc:chgData name="Deepika Vatsa" userId="f7100972-27fe-4ee6-8fb4-ec9b7931b409" providerId="ADAL" clId="{AC929AA0-30FE-40F5-9F14-BAD5341BE9C1}" dt="2025-07-23T06:42:21.688" v="1504" actId="47"/>
          <pc:sldLayoutMkLst>
            <pc:docMk/>
            <pc:sldMasterMk cId="220542818" sldId="2147483684"/>
            <pc:sldLayoutMk cId="1969632149" sldId="2147483685"/>
          </pc:sldLayoutMkLst>
        </pc:sldLayoutChg>
        <pc:sldLayoutChg chg="del">
          <pc:chgData name="Deepika Vatsa" userId="f7100972-27fe-4ee6-8fb4-ec9b7931b409" providerId="ADAL" clId="{AC929AA0-30FE-40F5-9F14-BAD5341BE9C1}" dt="2025-07-23T06:42:21.688" v="1504" actId="47"/>
          <pc:sldLayoutMkLst>
            <pc:docMk/>
            <pc:sldMasterMk cId="220542818" sldId="2147483684"/>
            <pc:sldLayoutMk cId="715519172" sldId="2147483686"/>
          </pc:sldLayoutMkLst>
        </pc:sldLayoutChg>
        <pc:sldLayoutChg chg="del">
          <pc:chgData name="Deepika Vatsa" userId="f7100972-27fe-4ee6-8fb4-ec9b7931b409" providerId="ADAL" clId="{AC929AA0-30FE-40F5-9F14-BAD5341BE9C1}" dt="2025-07-23T06:42:21.688" v="1504" actId="47"/>
          <pc:sldLayoutMkLst>
            <pc:docMk/>
            <pc:sldMasterMk cId="220542818" sldId="2147483684"/>
            <pc:sldLayoutMk cId="1069285203" sldId="2147483687"/>
          </pc:sldLayoutMkLst>
        </pc:sldLayoutChg>
        <pc:sldLayoutChg chg="del">
          <pc:chgData name="Deepika Vatsa" userId="f7100972-27fe-4ee6-8fb4-ec9b7931b409" providerId="ADAL" clId="{AC929AA0-30FE-40F5-9F14-BAD5341BE9C1}" dt="2025-07-23T06:42:21.688" v="1504" actId="47"/>
          <pc:sldLayoutMkLst>
            <pc:docMk/>
            <pc:sldMasterMk cId="220542818" sldId="2147483684"/>
            <pc:sldLayoutMk cId="3481227295" sldId="2147483688"/>
          </pc:sldLayoutMkLst>
        </pc:sldLayoutChg>
        <pc:sldLayoutChg chg="del">
          <pc:chgData name="Deepika Vatsa" userId="f7100972-27fe-4ee6-8fb4-ec9b7931b409" providerId="ADAL" clId="{AC929AA0-30FE-40F5-9F14-BAD5341BE9C1}" dt="2025-07-23T06:42:21.688" v="1504" actId="47"/>
          <pc:sldLayoutMkLst>
            <pc:docMk/>
            <pc:sldMasterMk cId="220542818" sldId="2147483684"/>
            <pc:sldLayoutMk cId="2420472748" sldId="2147483689"/>
          </pc:sldLayoutMkLst>
        </pc:sldLayoutChg>
        <pc:sldLayoutChg chg="del">
          <pc:chgData name="Deepika Vatsa" userId="f7100972-27fe-4ee6-8fb4-ec9b7931b409" providerId="ADAL" clId="{AC929AA0-30FE-40F5-9F14-BAD5341BE9C1}" dt="2025-07-23T06:42:21.688" v="1504" actId="47"/>
          <pc:sldLayoutMkLst>
            <pc:docMk/>
            <pc:sldMasterMk cId="220542818" sldId="2147483684"/>
            <pc:sldLayoutMk cId="1187148095" sldId="2147483690"/>
          </pc:sldLayoutMkLst>
        </pc:sldLayoutChg>
        <pc:sldLayoutChg chg="del">
          <pc:chgData name="Deepika Vatsa" userId="f7100972-27fe-4ee6-8fb4-ec9b7931b409" providerId="ADAL" clId="{AC929AA0-30FE-40F5-9F14-BAD5341BE9C1}" dt="2025-07-23T06:42:21.688" v="1504" actId="47"/>
          <pc:sldLayoutMkLst>
            <pc:docMk/>
            <pc:sldMasterMk cId="220542818" sldId="2147483684"/>
            <pc:sldLayoutMk cId="1192461630" sldId="2147483691"/>
          </pc:sldLayoutMkLst>
        </pc:sldLayoutChg>
        <pc:sldLayoutChg chg="del">
          <pc:chgData name="Deepika Vatsa" userId="f7100972-27fe-4ee6-8fb4-ec9b7931b409" providerId="ADAL" clId="{AC929AA0-30FE-40F5-9F14-BAD5341BE9C1}" dt="2025-07-23T06:42:21.688" v="1504" actId="47"/>
          <pc:sldLayoutMkLst>
            <pc:docMk/>
            <pc:sldMasterMk cId="220542818" sldId="2147483684"/>
            <pc:sldLayoutMk cId="84921356" sldId="2147483692"/>
          </pc:sldLayoutMkLst>
        </pc:sldLayoutChg>
        <pc:sldLayoutChg chg="del">
          <pc:chgData name="Deepika Vatsa" userId="f7100972-27fe-4ee6-8fb4-ec9b7931b409" providerId="ADAL" clId="{AC929AA0-30FE-40F5-9F14-BAD5341BE9C1}" dt="2025-07-23T06:42:21.688" v="1504" actId="47"/>
          <pc:sldLayoutMkLst>
            <pc:docMk/>
            <pc:sldMasterMk cId="220542818" sldId="2147483684"/>
            <pc:sldLayoutMk cId="1388528399" sldId="2147483693"/>
          </pc:sldLayoutMkLst>
        </pc:sldLayoutChg>
        <pc:sldLayoutChg chg="del">
          <pc:chgData name="Deepika Vatsa" userId="f7100972-27fe-4ee6-8fb4-ec9b7931b409" providerId="ADAL" clId="{AC929AA0-30FE-40F5-9F14-BAD5341BE9C1}" dt="2025-07-23T06:42:21.688" v="1504" actId="47"/>
          <pc:sldLayoutMkLst>
            <pc:docMk/>
            <pc:sldMasterMk cId="220542818" sldId="2147483684"/>
            <pc:sldLayoutMk cId="2764167781" sldId="2147483694"/>
          </pc:sldLayoutMkLst>
        </pc:sldLayoutChg>
        <pc:sldLayoutChg chg="del">
          <pc:chgData name="Deepika Vatsa" userId="f7100972-27fe-4ee6-8fb4-ec9b7931b409" providerId="ADAL" clId="{AC929AA0-30FE-40F5-9F14-BAD5341BE9C1}" dt="2025-07-23T06:42:21.688" v="1504" actId="47"/>
          <pc:sldLayoutMkLst>
            <pc:docMk/>
            <pc:sldMasterMk cId="220542818" sldId="2147483684"/>
            <pc:sldLayoutMk cId="483679427" sldId="2147483695"/>
          </pc:sldLayoutMkLst>
        </pc:sldLayoutChg>
      </pc:sldMasterChg>
    </pc:docChg>
  </pc:docChgLst>
</pc:chgInfo>
</file>

<file path=ppt/ink/ink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5-08-27T11:07:51.030"/>
    </inkml:context>
    <inkml:brush xml:id="br0">
      <inkml:brushProperty name="width" value="0.05292" units="cm"/>
      <inkml:brushProperty name="height" value="0.05292" units="cm"/>
      <inkml:brushProperty name="color" value="#FF0000"/>
    </inkml:brush>
  </inkml:definitions>
  <inkml:trace contextRef="#ctx0" brushRef="#br0">12964 4553 249 0,'0'0'472'0,"0"0"-258"0,0 0-71 0,0 0-46 0,0 0-13 0,0 0-1 0,0 0-10 0,-96-24 3 0,96 24 10 0,-8 0-32 0,4 0-13 0,4 0-11 16,0 0-3-16,0 0-10 16,0 0 1-16,28 0-6 0,76 0-3 15,35 4 16 1,36 0-12-16,12-2-4 16,12-2-6-16,8 0-3 0,-4 0 0 15,-8 0 7-15,-27 0-7 16,-41 0 0-16,-35 0 1 15,-33 4-1-15,-27-4 1 16,-20 0-1-16,-8 0-1 16,-4 0 1-16,0 0-1 15,0 0 1-15,0 0-8 16,0 0-20-16,0 0 4 16,0 0-63-16,-4 6-55 0,-28 1-125 15,-3-3-280 1</inkml:trace>
  <inkml:trace contextRef="#ctx0" brushRef="#br0" timeOffset="1683.04">20919 4509 693 0,'0'0'142'0,"0"0"-25"0,0 0 6 0,0 0-41 15,0 0-24-15,0 0-29 16,-72-7-8-16,72 7 13 16,0 0 7-16,48 0 4 15,36 0 10-15,11 0 8 16,17 0-17-16,7 0-17 16,0 0-14-16,21 0-1 15,23 0-1-15,8 0 0 16,8 0-1-16,9 0-8 15,-1-4 12-15,8-1-16 0,4 0 2 16,0 3 8 0,0-2-9-16,20 4 2 15,-16 0 1-15,8 0-3 16,-12 0 3-16,0 0-4 0,-12 0 10 16,-15 6-9-16,-9-1 1 15,-8 0-1-15,4 6 0 16,-3-5-1-16,-9 3 0 15,-4-4 0-15,-11 3 0 16,-9 1-3-16,-3-2 2 16,19 0 0-16,0-6-4 15,1-1 5-15,11 0 6 0,4 0-5 16,8 0-1 0,13 0 1-16,-13-5 2 15,-20-2 3-15,-15 1-5 16,-25 2-1-16,-19 2 3 0,-17-2 3 15,-7 0-5-15,-16 4-2 16,4 0 2-16,-12 0 2 16,-5 0 2-16,-15 0 1 15,-8 0 1-15,-8 0-3 16,0 0 1-16,0 0-4 16,0 0 2-16,0 0 4 15,0 0-6-15,0 0 0 16,0 0-1-16,0 0-1 15,-12 0 1-15,-19 0-35 16,-1 0-91-16,-8 0-128 0,-4 0-196 16</inkml:trace>
  <inkml:trace contextRef="#ctx0" brushRef="#br0" timeOffset="4184.93">9094 5467 632 0,'0'0'207'16,"0"0"-22"-16,0 0-53 0,0 0-26 0,0 0 8 0,0 0-25 16,0 0-6-16,-267-4-32 15,247 1-5-15,-4 3-20 16,8 0-5-16,4 0-1 15,4 0-3-15,8 0-6 16,0 0 10-16,0 0-9 0,0 0 5 16,8 0-10-1,52 0 13-15,43 0-11 0,29 0 18 16,31 0-16-16,0 0-6 16,-11 0 0-16,3 0-1 15,-8 0-2-15,-8 0-2 16,-19 0-4-16,7 0 4 15,-7 0 1-15,-17 0 9 16,1 0-10-16,-33-3 0 16,-11 3 0-16,-28-3 3 15,-20 3-3-15,-8 0-7 16,-4 0 7-16,0 0 2 16,0 0-1-16,0 0 2 15,0 0-3-15,0-4 2 0,0 4-2 16,0 0-12-16,0-2-16 15,0 2-32-15,0 0-63 16,-28 0-150-16,-16 0-200 16</inkml:trace>
  <inkml:trace contextRef="#ctx0" brushRef="#br0" timeOffset="5882.65">19597 5357 562 0,'0'0'288'0,"0"0"-159"0,0 0-21 0,0 0-50 0,0 0 3 15,0 0-25-15,-20 0-7 16,20 0 2-16,0 0 35 15,0 0-15-15,44 0-3 16,39 0 25-16,33 0-22 16,15 6-20-16,33-2-6 15,23 1-13-15,12 0 12 16,12 6-17-16,-4-5 11 16,-8-3-16-16,0 3-2 15,-4-6 2-15,4 4-9 0,12-2 7 16,4 1 0-16,16-3 4 15,0 0-2-15,-8 0-4 16,0 0 4-16,-24 0 2 16,12 0-3-16,-24 0 4 15,-4 0 5-15,-15 0-6 16,-5 0 8-16,0 0-6 16,-12-3 1-16,-23-3-3 15,-33 0 7-15,1 3-8 16,-16-3 0-16,-21 6-1 15,-11-3 0-15,-16 3-1 16,-20 0 2-16,0 0-2 16,-12 0-1-16,0 0 1 0,0 0-1 15,0 0 0-15,0 0 0 16,0 0-4-16,0 0-31 16,-48 0-63-16,-12 0-147 15,-19 3-127-15</inkml:trace>
  <inkml:trace contextRef="#ctx0" brushRef="#br0" timeOffset="36582.55">16010 8413 582 0,'0'0'266'0,"0"0"-162"0,0 0 24 0,0 0-37 0,0 0-2 0,0 0-30 15,0 0 8-15,-152-2-22 16,152 2-3-16,0 0-12 16,0 0-13-16,36 0-12 15,72 0 15-15,43 6 29 16,48-1-6-16,24 2-35 15,20-2 3-15,16 0 0 0,-5-2 2 16,-7 0-7 0,-24-3-6-16,-36 6 0 0,-27-2 0 15,-41-4 7-15,-35 1-6 16,-25-1-1-16,-27 0 0 16,-8 0 0-16,-24 0 4 15,0 0-3-15,0 0-2 16,0 0 7-16,0 0-9 15,0 0 3-15,0 8-1 16,0 1-19-16,-12 3-45 16,-24 10-15-16,5 5-71 15,3-5-85-15,16-3-194 16</inkml:trace>
  <inkml:trace contextRef="#ctx0" brushRef="#br0" timeOffset="37683.12">23909 8658 845 0,'0'0'145'0,"0"0"3"0,0 0-65 0,0 0 5 0,0 0-10 15,0 0-36-15,-175 6-19 16,175-6-9-16,0 0 10 0,4 0 1 15,63 6-16 1,49 5 11-16,47 4 26 16,16-2-17-16,-4-1-29 0,-11-2 2 15,-17-1-6-15,-4-2 11 16,-15-2-7-16,-13 3 1 16,-43-2-2-16,-12-3 2 15,-25-3-3-15,-15 0-2 16,-16 0-3-16,4 3-20 15,-8 1-24-15,0-4-67 16,-24 2-62-16,-79-2-183 16</inkml:trace>
  <inkml:trace contextRef="#ctx0" brushRef="#br0" timeOffset="43133.29">16515 9815 581 0,'0'0'196'0,"0"0"-121"0,0 0 41 0,0 0-26 0,0 0 14 16,0 0-39-16,0 0-24 15,0 0 7-15,-211-1 15 16,211 1-12-16,0 0-12 16,0 0-5-16,0 0 12 0,84 0-10 15,87 0-16-15,112-4 22 16,91-5-7 0,44 3-20-16,28-5-11 0,8 8 8 15,-20 1-3-15,-28 2-2 16,-64 0-3-16,-71 0-2 15,-72 0 2-15,-59 0-3 16,-49 0 8-16,-35 0-9 16,-40 0-5-16,-8 0 5 15,-8 0 0-15,0 0-1 16,0 0-2-16,0 0-31 16,-92 0-109-16,-47 0-170 15</inkml:trace>
</inkml:ink>
</file>

<file path=ppt/ink/ink1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5-08-27T11:18:29.599"/>
    </inkml:context>
    <inkml:brush xml:id="br0">
      <inkml:brushProperty name="width" value="0.05292" units="cm"/>
      <inkml:brushProperty name="height" value="0.05292" units="cm"/>
      <inkml:brushProperty name="color" value="#FF0000"/>
    </inkml:brush>
  </inkml:definitions>
  <inkml:trace contextRef="#ctx0" brushRef="#br0">27727 14077 687 0,'0'0'251'0,"0"0"-73"0,0 0-54 0,0 0 15 0,0 0-30 0,0 0-26 15,0 0-33-15,-87 20 0 16,87-17-5-16,0-3-10 0,0 3-3 15,0-3-7 1,0 0-7-16,0 0 2 16,0 0-9-16,0 0 2 0,0 0-9 15,67-14-4-15,41-9 4 16,27-10-4-16,17 1 0 16,11-6-7-16,-8 2-22 15,8-1-66-15,-7-9-136 16,-5 3-270-16</inkml:trace>
  <inkml:trace contextRef="#ctx0" brushRef="#br0" timeOffset="2142.56">8771 11265 544 0,'0'0'653'0,"0"0"-517"0,0 0 26 0,0 0-58 0,0 0-5 0,0 0-49 0,0 0-27 16,0 0-16-16,104 0-4 15,47 0 7-15,36 0 1 16,32 0-8-16,-20 0-1 16,-24 0 0-16,-12 0-2 15,-43 0-1-15,-5 0-10 16,-43 0-32-16,0 0-52 15,-13 0-105-15,17 1-126 16,8 4-464-16</inkml:trace>
  <inkml:trace contextRef="#ctx0" brushRef="#br0" timeOffset="12453.07">4495 7664 302 0,'0'0'257'0,"0"0"-41"0,0 0-35 0,0 0-8 0,0 0-29 0,0 0 3 16,0 0-11 0,0 0-43-16,-12-7-23 0,12 7-17 15,-4 0-15-15,4 0-9 16,0 0-5-16,0 0-13 16,0 0-9-16,0 0 5 15,0 0-7-15,52 0 0 16,47 0 3-16,21 0-1 15,11 0 7-15,-8 0-7 16,-27 0-2-16,-16 0-7 16,-29 0-1-16,-7 7-18 15,-20-2-21-15,-12 4-30 16,0 5-49-16,-12 6-152 16,0-8-125-16</inkml:trace>
  <inkml:trace contextRef="#ctx0" brushRef="#br0" timeOffset="14434.12">6621 7534 740 0,'0'0'162'15,"0"0"-115"-15,0 0-28 0,0 0 91 0,0 0-40 16,0 0 1-16,-12 0-38 0,12 0-4 16,32 0-28-16,28 0 30 15,35 0-26-15,9 0 11 16,3 0-13-16,-3 0-3 15,-1 0-10-15,5 0 6 16,-5 0-15-16,17 0-58 16,-9 0-104-16,-27 0-115 15,-13 0-292-15</inkml:trace>
  <inkml:trace contextRef="#ctx0" brushRef="#br0" timeOffset="18436.45">24626 9556 500 0,'0'0'128'0,"0"0"50"0,0 0-39 0,0 0-27 0,0 0 12 0,0 0-27 16,0 0-14-16,-28-17 19 15,28 17-16-15,0 0-28 16,0 0-9-16,0 0 5 16,0 0-31-16,0 0 5 15,0 0-5-15,0 0-6 16,0 0 4-16,0 0-20 16,0 0 6-16,0 0-3 15,0 4-3-15,40 19 3 16,27 5 9-16,13 4 2 15,-8 3-8-15,23 3-5 16,9 7 6-16,15-1-7 16,-3 1 3-16,-1 2 4 15,-11 0-8-15,-13 1 0 0,-7-3 3 16,-1-8-9-16,-11-2 13 16,-16-8-7-16,-20-5 0 15,-13-6-4-15,-11-7 4 16,0-2 0-16,0-6 0 15,-12-1 0-15,8 0 2 16,-4 0-1-16,-4 0 0 16,0 0 8-16,0 0-9 0,0 0 0 15,0 0 0 1,0 0-9-16,0-1 5 0,0-20-23 16,0 6 2-1,-4-3-2-15,-8-4-13 0,0 2 8 16,4-2-28-16,-8 0 15 15,9-2 10-15,-5 3 21 16,-12-4-1-16,12-1 10 16,0-4 4-16,-12 7 2 15,12-9-1-15,0 5 2 16,4 6 2-16,4 5 3 16,-4 2 29-16,4 10-10 15,4 4 13-15,0 0-14 16,-8 0 9-16,8 0-1 15,-4 0-16-15,4 0-6 16,0 0-9-16,0 2 2 0,0 18 9 16,24 7-10-16,24 9 9 15,12-1-3-15,7 2-2 16,-7 2 2-16,-12-8-9 16,0 5 0-16,-13-9 0 15,-3 3 1-15,-8-9 6 16,-12-1-7-16,0-5-3 15,-12-1 0-15,0-1 3 16,0-3-1-16,-48 10-6 16,-47 2-10-16,-65 4-43 15,-51 7-46-15,-67-4-164 16,-61-2-384-16</inkml:trace>
  <inkml:trace contextRef="#ctx0" brushRef="#br0" timeOffset="23884.49">27042 11706 429 0,'0'0'212'0,"0"0"-15"0,0 0-11 0,0 0-16 0,0 0-51 0,0 0 12 0,0 0-29 16,-91-67-31-16,91 67-19 15,0 0-13-15,0 0-7 16,0 0-14-16,0 0-11 16,68 20 2-16,35 11 12 15,28 11-7-15,29 2 4 16,-5 3 6-16,4 1-19 16,-15 3-4-16,-1 0 4 15,-16 0-5-15,1 0 0 16,-13-11 0-16,-19-5 1 15,-17-7 0-15,-23-8-1 16,-20-7 0-16,-20-7 1 16,-4-5-1-16,-4-1 0 0,-8 0 0 15,0 0 5-15,0 0-1 16,0 0-4-16,0-7-1 16,0-22-4-16,0 0 1 15,0-9 4-15,-8-2 3 16,-20-5-3-16,-4 1-6 15,8 6 4-15,-8 5 1 16,5 8 2-16,3 3-1 16,4 5 2-16,8 6 1 15,8 8 0-15,4-1-3 16,0 4 12-16,0 0-10 16,0 0-2-16,0 0 2 0,0 0-2 15,0 0 0-15,0 0-5 16,0 15 3-16,28 11 2 15,19 6 2-15,-3 3-1 16,16-3-1-16,-12 3 0 16,-4-4 1-16,-9-2-1 15,-15-4 0-15,-8-5 0 16,-8-2-2-16,-4-2-1 16,0 1 3-16,-12 1-12 15,-47 4-13-15,-13 3-48 16,-20 1-34-16,9 8-81 15,-9 1-102-15,-3 3-204 16</inkml:trace>
  <inkml:trace contextRef="#ctx0" brushRef="#br0" timeOffset="32099.51">27297 14046 391 0,'0'0'425'0,"0"0"-319"0,0 0 55 0,0 0-67 0,0 0 20 16,0 0-14-16,0 0-37 16,0 0-32-16,-67-35-15 15,90 35 4-15,57 0 6 0,24-4-5 16,35 4 2-16,16-3-16 16,-3-4-3-1,-1 5 2-15,-8-1 3 0,-3-7-7 16,-5 5 0-16,-16-9 2 15,-3 1-1-15,-9-2-2 16,-11-5 7-16,-5-5-5 16,1-4 0-16,-8 1-3 15,-5-4 0-15,-19 1 4 16,0-1-1-16,-12-7 4 16,-5-1 6-16,-7-10-11 15,0 2 1-15,-4-7 0 16,-4-2-5-16,-4-8 5 15,7 9 3-15,-7-4-1 0,0 2-1 16,-12 7 5-16,0 0-8 16,-12 5 7-16,0-2 8 15,0 7-14-15,0-1 3 16,0 1 4-16,-12 0-4 16,-24 3-3-16,12 3 6 15,-19 3-7-15,-5 1 1 16,0-3-1-16,-12 3 2 31,-7-3 0-31,-17 2-3 0,4 1 1 0,-15 2 0 16,-9-2 0-16,1 3 3 15,-9 7-4-15,1-1 0 16,-5 4 0-16,9 2 3 16,3 2-1-16,-3 2-4 0,23 4 1 15,5 7 1-15,-5-3 1 16,-12 4 0-16,-15 0-2 15,3 0 2-15,1 0-2 16,3 13 9-16,1 2-8 16,-1 8 1-16,-15-1-1 15,4 4-1-15,11-1-3 16,16-2 3-16,9 8 1 16,7-5 5-16,4 5-5 15,1 1 0-15,-5 0 0 16,4 1 1-16,-3 10-1 15,-1 2 0-15,16 6 0 0,-3-2 0 16,11 2 0 0,12 4-1-16,4 1 2 0,20 3-3 15,12 7 2-15,0 7 0 16,0 0 1-16,0-1 1 16,8 5 1-16,28-10-2 15,12-5-1-15,11-4 0 16,13-7-7-16,8-3 7 15,23-7-1-15,17-9 1 16,27-3 1-16,28-14-1 16,4-6 6-16,5-2-13 15,3-7 5-15,-20 0-7 16,-8 0-8-16,-27-20-26 0,-17-11-25 16,-23 0-52-16,-21-5-100 15,-23-8-189-15</inkml:trace>
  <inkml:trace contextRef="#ctx0" brushRef="#br0" timeOffset="33498.97">2002 7134 812 0,'0'0'198'0,"0"0"-13"0,0 0-34 0,0 0-21 0,0 0-27 0,0 0-56 15,-67 6-20-15,67-6-11 16,0 3 3-16,43 0 9 15,53 5-16-15,55-5 21 16,48-3-9-16,0 0-15 16,13 0 0-16,-25 0-9 15,-36 0 0-15,-36 0 2 16,-43 0-2-16,-24 0-1 16,-28 0 0-16,-20 0 2 0,0 0 7 15,0 0-7-15,0 0 3 16,0-11 3-16,-24-14-7 15,-32-4-5-15,-4 2 5 16,1-6-4-16,-9 4 4 16,12 7 0-16,16 0 0 15,17 12 0-15,3 3 0 16,20 1 3-16,0 6 12 16,0-4-11-16,0 4-1 15,0 0 1-15,0 0 1 16,0 0-5-16,0 0 0 15,0 0-7-15,8 0 1 0,31 15 5 16,17 3-7 0,-8 0 8-16,-4 2 0 0,-16 1 8 15,3 3-8-15,-19 2 1 16,-12 2-1-16,0 5 0 16,0 8-9-16,-43 8-4 15,-41 12-37-15,-31 4-70 16,-5 3-150-16,-7 3-193 15</inkml:trace>
  <inkml:trace contextRef="#ctx0" brushRef="#br0" timeOffset="38884.53">27206 13776 937 0,'0'0'144'0,"0"0"52"0,0 0-73 0,0 0-7 0,0 0-7 16,0 0-67-16,0 0 4 0,8 0-19 16,147 0 12-16,68 0-1 15,44-14-22 1,23 2-15-16,-19 0-1 0,-28 5 0 15,-40 1 1-15,-52 1 9 16,-59 5-10-16,-48 0-1 16,-44 0-8-16,0 0 11 15,-44 0-5-15,-76 0-11 16,-63 18 14-16,-52 5 0 16,-19 2-2-16,-5-3 1 15,36 3 1-15,28-4 0 16,51-4 1-16,61-7-1 15,39-3 0-15,32-7 8 0,12 0-6 16,0 0 2 0,20 0-4-16,56 0 3 0,47 0-3 15,28 0 7-15,17 0-4 16,-5 0-3-16,-20 0 1 16,-16 0 0-16,-35-4-1 15,-20 1-3-15,-40 3-31 16,-28-4-75-16,-4 4-143 15,0-9-303-15</inkml:trace>
  <inkml:trace contextRef="#ctx0" brushRef="#br0" timeOffset="40199.51">8783 11243 1010 0,'0'0'160'0,"0"0"-53"0,0 0 38 0,0 0-66 0,0 0-5 0,0 0-52 15,255-7 26-15,-20 3-2 0,20-2-22 16,15 3 3-16,-23 0-8 16,-28-2-7-16,-32 5 3 15,-59 0-13-15,-57 0 0 16,-39 0-2-16,-32 0-1 16,0 0 1-16,0 0 6 15,-68 0 13-15,-51 0-19 16,-68 0 2-16,-44 0-2 15,-16 0 0-15,-20 8-2 16,24 1 0-16,28-4 1 16,40 3 1-16,40-1 17 15,63-7-4-15,36 0-1 0,24 0-2 16,12 0 0-16,0 0-3 16,0 0-4-16,12 0-3 15,80 2 0-15,47 1 2 16,52-3 4-16,28 4-3 15,-8-4 1-15,-11 0 3 16,-25 0-7-16,-36 0 0 16,-47 0 10-16,-53 0-9 15,-27 0-1-15,-12 0 1 16,0 0 3-16,-23 0-2 0,-73 0-4 16,-55 0-6-1,-36 4 5-15,-13 12 0 0,25-1 3 16,36 1 1-16,31-3-1 15,41-6-2-15,31-5 0 16,36-2-2-16,0 0-2 16,0 4-23-16,36 5-49 15,55 0 1-15,49 5-65 16,27-5-182-16,28-9-192 16</inkml:trace>
  <inkml:trace contextRef="#ctx0" brushRef="#br0" timeOffset="43482.78">20461 15919 657 0,'0'0'233'0,"0"0"-92"0,0 0-21 0,0 0-29 0,0 0 35 15,0 0-57-15,0 0-22 16,0 0-16-16,-44 0-2 16,76 0-9-16,52 0-4 15,43 0 16-15,16 0 0 16,9 0-30-16,-25 0-2 15,-19 0 0-15,-29 0 5 16,-19 0-5-16,-28 0 0 16,-28 0-1-16,-4 0 1 0,0 0-1 15,0 0 0 1,0 0-17-16,0 0-67 16,0 0-141-16,0 0-96 0,8 7-408 15</inkml:trace>
  <inkml:trace contextRef="#ctx0" brushRef="#br0" timeOffset="44565.93">22476 15913 369 0,'0'0'300'0,"0"0"-129"0,0 0 36 0,0 0-94 0,0 0 17 15,0 0-34-15,-36-51-27 16,36 47-37-16,0 4 0 0,0 0-6 15,0 0-13-15,12-3-1 16,55-4-3-16,29-3 12 16,19-4-1-16,25-9-14 15,-13-3 4-15,1-5 0 16,-21-3-3-16,9-3-7 16,-21 1 0-16,-11-8 7 15,-17 1-10-15,1-4 8 16,-8-10 3-16,-24-4-7 15,-1-1-1-15,1-12-6 16,-16 1 6-16,-16-7 1 16,-4-2-1-16,0 6 3 15,0 3-4-15,0 0 11 16,0 12-8-16,-12 1-2 0,-24 3 0 16,-11 12 0-16,3-2 5 15,-16 3 0-15,0 2 2 16,-7 8-7-16,-5 5 4 15,-8 9-3-15,-7 5 6 16,-17 5-9-16,-11 7 2 16,11 3-2-16,-11 0 1 15,-5 0 1-15,17 19 0 16,-17 13-4-16,-7 7-2 16,20 1 6-16,-9 3 0 15,32 6-1-15,-7 2 1 16,11 6 7-16,-3 4-7 0,15 5 0 15,8 8 0-15,0 1-3 16,1 4 3-16,11 1 4 16,16 0-4-16,20-1 0 15,12-3-4-15,0 4 4 16,32-7 0-16,20-1 11 16,15-1-11-16,17-4-9 15,8-9 8-15,35 1 1 16,12-16 7-16,17-7-7 15,27-17 3-15,-4-13-8 16,8-6 6-16,0 0-1 0,-4 0 0 16,-19-21-14-1,-9-9-44-15,-16 2-104 0,-11-7-147 16,-33-14-409-16</inkml:trace>
  <inkml:trace contextRef="#ctx0" brushRef="#br0" timeOffset="46204.6">11351 7728 714 0,'0'0'186'0,"0"0"-66"0,0 0 6 0,0 0-26 0,0 0 3 16,0 0-43-16,-48 0-43 0,48 0 25 16,0 0-15-16,48 0-17 15,24 1 52-15,19-1-11 16,25 0-14-16,3 0-21 15,9-1 2-15,-1-19-9 16,-11-5-1-16,-9-1-3 16,-15-5-1-16,-9-1 6 15,-15-10-3-15,-8-6-4 16,-13-3 2-16,-3-5-4 16,-20-4-1-16,-12-1 5 15,-12-7-1-15,0 3-4 16,0-3-1-16,0 0 1 15,0 1 4-15,-20 1 9 0,-16 5-7 16,0 4 3-16,5 6-3 16,-9 2 9-16,-4 6-10 15,-4 4 7-15,-8 2-8 16,-3 2-2-16,-13 4-1 16,16 5 0-16,5 7-1 15,-5 6 2-15,0 7-2 16,-4-1-2-16,-11 7 1 15,3 0-9-15,-16 0 10 16,1 11 5-16,-21 23-5 16,9 13-2-16,-9 4-2 15,13 11 4-15,-5 9-1 0,16 1-1 16,-3 10 1-16,15 6 2 16,8-8 1-16,25-8-2 15,35-7-7-15,0-3 2 16,0-5 4-16,55-1-1 15,9-4 2-15,28-1-2 16,23-3-8-16,12-6 10 16,25-10 0-16,11-4-9 15,16-10-11-15,16-5-37 16,4-3-92-16,-8-8-161 16,-19-2-159-16</inkml:trace>
  <inkml:trace contextRef="#ctx0" brushRef="#br0" timeOffset="46915.75">14775 7156 382 0,'0'0'556'0,"0"0"-363"0,0 0-29 0,0 0-15 0,0 0-16 0,0 0-65 0,-48-90-18 16,48 90-27-16,-11 0-17 16,-13 0-6-16,-8 17 0 15,-16 14-2-15,0 11 4 16,0-1 0-16,29 1-2 16,15-2 2-16,4-1-5 0,0-10 3 15,4-5-3-15,39-7 2 16,1-4 1-16,-4-12 1 15,4-1 0-15,-8 0 7 16,-13 0-7-16,13-17 11 16,-12-17-10-16,-16-7 9 15,-8-2-11-15,0-10 0 16,-20-4 0-16,-51 5 0 16,-9-5 1-16,-16 0-1 15,5 2 0-15,-5 0 0 16,37 10 3-16,15-4-1 15,20 9-1-15,24-2 4 16,0 8-2-16,0 1-3 16,24 15-1-16,23 2-1 15,-3 10 1-15,16 6-2 16,-4 0 1-16,-8 0-1 16,-13 22 0-16,1 12-2 0,-12 8 5 15,-12 9-1-15,-12 1-1 16,0 13-4-16,0 2-8 15,-48 0-39-15,12 0-78 16,1-7-104-16,23-9-46 16,12-11-165-16</inkml:trace>
  <inkml:trace contextRef="#ctx0" brushRef="#br0" timeOffset="47382.36">15030 7203 602 0,'0'0'389'0,"0"0"-241"0,0 0-94 0,0 0-14 0,0 0-20 0,0 0 9 16,0 100-20-16,0-73-9 16,24-1-4-16,12-7 1 15,8-2 3-15,-9-12 13 16,1-5-4-16,0 0 5 15,8 0 1-15,-8 0 19 16,4-12 6-16,-21-11-24 16,-15-5 7-16,-4-3 5 15,0-13 24-15,-39 1-17 16,-29-1-22-16,-4-7 5 0,-7 4-5 16,7-4 16-1,24-3 4-15,0 3-9 0,24 7 8 16,5 0-24-16,19 13 9 15,0 4-3-15,0 3-14 16,0 7 1-16,31 3-1 16,-3 8 0-16,-4 6-2 15,0 0-7-15,-4 0 7 16,4 6-5-16,-12 24-2 16,-12 10 9-16,0 9-5 0,0 11-24 15,-12 7-24 1,-44 8-100-16,-8 1-132 0,-15-9-267 15</inkml:trace>
  <inkml:trace contextRef="#ctx0" brushRef="#br0" timeOffset="47882.3">12028 7661 241 0,'0'0'93'0,"0"0"-37"0,0 0 12 0,0 0-6 0,0 0 6 0,0 0-45 16,-96 22-11-16,84-19-10 15,12 0-2-15,0 0-9 16,0 1-38-16,48-4-50 15,24 0-359-15</inkml:trace>
  <inkml:trace contextRef="#ctx0" brushRef="#br0" timeOffset="59749.47">12299 17837 792 0,'0'0'185'0,"0"0"-79"0,0 0 101 0,0 0-81 0,0 0 4 0,-319-26-48 0,311 26-43 15,8 0-12-15,0 0-11 16,36 0-15-16,115 0 1 16,80 0 6-16,100-11 2 0,39 1-8 15,16-3 1 1,-4 0-2-16,-63 3-2 0,-72 5 0 16,-72 5-12-16,-59 0-14 15,-45 0-51-15,-27 0-70 16,-28 8-169-16,-16-1-569 15</inkml:trace>
  <inkml:trace contextRef="#ctx0" brushRef="#br0" timeOffset="64833.64">26887 17961 1008 0,'0'0'111'0,"0"0"25"0,0 0-37 16,0 0 4-16,0 0-13 0,0 0-65 15,0 0-22-15,215 0 6 16,108 0 25-16,51 0-26 15,28-8-5-15,4 6 1 16,-20 2 5-16,-35 0-7 16,-49 0-2-16,-67 0-3 15,-60 10-4-15,-59-1-9 0,-56 0-51 16,-24 4-94-16,-25-3-52 16,-11-4-140-16</inkml:trace>
  <inkml:trace contextRef="#ctx0" brushRef="#br0" timeOffset="68321.72">5172 18533 833 0,'0'0'117'0,"0"0"62"0,0 0-35 0,0 0-82 0,0 0-20 0,0 0-29 0,0 0-10 15,71-46-3-15,77 34 16 16,51 2 1-16,48-2-1 16,19 4 8-16,5-1-5 15,0-2-4-15,-28 10-12 16,-24-2 7-16,-40 3-8 0,-52 0-2 15,-31 0 0 1,-48 0-4-16,-17 0 4 0,-19 0 0 16,-12 0 2-16,0 0-2 15,0 0-6-15,0 4-75 16,0 16-42-16,0 0-229 16</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8:26:57.179"/>
    </inkml:context>
    <inkml:brush xml:id="br0">
      <inkml:brushProperty name="width" value="0.05" units="cm"/>
      <inkml:brushProperty name="height" value="0.05" units="cm"/>
    </inkml:brush>
  </inkml:definitions>
  <inkml:trace contextRef="#ctx0" brushRef="#br0">215 107 10405,'0'0'6608,"1"-21"-3486,-1 3-3072,1-44 4138,-1 56-3037,1 10-242,-1 41-383,-27 618 2363,15-559-2726,-21 163 54,3 316 1,29-575-218,2 1 0,-1-1-1,1 1 1,1-1 0,-1 1 0,5 10 0,-6-18 2,1 1-1,0 0 1,0-1 0,0 1 0,0-1 0,0 1 0,0-1 0,0 1-1,1-1 1,-1 0 0,0 0 0,1 1 0,-1-1 0,1 0 0,-1 0 0,1-1-1,0 1 1,-1 0 0,1 0 0,0-1 0,0 1 0,-1-1 0,1 1-1,0-1 1,0 0 0,0 0 0,-1 0 0,1 0 0,0 0 0,0 0 0,0-1-1,0 1 1,-1 0 0,3-2 0,6-1 11,-1 0 0,0-1 0,0-1-1,0 0 1,-1 0 0,0 0 0,0-1 0,0-1 0,0 1 0,10-13 0,3-5 31,38-53-1,-44 52-37,-1-1-1,-1 0 0,-2-1 0,0 0 0,-2 0 0,-1-1 0,-1 0 0,-2-1 1,-1 0-1,-1 0 0,-1 1 0,-4-56 0,1 66-19,-1 1 0,-1 0 0,0 0 0,-1 0 0,-1 1 0,-1-1 0,0 1-1,-1 0 1,0 1 0,-2 0 0,0 0 0,0 0 0,-2 1 0,0 1 0,0 0 0,-25-22 0,16 19 3,-1 1-1,0 0 1,-1 2 0,-1 1 0,0 0-1,0 2 1,-1 0 0,0 2 0,-1 1 0,-45-8-1,47 10-11,18 1-83,32-5-104,-4 2 250,6-4-19,-1-1-1,0-2 0,-1 0 0,36-27 0,-28 18-5,59-29 0,-93 51-17,1 1 0,0 0 0,-1-1 0,1 1 0,-1 0 0,1 0 0,0-1-1,-1 1 1,1 1 0,0-1 0,-1 0 0,1 0 0,-1 0 0,1 1 0,-1-1 0,1 1 0,0 0 0,-1-1 0,0 1-1,1 0 1,-1 0 0,1 0 0,-1 0 0,0 0 0,0 0 0,0 0 0,1 0 0,-1 0 0,0 1 0,0-1 0,-1 0-1,3 4 1,4 6-10,-1 2-1,0-1 0,5 17 1,4 4 35,-14-31-22,0 0-1,1 0 1,0-1 0,-1 1-1,1 0 1,0-1 0,0 0-1,0 1 1,0-1 0,0 0-1,0 0 1,1 0 0,-1 0-1,0 0 1,0-1 0,1 1-1,-1-1 1,0 1 0,1-1-1,-1 0 1,1 0 0,-1 0-1,0 0 1,1 0 0,-1-1-1,0 1 1,1-1 0,-1 1-1,0-1 1,1 0 0,3-2-1,8-3 9,0 0 0,0-1-1,19-13 1,-19 10-19,-10 7 7,0 0-1,0 0 1,1 0-1,-1 0 1,1 1-1,0 0 0,0 0 1,-1 0-1,1 1 1,1-1-1,-1 1 1,8-1-1,-10 6-6,0-1 0,0 1 0,0 0 0,0-1 0,0 1 0,-1 1-1,1-1 1,-1 0 0,0 0 0,0 1 0,1 7 0,4 4 3,-6-14 8,0 1 0,0 0 0,1 0 0,-1-1 1,1 1-1,0-1 0,0 1 0,0-1 0,0 0 0,0 0 0,1 1 0,-1-2 0,1 1 0,-1 0 0,1 0 1,4 1-1,-4-2 1,-1-1 1,1 0-1,0 1 1,-1-1-1,1 0 1,-1-1-1,1 1 1,0 0 0,-1-1-1,1 1 1,-1-1-1,1 0 1,-1 0-1,1 0 1,-1 0-1,0 0 1,1-1-1,-1 1 1,0-1 0,2-1-1,22-19 7,-19 16-8,1-1 0,-1 1 0,1 0 0,0 1 0,1 0 0,15-7 0,-23 12-2,1 0 0,-1 0 0,1 0 0,0 0 0,-1 0 0,1 1 0,-1-1 0,1 0 0,-1 1 0,1-1 0,-1 1 0,1-1 0,-1 1 0,1 0 0,-1 0 0,0 0 0,0-1 0,1 1 0,-1 0 0,0 1 0,0-1 0,0 0 0,0 0 1,0 0-1,1 2 0,24 40 33,-19-31-23,-3-4-9,0 0 0,1 0 0,0 0 1,0-1-1,1 1 0,0-1 0,9 8 0,-13-14 0,-1 1 1,1-1-1,0 0 1,0 0 0,0 0-1,0 0 1,0 0-1,1-1 1,-1 1-1,0-1 1,0 1 0,0-1-1,1 0 1,-1 0-1,0 0 1,0 0-1,0 0 1,1 0-1,-1-1 1,0 1 0,0-1-1,0 1 1,0-1-1,1 0 1,-1 0-1,0 0 1,-1 0 0,1 0-1,0 0 1,0-1-1,3-2 1,23-20-15,40-43 0,-3 2 12,-64 64 2,0 0-1,0 1 0,0-1 0,0 1 0,0-1 0,0 1 0,0-1 0,0 1 0,0 0 0,0 0 0,0-1 0,0 1 0,0 0 0,0 0 0,0 0 0,0 0 0,0 0 0,0 0 1,1 0-1,-1 0 0,0 1 0,0-1 0,0 0 0,0 1 0,0-1 0,0 1 0,0-1 0,-1 1 0,1-1 0,0 1 0,0 0 0,0-1 0,0 1 0,-1 0 0,1 0 0,0-1 0,-1 1 1,1 0-1,0 0 0,-1 0 0,1 0 0,-1 0 0,0 0 0,1 2 0,21 49-37,-20-47 4,5 20-226,-5-21-462,-1 1 1,0 0 0,1 0-1,0 0 1,0-1 0,5 9 0,-5-11 66,-1-1 0,1 1 1,-1-1-1,1 0 1,0 1-1,0-1 1,0 0-1,-1 0 1,1 0-1,0 0 1,0-1-1,0 1 1,1 0-1,-1-1 1,0 1-1,0-1 1,0 0-1,0 0 1,0 0-1,3 0 1,15 0-9714</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8:26:58.406"/>
    </inkml:context>
    <inkml:brush xml:id="br0">
      <inkml:brushProperty name="width" value="0.05" units="cm"/>
      <inkml:brushProperty name="height" value="0.05" units="cm"/>
    </inkml:brush>
  </inkml:definitions>
  <inkml:trace contextRef="#ctx0" brushRef="#br0">161 321 12662,'0'0'12261,"-17"-1"-11519,-55 4-254,68-2-466,1 1-1,0-1 1,-1 0-1,1 1 1,0 0-1,0-1 1,0 1 0,0 0-1,1 1 1,-1-1-1,1 0 1,-1 1-1,1 0 1,0-1-1,0 1 1,0 0-1,0 0 1,0 0-1,1 0 1,-3 7-1,1-1 5,0 0 0,0 0-1,1 0 1,0 1-1,0 15 1,2-21-26,-1 0 1,1 0-1,0 0 1,0-1-1,1 1 0,-1 0 1,1 0-1,0 0 1,0 0-1,0-1 0,0 1 1,1 0-1,0-1 1,0 1-1,0-1 0,0 0 1,3 5-1,-1-5-8,0 0-1,0 0 1,1-1-1,-1 0 1,0 1-1,1-2 1,0 1-1,-1 0 1,1-1-1,0 0 0,0 0 1,0 0-1,8 0 1,-1 0-149,0-1 1,-1 0-1,1-1 1,0 0-1,-1 0 1,1-2-1,-1 1 1,0-1-1,0-1 1,0 0-1,0 0 1,19-12-1,-15 6-16,-1 0 1,-1-1-1,0-1 0,0 0 1,-1 0-1,-1-1 0,20-29 1,-12 10 187,-1-2 1,-1 0-1,-2-1 1,-1-1-1,-2 0 1,-2 0-1,8-48 1,-14 28 2953,-4 55-2049,-2 4-325,-8 11-484,1 0 0,0 1-1,1 0 1,1 1 0,1 0 0,0 0-1,1 0 1,0 1 0,2 0-1,-3 23 1,1 25-111,3 92 0,3-87 15,-1-67-25,0-1 0,0 1 0,0 0 0,0-1 0,1 1 0,-1-1 0,1 1 0,0-1 0,-1 1 0,1-1 0,0 1 0,0-1 0,1 0 0,-1 1 0,0-1 0,1 0 0,0 0 0,-1 0 0,1 0 0,4 3 0,-4-4-4,1 0-1,0 1 1,-1-1-1,1-1 1,0 1-1,0 0 1,0-1-1,-1 1 1,1-1 0,0 0-1,0 0 1,0 0-1,0 0 1,0-1-1,0 1 1,0-1-1,-1 1 1,1-1 0,3-2-1,2 0 12,0-1-1,-1 0 1,1-1 0,-1 0 0,0 0-1,-1-1 1,1 1 0,-1-1-1,0-1 1,6-8 0,49-75 53,-58 86-43,-20 112 583,17-99-564,-1-4-33,1 0 1,-1 0-1,1 0 0,0-1 0,1 1 0,-1 0 1,1 0-1,0 0 0,2 7 0,-1-11-4,-1 1 0,1 0 0,0-1-1,-1 1 1,1-1 0,0 0-1,0 1 1,0-1 0,0 0 0,0 0-1,0 0 1,0-1 0,1 1 0,-1 0-1,0-1 1,0 0 0,1 1 0,-1-1-1,0 0 1,0 0 0,1 0-1,-1 0 1,3-1 0,1 0 3,0 1-1,0-1 1,0-1-1,1 1 1,-1-1-1,0 0 1,-1-1 0,1 1-1,0-1 1,-1 0-1,1-1 1,-1 1 0,0-1-1,0 0 1,6-8-1,-3 4 27,0-1-1,0 0 0,-1 0 0,-1-1 0,0 0 0,0 0 0,7-20 1,-15 43 67,1 0 1,0 0-1,0 0 1,3 20-1,-1 0-62,3-4-119,-4-28 94,1-1 0,-1 1 0,0-1 0,0 1 0,1-1 0,-1 1 0,1-1 0,-1 1 0,0-1 0,1 1 0,-1-1 0,1 0 0,-1 1 0,1-1 1,-1 0-1,1 1 0,-1-1 0,1 0 0,0 0 0,-1 1 0,1-1 0,-1 0 0,1 0 0,0 0 0,-1 0 0,1 0 0,-1 0 0,1 0 0,0 0 0,-1 0 0,1 0 0,-1 0 0,1 0 0,0-1 0,-1 1 0,1 0 0,-1 0 0,1 0 0,-1-1 0,1 1 0,-1 0 0,1-1 0,-1 1 0,1-1 1,-1 1-1,1 0 0,-1-1 0,0 1 0,1-2 0,2-1-12,0 0 0,0 0 0,-1-1 1,1 1-1,-1-1 0,0 1 0,0-1 1,0 0-1,-1 0 0,1 0 0,1-7 0,15-31-36,-17 41 53,0-1 0,1 0 0,-1 1 0,1-1 0,-1 1 0,1-1 0,0 1 0,0 0 0,-1 0 0,1 0 0,0 0 0,0 0 1,0 0-1,0 0 0,1 0 0,-1 1 0,0-1 0,0 1 0,2 0 0,0-1 7,1 1 1,-1-1-1,0 1 1,0 0-1,0 0 1,0 1-1,0-1 1,1 1-1,-1 0 0,0 0 1,0 1-1,-1-1 1,1 1-1,0-1 1,0 1-1,-1 0 1,1 1-1,-1-1 0,0 1 1,1-1-1,-1 1 1,-1 0-1,6 7 1,-6-8-4,1 1 1,-1-1-1,1 0 1,0 0-1,0 0 1,0 0-1,0-1 1,0 1-1,0-1 1,0 1-1,0-1 1,0 0-1,1 0 1,-1-1-1,0 1 1,1-1-1,-1 1 1,1-1-1,-1 0 1,1-1-1,-1 1 1,0 0-1,5-2 1,4-2 83,-1 0-1,1-1 1,-1-1 0,1 0 0,9-7 0,31-15 262,-50 28-352,0-1 0,0 1 0,0 0 0,0 0 0,0 0 0,0 1 0,-1-1 0,1 0 0,0 1 0,0-1 1,0 1-1,0 0 0,-1-1 0,1 1 0,0 0 0,-1 0 0,1 0 0,-1 0 0,1 0 0,-1 1 0,1-1 1,-1 0-1,0 1 0,0-1 0,1 1 0,-1-1 0,0 1 0,1 3 0,32 60-2,-26-48 0,3 0-875,-9-14 439,0 0 1,1 1-1,-1-1 1,0 1-1,-1-1 1,1 1-1,-1-1 1,2 8-1,-15-15-7777,-7-13 439</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8:26:58.755"/>
    </inkml:context>
    <inkml:brush xml:id="br0">
      <inkml:brushProperty name="width" value="0.05" units="cm"/>
      <inkml:brushProperty name="height" value="0.05" units="cm"/>
    </inkml:brush>
  </inkml:definitions>
  <inkml:trace contextRef="#ctx0" brushRef="#br0">34 59 17064,'0'0'8292,"-10"-59"-8308,-14 71-19433</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8:26:59.117"/>
    </inkml:context>
    <inkml:brush xml:id="br0">
      <inkml:brushProperty name="width" value="0.05" units="cm"/>
      <inkml:brushProperty name="height" value="0.05" units="cm"/>
    </inkml:brush>
  </inkml:definitions>
  <inkml:trace contextRef="#ctx0" brushRef="#br0">1 1 6371,'0'0'18680,"105"33"-18295,-55-33-305,-2 0-80,-6 0-304,0 0-2114,-3 0-2528,-7 0-5042</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8:27:00.506"/>
    </inkml:context>
    <inkml:brush xml:id="br0">
      <inkml:brushProperty name="width" value="0.05" units="cm"/>
      <inkml:brushProperty name="height" value="0.05" units="cm"/>
    </inkml:brush>
  </inkml:definitions>
  <inkml:trace contextRef="#ctx0" brushRef="#br0">0 289 11925,'0'0'12195,"10"-18"-10751,26-58-553,-36 76-882,0-1 0,0 1 0,0 0 0,0 0 0,0 0 0,0 0 0,0 0 1,0 0-1,0 0 0,0-1 0,0 1 0,0 0 0,0 0 0,0 0 0,0 0 0,0 0 0,0 0 1,1-1-1,-1 1 0,0 0 0,0 0 0,0 0 0,0 0 0,0 0 0,0 0 0,0 0 1,0 0-1,0-1 0,0 1 0,1 0 0,-1 0 0,0 0 0,0 0 0,0 0 0,0 0 0,0 0 1,0 0-1,0 0 0,1 0 0,-1 0 0,0 0 0,0 0 0,0 0 0,0 0 0,0 0 0,0 0 1,1 0-1,-1 0 0,0 0 0,0 0 0,0 0 0,0 0 0,0 0 0,0 0 0,1 0 0,-1 0 1,0 0-1,0 0 0,0 0 0,0 1 0,0-1 0,0 0 0,0 0 0,0 0 0,0 0 0,1 0 1,-1 0-1,0 1 0,2 13 156,0 23-76,-2-37-72,-3 73 426,2 56-32,2-114-399,0 0 0,1 0 1,1 0-1,0-1 0,1 1 0,7 15 0,-11-29-11,0 0 0,0 0 0,1 0 0,-1 0 0,1 0 0,-1 0 0,0 0 1,1 0-1,0 0 0,-1 0 0,1 0 0,0-1 0,-1 1 0,1 0 0,0-1 0,0 1 0,-1 0 0,1-1 0,0 1 0,0-1 0,0 1 1,0-1-1,0 1 0,0-1 0,0 0 0,0 0 0,0 1 0,0-1 0,0 0 0,0 0 0,0 0 0,0 0 0,0 0 0,0 0 0,0 0 0,0-1 1,0 1-1,0 0 0,0 0 0,0-1 0,0 1 0,0-1 0,0 1 0,0-1 0,-1 1 0,1-1 0,0 1 0,0-1 0,0 0 0,-1 0 1,2 0-1,5-7 16,0 1 1,0-1 0,0-1-1,5-9 1,-4 7-10,104-159 43,-112 169-35,1 7 8,1 9-27,1-1 1,0 0-1,1 0 1,1-1-1,0 1 1,1-1-1,0 0 1,1 0-1,17 22 1,-20-29-1,0-1 0,1 0 1,0 0-1,0 0 1,0-1-1,1 1 0,0-2 1,-1 1-1,1 0 1,10 3-1,-12-5-1,1-1 1,-1 0-1,1 0 0,0 0 0,-1-1 1,1 0-1,0 1 0,0-2 0,-1 1 1,1 0-1,0-1 0,-1 0 0,1 0 1,0 0-1,-1-1 0,8-3 0,-4 0 5,-1 1 0,0-1-1,-1 0 1,1-1 0,-1 1 0,0-1-1,0 0 1,-1-1 0,0 0-1,0 0 1,-1 0 0,1 0 0,-2 0-1,1-1 1,-1 0 0,0 0-1,3-13 1,0-4 33,-1-1 1,-1 0-1,-1-1 0,-1-34 0,-2 53-25,-1 0-1,1-1 1,-1 1-1,-1 0 1,0 0-1,-5-15 1,6 21-12,0-1 0,0 1 0,0 0 0,-1 0 0,1-1 0,0 1 0,-1 0 0,0 0 0,1 0 0,-1 0 0,0 1 0,0-1 0,0 0 0,0 1 0,0-1 0,-1 1 0,1 0 0,0 0 0,-1 0 0,1 0 0,-1 0 0,1 0 0,-1 1 0,1-1 0,-1 1 0,-3 0 0,5 0-90,-1 1 0,0-1 0,1 1 0,-1 0 1,0 0-1,1 0 0,-1 0 0,1 0 0,-1 0 0,1 0 0,0 1 0,-1-1 0,1 0 0,0 1 1,0-1-1,0 1 0,0-1 0,0 1 0,0 0 0,1-1 0,-1 1 0,0 0 0,1-1 0,-1 1 0,1 0 1,0 0-1,-1 3 0,-4 54-3840,4-53 3220,1 0-1,0 0 1,1-1-1,-1 1 1,1 0-1,0-1 1,1 1-1,2 7 1,-3-11 463,0 0 0,1-1 1,-1 1-1,1 0 1,0 0-1,0-1 0,-1 1 1,1-1-1,0 1 1,0-1-1,1 0 0,-1 0 1,0 0-1,0 0 0,1 0 1,-1 0-1,0-1 1,1 1-1,-1-1 0,0 1 1,1-1-1,3 0 1,24 0 1080,0-1 0,46-7 0,-47 4 1304,1 1 0,0 1 0,40 3 0,-62 0-1969,-1 0 0,1 0 0,-1 1 0,1 0 0,-1 0 0,0 1 0,0 0-1,0 0 1,0 0 0,0 1 0,-1 0 0,0 1 0,0-1 0,0 1 0,0 0 0,-1 1-1,8 9 1,-10-12-128,-1 0 0,0 1 0,0-1-1,0 1 1,0-1 0,0 1 0,-1-1 0,0 1-1,0 0 1,0 0 0,0 0 0,0 0-1,-1 0 1,0 0 0,0-1 0,0 1 0,0 0-1,0 0 1,-1 0 0,0 0 0,-1 4-1,1-5-23,-1 0-1,1-1 0,-1 1 1,1-1-1,-1 1 0,0-1 0,0 0 1,0 1-1,0-1 0,0 0 1,-1-1-1,1 1 0,-1 0 0,1-1 1,-1 1-1,0-1 0,1 0 1,-1 1-1,0-2 0,0 1 0,0 0 1,0 0-1,0-1 0,0 0 1,0 1-1,-4-1 0,5-1 15,1 1 1,0 0-1,0 0 0,0 0 0,0 0 1,0-1-1,0 1 0,-1 0 0,1-1 1,0 1-1,0-1 0,0 1 0,0-1 1,0 0-1,0 1 0,1-1 0,-1 0 1,0 0-1,0 0 0,0 1 0,1-1 1,-1 0-1,0 0 0,1 0 0,-1 0 1,1 0-1,-1-1 0,1 1 0,0 0 1,-1 0-1,1 0 0,0 0 0,0 0 0,0 0 1,0-1-1,0 1 0,0 0 0,0 0 1,0 0-1,0 0 0,1-2 0,-1-1-15,1 0 0,0 0 0,0 0 0,0 1-1,0-1 1,1 0 0,0 1 0,-1-1 0,1 1-1,0-1 1,1 1 0,2-4 0,21-16-47,2 1 0,32-20 0,28-22-72,-63 42 75,-1 0 0,-2-2 1,26-33-1,-38 44 70,-1 0 0,-1 0 0,0-1 0,-1 0 1,0 0-1,-1-1 0,-1 0 0,6-27 0,-40 97 2234,20-32-2173,1 0 0,0 1 0,2 0 0,1 0 0,-3 37 0,2 125 562,6-150-635,0-31-53,0 1 0,0-1-1,1 0 1,-1 1 0,1-1 0,0 0 0,0 0 0,1 0 0,0 1 0,0-2 0,0 1 0,0 0-1,1 0 1,6 8 0,-7-11-8,1 1-1,0-1 1,0 0-1,0 0 1,1-1-1,-1 1 1,0-1-1,1 1 1,-1-1-1,1 0 1,-1 0-1,1-1 1,0 1-1,-1-1 1,1 0-1,0 0 1,-1 0-1,1 0 1,0 0-1,-1-1 1,1 0 0,0 0-1,3-1 1,1-1-352,1 0 0,-1 0 0,0-1 0,0 0 1,0-1-1,-1 0 0,1 0 0,-1 0 0,8-9 1,-6 6-1394,-1-1 0,0-1 0,10-14 1,2-11-5335</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8:27:00.862"/>
    </inkml:context>
    <inkml:brush xml:id="br0">
      <inkml:brushProperty name="width" value="0.05" units="cm"/>
      <inkml:brushProperty name="height" value="0.05" units="cm"/>
    </inkml:brush>
  </inkml:definitions>
  <inkml:trace contextRef="#ctx0" brushRef="#br0">1 19 7363,'0'0'15592,"29"-17"-15368,0 17-64,2-2-160,1 2-32,5 0-256,2 0-1665,1 0-1537,-3 0-2289</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8:27:01.250"/>
    </inkml:context>
    <inkml:brush xml:id="br0">
      <inkml:brushProperty name="width" value="0.05" units="cm"/>
      <inkml:brushProperty name="height" value="0.05" units="cm"/>
    </inkml:brush>
  </inkml:definitions>
  <inkml:trace contextRef="#ctx0" brushRef="#br0">1 0 12198,'0'0'14406</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8:27:34.310"/>
    </inkml:context>
    <inkml:brush xml:id="br0">
      <inkml:brushProperty name="width" value="0.05" units="cm"/>
      <inkml:brushProperty name="height" value="0.05" units="cm"/>
    </inkml:brush>
  </inkml:definitions>
  <inkml:trace contextRef="#ctx0" brushRef="#br0">314 493 11957,'0'0'12166,"-13"-18"-11278,-46-57-181,58 74-683,-1-1-1,0 0 0,0 1 0,0-1 1,0 1-1,0 0 0,0 0 0,0 0 1,0 0-1,-1 0 0,1 0 0,0 0 1,-1 1-1,1-1 0,-1 1 0,1 0 0,0-1 1,-1 1-1,1 0 0,-1 1 0,1-1 1,-1 0-1,1 1 0,0-1 0,-1 1 1,1 0-1,-4 1 0,-1 2 25,0 0 0,0 1-1,0 0 1,0 0 0,-9 10-1,13-12-20,-8 6-12,1 0 0,0 1 1,0 1-1,1 0 1,0 0-1,1 0 0,1 1 1,0 0-1,0 1 1,1 0-1,1 0 1,0 0-1,0 0 0,2 1 1,0 0-1,0-1 1,0 25-1,3-36-20,0 0-1,1 0 1,-1 0-1,1 0 1,0 0 0,0 0-1,0 0 1,0 0-1,0 0 1,0 0-1,0-1 1,1 1 0,-1 0-1,0-1 1,1 1-1,0-1 1,-1 0 0,1 0-1,0 1 1,-1-1-1,1 0 1,0 0-1,0-1 1,0 1 0,0 0-1,0-1 1,0 1-1,0-1 1,4 1 0,0 0-6,-1 0 1,1 0 0,0-1 0,-1 0-1,1 0 1,0 0 0,-1-1 0,1 0-1,-1 0 1,1 0 0,6-3 0,-4-1 14,0 0 1,-1 0-1,1 0 1,-1-1-1,-1-1 1,1 1-1,-1-1 1,0 0-1,7-11 1,46-78 22,-55 89-25,11-22 6,-1 0 0,-2-1 0,-1-1-1,-1 0 1,10-56 0,-12 26 36,-2-1 0,-2-64 0,-4 121-27,-2-22 65,2 26-53,-1 1 0,1-1 0,0 0 1,0 1-1,0-1 0,-1 0 0,1 1 0,0-1 0,-1 1 0,1-1 0,-1 0 0,1 1 0,-1-1 0,1 1 0,-1-1 0,1 1 0,-1 0 1,1-1-1,-1 1 0,0-1 0,1 1 0,-1 0 0,1 0 0,-1-1 0,0 1 0,0 0 0,1 0 0,-1 0 0,0 0 0,-1 0 0,1 0-4,0 1 0,-1 0 0,1 0 0,0 0 0,0 0 0,0 0 0,0 0 0,0 0 0,0 0-1,0 0 1,0 0 0,0 1 0,0-1 0,1 0 0,-1 1 0,0-1 0,1 0 0,-1 1 0,1-1-1,0 1 1,-1-1 0,1 1 0,0 1 0,-2 5 42,-9 29 7,2 1 1,1 0 0,-4 69-1,11 119 28,2-209-99,0-1 0,1 1 0,1 0 0,0-1 0,2 0-1,0 0 1,0 0 0,1 0 0,16 27 0,-17-36-68,-1 0 0,1-1 0,1 1 0,-1-1 0,1 0-1,0 0 1,1 0 0,-1-1 0,1 0 0,0-1 0,0 1 0,0-1 0,1-1 0,0 1-1,-1-1 1,1-1 0,0 1 0,1-1 0,-1-1 0,0 0 0,11 1 0,-9-2-169,45-1-2221,-52 1 1916,0-1 1,-1 1-1,1-1 0,0 0 0,0 0 0,0 0 1,-1 0-1,1 0 0,-1-1 0,1 1 0,-1-1 1,1 0-1,-1 1 0,0-1 0,3-3 0,3-12-8505</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8:27:34.778"/>
    </inkml:context>
    <inkml:brush xml:id="br0">
      <inkml:brushProperty name="width" value="0.05" units="cm"/>
      <inkml:brushProperty name="height" value="0.05" units="cm"/>
    </inkml:brush>
  </inkml:definitions>
  <inkml:trace contextRef="#ctx0" brushRef="#br0">1 62 3314,'0'0'18947,"23"0"-18507,719-28 1745,-362 0-1737,-214 22-2884,-176 23-11242</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8:27:35.779"/>
    </inkml:context>
    <inkml:brush xml:id="br0">
      <inkml:brushProperty name="width" value="0.05" units="cm"/>
      <inkml:brushProperty name="height" value="0.05" units="cm"/>
    </inkml:brush>
  </inkml:definitions>
  <inkml:trace contextRef="#ctx0" brushRef="#br0">292 467 12358,'0'0'8625,"-8"-18"-7262,-29-54-200,35 70-1091,0 0 0,0-1 0,-1 1-1,1 0 1,0 0 0,-1 1-1,1-1 1,-1 1 0,0-1 0,1 1-1,-1 0 1,0 0 0,0 0-1,0 0 1,0 0 0,0 1 0,0-1-1,0 1 1,0 0 0,0 0-1,0 0 1,0 0 0,0 0 0,0 1-1,0 0 1,-5 1 0,-2 0 163,3-1-188,0 2 0,1-1 0,-1 1 0,1 0 0,0 0 0,0 0 0,0 1 0,0 0 0,1 0 0,-1 1 0,1-1 0,0 1 0,1 0 0,-1 1 0,1-1 0,0 1 0,-6 11 0,3-4-27,-1 0-1,2 1 1,0 0 0,0 0-1,2 0 1,-1 1 0,-2 19-1,6-26-25,0 1 1,0 0-1,1 1 0,0-1 0,0 0 1,1 0-1,0 0 0,1-1 0,3 10 1,-4-15-3,1 1 1,-1-1 0,1 0 0,0-1-1,0 1 1,1 0 0,-1-1 0,1 1 0,-1-1-1,1 1 1,0-1 0,0 0 0,0 0-1,0-1 1,0 1 0,0-1 0,0 1 0,0-1-1,1 0 1,-1 0 0,1 0 0,-1-1-1,1 1 1,-1-1 0,6 0 0,-1 1 1,-1-1-1,1 0 1,0 0 0,-1-1 0,1 0 0,-1-1 0,0 1 0,1-1-1,-1-1 1,0 1 0,11-7 0,-9 3 11,0 0 0,0-1 0,0 0 0,-1 0-1,0-1 1,-1 0 0,10-14 0,3-6-15,-2-1 0,0 0-1,-3-2 1,0 0 0,-2 0 0,-1-2-1,12-52 1,-12 23 181,-3 0 1,-2 0-1,-1-80 0,-13 153 405,-1 13-520,0 0-1,2 1 0,0 0 0,2 0 1,-2 29-1,4 132 135,2-177-186,0 6-4,1 1 0,1 0 0,1-1 0,0 0 0,1 1 0,0-1 0,2-1 0,-1 1 0,2-1 0,13 23 0,-14-29-31,0 1 0,0-1 1,1 1-1,1-2 0,-1 1 0,1-1 1,0-1-1,1 1 0,0-1 0,0-1 1,0 1-1,1-2 0,-1 1 0,1-1 0,0-1 1,16 4-1,58 2-1889,-29-10-3950,-30-1 64</inkml:trace>
</inkml:ink>
</file>

<file path=ppt/ink/ink1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5-08-27T11:19:50.416"/>
    </inkml:context>
    <inkml:brush xml:id="br0">
      <inkml:brushProperty name="width" value="0.05292" units="cm"/>
      <inkml:brushProperty name="height" value="0.05292" units="cm"/>
      <inkml:brushProperty name="color" value="#FF0000"/>
    </inkml:brush>
  </inkml:definitions>
  <inkml:trace contextRef="#ctx0" brushRef="#br0">14094 6369 588 0,'0'0'255'0,"0"0"-121"0,0 0 25 0,0 0-18 15,0 0-50-15,0 0-5 0,0 0-37 16,-159 0-31-16,159 0-5 15,32 0-1-15,71 0 5 16,61 0 40-16,51 0-11 16,52 0-30-16,51 0-15 15,32 0 18-15,21-7-16 16,-21-2-3-16,-31 0 0 16,-53 4 7-16,-67 5-7 15,-59 0 0-15,-49 0 0 16,-51 0 0-16,-20 0 5 15,-20 0-2-15,0 0 3 0,0 0 4 16,0 0-7-16,0 0 6 16,0 0-9-16,0 0-17 15,0 0-71-15,-12 0-236 16,-60 0-652-16</inkml:trace>
  <inkml:trace contextRef="#ctx0" brushRef="#br0" timeOffset="40684.96">24785 13393 459 0,'0'0'251'0,"0"0"-59"0,0 0-54 0,0 0 10 0,0 0-36 16,0 0-26-16,0 0 26 15,0 0-30-15,-315-4-31 16,295 4-7-16,16 0-11 15,-4 0-1-15,8 0-12 16,0 0-6-16,0 0-5 16,0 0 0-16,44 0-4 15,40 0 3-15,19 0-2 16,37 0-6-16,15 0 2 16,16 0 3-16,-7 0-1 15,-9 0-4-15,-16 0 1 16,-19 0-3-16,-17-6 2 15,-11-5-6-15,-13 6 5 0,-7-2 2 16,-24 4 0-16,0-1-1 16,-25 4 0-16,-3 0 1 15,-16 0-1 1,4 0 1-16,-8 0-3 0,0 0 4 16,0 0-4-16,0 0-22 15,0 0-32-15,0 0-43 16,0 0-94-16,-8 0-189 15,-8 0-368-15</inkml:trace>
  <inkml:trace contextRef="#ctx0" brushRef="#br0" timeOffset="43084.97">23232 14353 638 0,'0'0'230'0,"0"0"-23"0,0 0-10 0,0 0-100 0,0 0-3 16,0 0-70-16,-36 7-14 16,120-3 7-16,43-3 32 15,37 4-1-15,23-2-32 16,12 0-1-16,-12 6-9 15,0 1 4-15,-12-1-8 16,-35 2 5-16,-21-2-4 0,-15-3 1 16,-25-3 0-1,-19 4-1-15,-4-5 1 0,-29-2 2 16,-7 4-6-16,-16-4 7 16,-4 0-7-16,0 0 0 15,0 0 0-15,0 0 0 16,0 0-8-16,-16 0-25 15,-51 7-58-15,-5 4-100 16,-19 4-126-16,11 8-175 16</inkml:trace>
  <inkml:trace contextRef="#ctx0" brushRef="#br0" timeOffset="43698.31">20998 15214 630 0,'0'0'264'0,"0"0"-142"0,0 0 12 0,0 0-11 0,0 0-67 0,0 0-22 16,-43 9-15-16,110-5 1 15,41-4 0-15,55 0 55 0,48 0-47 16,20 0-15-16,4 0-5 16,-24 3-7-16,-48 2-1 15,-31 0 1-15,-41-1 1 16,-31 4-2-16,-24-2 0 16,-16-2-1-16,-16-4 1 15,-4 0-1-15,0 0-19 16,0 3-87-16,0-3-70 15,0 0-184-15</inkml:trace>
  <inkml:trace contextRef="#ctx0" brushRef="#br0" timeOffset="45681.29">20652 18155 1037 0,'0'0'171'0,"0"0"-97"0,0 0 13 0,0 0-2 16,0 0 11-16,0 0-50 16,0 0-36-16,211 0 10 15,44 0-1-15,40-11-8 16,19-6-8-16,-11 3-3 0,-21-1-1 16,-39 8-3-16,-48 3-9 15,-51 4-64-15,-29 0-119 16,-31 0-103-16,-17 0-360 15</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8:27:38.560"/>
    </inkml:context>
    <inkml:brush xml:id="br0">
      <inkml:brushProperty name="width" value="0.05" units="cm"/>
      <inkml:brushProperty name="height" value="0.05" units="cm"/>
    </inkml:brush>
  </inkml:definitions>
  <inkml:trace contextRef="#ctx0" brushRef="#br0">98 221 12566,'0'0'12205,"0"-5"-11742,-1 9-368,-47 453 1615,44-331-1595,-17-196 266,9-22-311,4-1-1,6-151 1,3 133-92,-1 96 16,-1-9 1,2 1 0,4-24 1,-5 42 0,1 1 1,0-1 0,0 0 0,0 1 0,1 0-1,-1-1 1,1 1 0,0 0 0,0 0 0,1 0-1,-1 0 1,1 0 0,0 0 0,0 1 0,0 0 0,6-5-1,-7 6-1,0 1 0,-1 0-1,1 0 1,0 1 0,0-1 0,0 0-1,0 0 1,-1 1 0,1 0-1,0-1 1,0 1 0,0 0-1,0 0 1,0 0 0,0 0-1,0 0 1,0 0 0,0 1 0,0-1-1,0 0 1,0 1 0,0 0-1,0 0 1,0-1 0,-1 1-1,1 0 1,0 0 0,0 1 0,-1-1-1,1 0 1,-1 0 0,1 1-1,-1-1 1,0 1 0,0-1-1,1 1 1,-1 0 0,0 0 0,1 2-1,3 5-9,0 0-1,-1 1 1,0-1-1,-1 1 1,0 0 0,2 13-1,-1 0 1,-1-1-1,-2 1 1,0-1-1,-2 1 1,0-1-1,-1 1 1,-2-1-1,0 0 1,-1 0-1,-1 0 1,-1-1-1,-2 0 1,1 0 0,-16 23-1,4-9-895,6-12 94,1 1-1,-10 25 1,13-15-4318,6 0-4210</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8:27:39.562"/>
    </inkml:context>
    <inkml:brush xml:id="br0">
      <inkml:brushProperty name="width" value="0.05" units="cm"/>
      <inkml:brushProperty name="height" value="0.05" units="cm"/>
    </inkml:brush>
  </inkml:definitions>
  <inkml:trace contextRef="#ctx0" brushRef="#br0">0 406 9604,'0'0'8025,"13"-2"-7270,-9 1-719,11-1 252,0 0-1,-1 1 1,1 0 0,25 3 0,-36-2-208,0 1 1,0-1-1,0 1 1,0 0-1,0 1 0,0-1 1,0 0-1,0 1 0,-1 0 1,1 0-1,-1 0 1,1 1-1,-1-1 0,0 1 1,0-1-1,0 1 0,0 0 1,0 1-1,-1-1 0,1 0 1,-1 1-1,0-1 1,0 1-1,0-1 0,1 6 1,-1-2-7,0 0 1,-1 1-1,0-1 0,0 1 1,0-1-1,-1 1 1,0-1-1,-1 1 1,-1 11-1,1-18-65,1-1-1,0 1 1,0-1 0,-1 1-1,1-1 1,0 0-1,-1 1 1,1-1 0,-1 0-1,1 1 1,0-1-1,-1 0 1,1 1 0,-1-1-1,1 0 1,-1 0 0,1 0-1,-1 1 1,1-1-1,-1 0 1,1 0 0,-1 0-1,1 0 1,-1 0-1,1 0 1,-1 0 0,1 0-1,-1 0 1,1 0 0,-1 0-1,1 0 1,-1 0-1,1-1 1,-1 1 0,1 0-1,-1 0 1,1-1-1,-1 1 1,1 0 0,0 0-1,-1-1 1,1 1 0,-1 0-1,1-1 1,0 1-1,-1-1 1,1 1 0,0-1-1,0 1 1,-1 0 0,1-1-1,0 1 1,0-1-1,0 1 1,0-1 0,-1 1-1,1-1 1,0 1-1,0-1 1,0 0 0,0-4-5,-1 0 1,1 0 0,0 0 0,0 0 0,1 0 0,-1 0 0,1 0-1,0 1 1,0-1 0,1 0 0,0 0 0,0 1 0,0-1-1,0 1 1,6-9 0,-4 9-9,1-1 0,0 1 0,0 0 0,0 0 0,1 0-1,-1 1 1,1 0 0,0 0 0,0 0 0,0 1 0,0-1 0,8 0 0,1 0-26,0 0 1,0 1-1,0 1 1,1 1 0,18 1-1,-21 0-81,1 0 0,0-1 1,0-1-1,0 0 0,0-1 0,19-6 0,-29 7 131,0-1 0,0 1-1,0-1 1,0 0 0,0-1-1,0 1 1,0-1 0,-1 1-1,0-1 1,1 0 0,-1 0-1,0-1 1,0 1 0,-1-1-1,1 1 1,-1-1 0,0 0-1,0 0 1,0 0 0,0 0-1,-1 0 1,1-1 0,0-6-1,-4 11 67,-1 0-1,1 0 1,0 0-1,-1 1 0,1-1 1,-1 1-1,1 0 0,0-1 1,0 1-1,-4 2 1,-1 3-55,0-1 1,1 1-1,0 1 1,1-1-1,0 1 1,-1-1-1,2 2 1,-1-1-1,1 0 1,0 1-1,1 0 1,-3 10-1,1-4-31,1 0-1,1 1 0,1 0 1,0 0-1,0-1 1,2 21-1,0-32-6,0-1 0,1 1-1,-1 0 1,1 0 0,-1-1 0,1 1 0,0 0 0,0-1-1,0 1 1,1-1 0,-1 1 0,1-1 0,-1 0 0,1 1-1,0-1 1,0 0 0,3 3 0,0-1-10,-1-1 1,1 0 0,0-1-1,0 1 1,0-1 0,0 0-1,1 0 1,8 2 0,10 0-55,0-2 0,0 0-1,33-2 1,-37 0 24,-8-1 36,0 0 0,-1-1 0,1 0 1,-1-1-1,1 0 0,-1-1 0,0-1 1,0 1-1,-1-2 0,0 1 0,1-2 0,-2 1 1,1-1-1,-1-1 0,10-10 0,-11 11 34,0-2 0,0 1-1,-1-1 1,0 0-1,-1-1 1,0 1 0,-1-1-1,0 0 1,0-1 0,-1 1-1,0-1 1,-1 0-1,0 0 1,-1 0 0,2-22-1,-4 32 31,0-1 0,0 1 0,0 0-1,0 0 1,0 0 0,0-1 0,0 1 0,0 0-1,-1 0 1,1 0 0,0-1 0,-1 1-1,1 0 1,-1 0 0,1 0 0,-1 0 0,0 0-1,1 0 1,-3-1 0,2 1-11,0 1 1,-1-1-1,1 1 0,0 0 1,-1 0-1,1-1 0,-1 1 0,1 0 1,0 0-1,-1 0 0,1 1 1,-1-1-1,1 0 0,0 0 1,-1 1-1,1-1 0,0 1 0,-2 0 1,-3 2-27,0 0 1,0 1 0,0 0-1,0 0 1,1 0 0,0 0-1,0 1 1,0 0-1,0 0 1,1 1 0,0-1-1,0 1 1,-5 9 0,4-6-15,1-1 1,0 1-1,0 0 1,1 0 0,0 0-1,0 1 1,1-1-1,1 1 1,-1 11-1,2-20-20,1 0 0,0 0 0,-1 0 0,1-1 0,0 1 0,0 0 0,-1 0 0,1 0 0,0-1 0,0 1 0,0-1 0,0 1 0,0 0 0,0-1 0,0 0 0,0 1 0,0-1 0,1 0 0,-1 1 0,0-1 0,0 0 0,0 0 0,0 0 0,0 0 0,0 0 0,1 0-1,-1 0 1,1-1 0,37-2-211,-32 1 202,0 0 1,0-1-1,0 0 0,-1 0 0,0 0 0,1-1 1,-1 0-1,0 0 0,-1-1 0,1 0 1,-1 0-1,0 0 0,0 0 0,7-12 0,3-4-54,-2 0 0,22-45 0,-26 43 90,-1 1 1,-1-1 0,-1 0-1,-1-1 1,-2 1 0,0-1-1,-1 0 1,-1 0 0,-1 0 0,-5-34-1,3 53 51,1 0-1,-1 1 0,0-1 0,0 0 1,0 1-1,-1-1 0,-3-4 1,6 8-31,-1 0 0,1 1 0,0-1 0,-1 0 0,1 1 0,0-1 0,-1 1 0,1-1 0,-1 0 0,1 1 0,-1-1 0,0 1 0,1-1 0,-1 1 0,0 0 0,1-1 0,-1 1 0,0-1 0,1 1 0,-1 0 0,0 0 1,1-1-1,-1 1 0,0 0 0,0 0 0,1 0 0,-1 0 0,0 0 0,0 0 0,0 0 0,1 0 0,-1 0 0,0 0 0,0 1 0,1-1 0,-1 0 0,0 0 0,1 1 0,-1-1 0,0 0 0,1 1 0,-1-1 0,0 1 0,1-1 0,-1 1 0,1-1 0,-1 1 0,1-1 0,-1 1 1,1 0-1,-1-1 0,1 1 0,0 0 0,-1-1 0,1 1 0,0 0 0,-1 0 0,1 0 0,-4 10 35,0-1 0,1 0 0,0 1-1,1 0 1,0 0 0,-1 21 0,4 76 261,1-65-283,-1-22-162,1 0 0,1 1 0,1-1 0,0 0 0,2-1 0,0 1 1,2-1-1,0 0 0,1-1 0,1 0 0,1 0 0,0-1 0,19 21 0,-27-36-583,0 1-1,1-1 1,0 0-1,-1 0 0,1-1 1,0 1-1,0-1 0,0 0 1,1 0-1,-1 0 0,9 2 1,16-2-6960</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8:27:39.893"/>
    </inkml:context>
    <inkml:brush xml:id="br0">
      <inkml:brushProperty name="width" value="0.05" units="cm"/>
      <inkml:brushProperty name="height" value="0.05" units="cm"/>
    </inkml:brush>
  </inkml:definitions>
  <inkml:trace contextRef="#ctx0" brushRef="#br0">0 29 15719,'0'0'9413,"0"-12"-9686,0 5-1776,0-3-4642</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8:27:42.445"/>
    </inkml:context>
    <inkml:brush xml:id="br0">
      <inkml:brushProperty name="width" value="0.05" units="cm"/>
      <inkml:brushProperty name="height" value="0.05" units="cm"/>
    </inkml:brush>
  </inkml:definitions>
  <inkml:trace contextRef="#ctx0" brushRef="#br0">112 234 13078,'0'0'1918,"-3"-25"118,-18-162 3542,16 166-2579,-2 46-1966,-30 268 299,-1 482 1,38-663-1312,9 310 29,-3-348-64,3-1-1,4 0 1,36 120-1,-42-172-39,1-1 0,1 0 0,1 0 0,1 0 0,1-2 0,0 1-1,1-1 1,1-1 0,1-1 0,0 0 0,1 0 0,33 22 0,-33-27-303,0-2 0,0 0 0,1 0 1,0-2-1,1 0 0,0-1 0,0-1 0,0-1 1,26 3-1,-36-6-67,0 0 1,0-1-1,-1 0 0,1 0 1,0-1-1,0 0 0,0-1 1,0 1-1,-1-1 0,1-1 1,-1 0-1,0 0 1,1 0-1,-1-1 0,-1 0 1,1 0-1,0-1 0,5-5 1,48-45-9902</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8:27:42.852"/>
    </inkml:context>
    <inkml:brush xml:id="br0">
      <inkml:brushProperty name="width" value="0.05" units="cm"/>
      <inkml:brushProperty name="height" value="0.05" units="cm"/>
    </inkml:brush>
  </inkml:definitions>
  <inkml:trace contextRef="#ctx0" brushRef="#br0">61 1 15399,'0'0'9044,"-32"37"-8452,32 25 1,0 9-193,0 7-240,0 0-96,-5 1-64,0-6-64,-1-7-288,1-9-1393,5-7-1232,0-15-849,-8-6-2241</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8:27:43.195"/>
    </inkml:context>
    <inkml:brush xml:id="br0">
      <inkml:brushProperty name="width" value="0.05" units="cm"/>
      <inkml:brushProperty name="height" value="0.05" units="cm"/>
    </inkml:brush>
  </inkml:definitions>
  <inkml:trace contextRef="#ctx0" brushRef="#br0">1 43 14855,'0'0'9188,"179"-12"-8772,-106 3-352,-2-1 32,-10 3-80,-6 3-16,-7 4-160,-11 0-720,-8 0-1729,-8 7-913,-13 12-1536,-8 7-3986</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8:27:43.555"/>
    </inkml:context>
    <inkml:brush xml:id="br0">
      <inkml:brushProperty name="width" value="0.05" units="cm"/>
      <inkml:brushProperty name="height" value="0.05" units="cm"/>
    </inkml:brush>
  </inkml:definitions>
  <inkml:trace contextRef="#ctx0" brushRef="#br0">22 0 14359,'0'0'6984,"17"5"-6461,54 20-216,-66-23-279,0 0 1,0 1 0,-1 0-1,0 0 1,1 0-1,-1 0 1,0 1 0,-1 0-1,1-1 1,-1 1 0,1 1-1,-1-1 1,0 0-1,-1 1 1,1 0 0,-1-1-1,0 1 1,0 0-1,0 0 1,-1 0 0,0 0-1,0 1 1,0-1-1,-1 0 1,1 0 0,-2 7-1,1-2 5,-1 1 0,0-1 0,0 0-1,-1 1 1,-1-1 0,0 0 0,0 0 0,-1 0-1,0-1 1,-1 1 0,-6 9 0,-47 48 74,46-55 53,0 1-1,1 0 0,0 1 0,1 0 0,0 1 0,-8 18 1,17-32-153,1 0 0,0 0 0,-1 0 0,1-1 0,0 1 0,0 0 0,0 0 1,0 0-1,0-1 0,0 1 0,0 0 0,0 0 0,0 0 0,0-1 0,1 1 0,-1 0 1,0 0-1,0 0 0,1-1 0,-1 1 0,1 0 0,-1-1 0,0 1 0,1 0 0,-1-1 1,1 1-1,0 0 0,-1-1 0,1 1 0,-1-1 0,1 1 0,0-1 0,-1 0 0,1 1 1,0-1-1,0 0 0,-1 1 0,1-1 0,0 0 0,0 0 0,0 1 0,-1-1 1,1 0-1,0 0 0,0 0 0,0 0 0,-1 0 0,1 0 0,0-1 0,0 1 0,1 0 1,50-5 207,-51 5-203,41-11 46,-2-2 1,0-2-1,71-35 0,-91 40-85,-19 9 15,58-30-1580,-24 3-4258,-13 5-1911</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8:27:45.633"/>
    </inkml:context>
    <inkml:brush xml:id="br0">
      <inkml:brushProperty name="width" value="0.05" units="cm"/>
      <inkml:brushProperty name="height" value="0.05" units="cm"/>
    </inkml:brush>
  </inkml:definitions>
  <inkml:trace contextRef="#ctx0" brushRef="#br0">150 136 10325,'0'0'5522,"-5"-21"-3075,-16-64-438,21 83-1790,-1-1 1,1 1-1,-1 0 1,0 0-1,0 0 0,0-1 1,0 1-1,0 0 1,-1 0-1,1 1 1,-3-4-1,4 5-171,-1 0 1,1 0-1,0-1 0,-1 1 0,1 0 1,0 0-1,-1 0 0,1 0 0,-1 0 0,1 0 1,-1-1-1,1 1 0,0 0 0,-1 0 0,1 0 1,-1 0-1,1 0 0,-1 1 0,1-1 0,0 0 1,-1 0-1,1 0 0,-1 0 0,1 0 0,0 1 1,-1-1-1,1 0 0,0 0 0,-1 0 0,1 1 1,0-1-1,-1 1 0,-17 30 749,18-30-827,-16 43 315,2 1 0,2 1 0,2 0 0,-7 74 0,7 191 160,11-282-494,1 0 0,1 0 0,1 0 0,2-1 0,1 0 0,1 0 0,1-1-1,2 0 1,1 0 0,0-1 0,24 34 0,-32-54-186,0 0 0,1-1 0,-1 1 0,1-1 0,1 0 0,-1 0 0,0 0 0,1-1 0,0 0 0,0 0 1,1-1-1,-1 1 0,8 1 0,-4-2-758,1 0 1,-1-1-1,1 0 1,0-1-1,0 0 1,0-1-1,19-2 1,11-4-4654</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8:27:46.910"/>
    </inkml:context>
    <inkml:brush xml:id="br0">
      <inkml:brushProperty name="width" value="0.05" units="cm"/>
      <inkml:brushProperty name="height" value="0.05" units="cm"/>
    </inkml:brush>
  </inkml:definitions>
  <inkml:trace contextRef="#ctx0" brushRef="#br0">158 162 9925,'0'0'10863,"-7"-7"-9638,3 2-1063,3 4-132,1-1 0,-1 1-1,0-1 1,-1 1 0,1 0 0,0-1-1,0 1 1,0 0 0,-1 0 0,1 0 0,-1 0-1,1 0 1,-1 0 0,1 0 0,-1 0-1,1 0 1,-1 1 0,0-1 0,1 1-1,-1 0 1,0-1 0,0 1 0,1 0-1,-1 0 1,0 0 0,0 0 0,0 0 0,1 0-1,-1 1 1,0-1 0,1 0 0,-1 1-1,0 0 1,1-1 0,-1 1 0,0 0-1,1 0 1,-2 1 0,-5 4 71,2 0 1,-1 1-1,1 0 0,0 0 1,0 0-1,1 1 1,0 0-1,1 0 0,-1 0 1,2 1-1,-1-1 0,1 1 1,0 0-1,-1 10 0,-1 10 58,1 1-1,2 0 0,1 32 0,1-56-156,1 1 0,-1 0 0,1-1 0,1 1 0,-1-1 0,1 1 0,0-1 0,0 0 0,1 0 0,0 0 0,0 0 0,1 0 0,-1-1-1,1 1 1,0-1 0,1 0 0,-1 0 0,1-1 0,0 1 0,0-1 0,0 0 0,1-1 0,10 7 0,-4-5 9,0 0 0,0 0-1,0-1 1,0-1 0,1 0 0,0 0-1,-1-2 1,1 1 0,0-2 0,0 0-1,21-2 1,-29 1-3,-1 0 0,1-1 0,-1 0 0,0 1 0,0-1 0,0-1 0,0 1-1,0-1 1,0 1 0,-1-1 0,1 0 0,-1-1 0,1 1 0,-1 0 0,-1-1 0,1 0 0,0 0 0,-1 0 0,0 0 0,0 0-1,0 0 1,0 0 0,-1-1 0,1 1 0,-1-1 0,1-6 0,1-4 4,-1 0-1,0 0 1,-1-1 0,0 1 0,-1-1-1,-4-26 1,2 34-8,0 0 0,-1 0 0,0 0 1,0 0-1,-1 1 0,0-1 0,0 1 0,-1 0 0,1 0 0,-2 1 0,1 0 0,-1-1 0,0 2 0,0-1 1,-1 1-1,1 0 0,-1 0 0,0 1 0,-1 0 0,1 0 0,-1 0 0,1 1 0,-1 1 0,0-1 0,-1 1 0,1 0 1,0 1-1,0 0 0,-1 0 0,1 1 0,-15 1 0,20 0-2,1 1-1,-1-1 1,1 0 0,-1 1-1,1-1 1,0 1 0,-1-1 0,1 1-1,0 0 1,0 0 0,1 0-1,-1 0 1,0 1 0,1-1-1,-1 0 1,1 1 0,0-1-1,-1 1 1,1-1 0,0 1 0,1-1-1,-1 1 1,0 0 0,1 0-1,0-1 1,-1 6 0,1-4-7,-1 1-1,1 0 1,-1-1 0,1 1 0,1 0 0,-1-1-1,1 1 1,0 0 0,0-1 0,0 1 0,0-1-1,1 1 1,0-1 0,0 0 0,4 7 0,-1-7-4,0 0 0,0 0 0,1 0 0,-1 0 0,1-1 1,0 0-1,0 0 0,0-1 0,0 0 0,0 0 1,1 0-1,-1-1 0,11 1 0,14 2-121,48-2-1,-61-3 81,-6 2 6,1-1 1,-1-1-1,0 0 1,0-1-1,0 0 1,0-1-1,0 0 1,0-1-1,-1 0 1,1-1-1,-1 0 1,0-1-1,-1 0 1,0-1-1,0 0 1,0-1-1,-1 0 1,0 0-1,0-1 1,-1 0-1,0 0 1,-1-1-1,0 0 1,0-1-1,6-13 1,-4 4 78,-1 0 1,-1-1 0,-1 1 0,-1-1 0,0-1 0,-2 1 0,0 0-1,-1-38 1,-2 57 402,-1 16 77,-43 448-203,104-511-191,-50 42-107,0 0 1,0 0-1,1 1 0,0 1 0,0-1 0,0 2 1,17-6-1,-21 9-29,0 1 0,-1-1 0,1 1 0,0 0 0,0 1 0,-1-1 0,1 1 0,0 1 0,-1-1 0,1 1 0,-1 0 0,10 5 0,-13-4 16,1-1 0,-1 0 0,0 1-1,0 0 1,0 0 0,0 0 0,-1 0 0,1 0-1,-1 0 1,0 1 0,0-1 0,0 1 0,0 0-1,-1-1 1,1 1 0,-1 0 0,0 0 0,0 0-1,-1 0 1,1 0 0,-1 0 0,0 5 0,1-5-7,-1 1 0,0-1-1,0 1 1,-1 0 0,1-1 0,-1 1 0,0-1 0,0 0 0,-1 1 0,1-1 0,-1 0 0,0 0 0,-4 7 0,2-5 12,-1-1 1,0 0-1,0-1 1,-1 1-1,1-1 1,-1 0-1,0 0 0,-10 4 1,1 0 3,-1-1-1,-1 0 1,1-1 0,-1-1-1,0-1 1,0 0-1,0-1 1,-1-1 0,1-1-1,-1 0 1,1-2 0,-29-3-1,43 4 0,-1-2-1,0 1 0,0 0 0,1-1 0,-1 1 1,1-1-1,0 0 0,-1 0 0,1-1 0,0 1 1,-4-4-1,6 4-175,0 1 1,-1 0-1,1-1 1,0 1-1,0 0 1,0-1-1,0 0 1,0 1-1,0-1 1,0 1-1,1-1 0,-1 0 1,1 0-1,-1 0 1,1 1-1,-1-1 1,1 0-1,0 0 1,0 0-1,0 0 1,0 1-1,0-1 1,1 0-1,-1 0 1,1-3-1,0 4-176,0 0 1,0 0-1,0 0 1,0 0-1,0 0 0,1 0 1,-1 0-1,0 1 0,0-1 1,1 0-1,-1 1 0,0-1 1,1 0-1,-1 1 0,1 0 1,-1-1-1,0 1 1,4 0-1,0-1-676,23-4-4058</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8:27:47.301"/>
    </inkml:context>
    <inkml:brush xml:id="br0">
      <inkml:brushProperty name="width" value="0.05" units="cm"/>
      <inkml:brushProperty name="height" value="0.05" units="cm"/>
    </inkml:brush>
  </inkml:definitions>
  <inkml:trace contextRef="#ctx0" brushRef="#br0">259 1 8628,'0'0'12678,"-22"11"-11576,-67 40-302,84-47-756,0 0 1,0 1-1,1-1 1,0 1-1,0 0 0,0 0 1,0 0-1,1 0 1,0 1-1,0-1 0,0 1 1,1 0-1,-1 0 1,1 0-1,1 0 1,-1 0-1,1 1 0,1-1 1,-1 0-1,1 0 1,0 1-1,1 9 0,-1-12-33,0 1-7,0-1-1,1 1 0,-1 0 0,1 0 0,0-1 0,0 1 0,1-1 0,0 1 1,-1-1-1,1 0 0,1 1 0,-1-1 0,0 0 0,1 0 0,0-1 0,0 1 0,0 0 1,4 2-1,6 4-2,0-1 0,0 0 0,1-1 0,16 7 0,-18-9 13,0 0-1,-1 0 1,1 1 0,-1 1-1,-1 0 1,17 15 0,-27-23-9,1 1 0,0-1 0,-1 1 0,1 0 0,-1-1 0,1 1 0,-1 0 0,1-1 0,-1 1 1,1 0-1,-1 0 0,0-1 0,1 1 0,-1 0 0,0 0 0,0 0 0,1 0 0,-1-1 1,0 1-1,0 0 0,0 0 0,0 0 0,0 0 0,0 0 0,0-1 0,-1 1 0,1 0 0,0 0 1,0 0-1,-1-1 0,1 1 0,0 0 0,-1 0 0,1 0 0,-1-1 0,1 1 0,-1 0 1,1-1-1,-1 1 0,0-1 0,1 1 0,-1 0 0,0-1 0,1 0 0,-1 1 0,0-1 0,0 1 1,1-1-1,-2 1 0,-47 12 221,41-11-190,-28 4-30,-1-2 1,-44 0-1,15-4-2732,51 0 1546,13 0 376,-2 0-1132,4-19-8623</inkml:trace>
</inkml:ink>
</file>

<file path=ppt/ink/ink1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5-08-27T11:21:24.848"/>
    </inkml:context>
    <inkml:brush xml:id="br0">
      <inkml:brushProperty name="width" value="0.05292" units="cm"/>
      <inkml:brushProperty name="height" value="0.05292" units="cm"/>
      <inkml:brushProperty name="color" value="#FF0000"/>
    </inkml:brush>
  </inkml:definitions>
  <inkml:trace contextRef="#ctx0" brushRef="#br0">20648 15889 487 0,'0'0'112'0,"0"0"-54"0,0 0 78 0,0 0-67 0,0 0 39 0,0 0-48 16,0 0-5-16,-171-27-23 15,143 23 22-15,-16 4 0 16,8 0-7-16,1 0-14 15,3 0 27-15,8 0-10 16,8 0-12-16,16 0-7 16,0 0-8-16,0 0-11 15,0 0 3-15,0 0-7 16,72 0-5-16,47 10 7 0,32-1 3 16,44 3-11-1,4-3-2-15,1-1-3 16,11 2 3-16,0 0 2 0,-24-8 2 15,-12 5-7-15,-36-7 3 16,-43 0 0-16,-29 0-2 16,-27 0 11-16,-20 0-15 15,-20 0 13-15,12 0 4 16,-12 0 2-16,0 0-13 16,0 0 2-16,0 0 1 15,0 0-3-15,0 0-32 16,0 0-61-16,0 0-123 0,0 0-147 15</inkml:trace>
  <inkml:trace contextRef="#ctx0" brushRef="#br0" timeOffset="1100.19">25963 15948 199 0,'0'0'586'0,"0"0"-458"0,0 0 45 0,0 0-74 0,0 0 16 15,0 0-23-15,0 0-47 16,-67-22-10-16,67 22-14 16,12 0-5-16,67 0 0 15,29 0-15-15,43 0 0 16,16 0 0-16,9 0-1 16,7 0 3-16,4-6-6 0,-24 2 5 15,-24-3-2 1,-23 4 9-16,-44-5-9 0,-37 8 0 15,-23-1-2-15,-12 1 4 16,0 0 1-16,0-3-3 16,0 3-1-16,0 0-1 15,0 0-16-15,0 0-49 16,-20 0-69-16,16 9-35 16,4 4-152-16,0-1-358 15</inkml:trace>
  <inkml:trace contextRef="#ctx0" brushRef="#br0" timeOffset="2901.27">11610 16929 971 0,'0'0'128'0,"0"0"-77"0,0 0 58 0,0 0-45 0,0 0 25 16,0 0-61-16,-40-4-14 15,124 4-9-15,55 0 25 16,28 4-6-16,16-1-21 16,5 0-2-16,-13 0 0 15,-12-3 4-15,-32 0-5 16,-27 0 0-16,-24 0 7 0,-45 0-16 16,-19 0 12-16,-8 0-6 15,-8 0 1-15,0 0-4 16,0 0-30-16,0 7-87 15,12 0-58-15,12 4-137 16,24-7-207-16</inkml:trace>
  <inkml:trace contextRef="#ctx0" brushRef="#br0" timeOffset="3900.09">18920 17034 816 0,'0'0'164'0,"0"0"-19"0,0 0-60 16,0 0 32-16,0 0-26 0,0 0-50 0,60 0-25 15,59 0 21-15,21 0-14 16,-5 0-1-16,-4 0-21 16,-11 0 8-16,-5 0-7 15,-19 0-2-15,-17 0 0 16,-19 0 4-16,-24 0-4 16,-4 0 0-16,-20 0-5 15,0 0-24-15,-12 0-40 16,12 0-76-16,12 0-52 15,-12 0-133-15,-5 6-343 16</inkml:trace>
  <inkml:trace contextRef="#ctx0" brushRef="#br0" timeOffset="7335.31">9806 17529 796 0,'0'0'225'0,"0"0"-131"16,0 0 7-16,0 0 23 0,0 0-3 0,0 0-50 0,0 0-49 16,-8-57-6-16,8 57-5 15,0 0-1 1,0 0-5-16,0 0-4 0,0 0-1 16,0 0 4-16,0 0 5 15,0 0-2-15,0 1 7 16,0-1 0-16,20 0-3 15,16 0 7-15,12 0 1 16,23-1-1-16,21-28-7 16,12-9-10-16,15-6 0 15,8-10 0-15,25-1-2 0,3 8-15 16,-8 2-84 0,-15 4-182-16,19 0-305 0</inkml:trace>
  <inkml:trace contextRef="#ctx0" brushRef="#br0" timeOffset="14282.96">22054 18646 1030 0,'0'0'113'0,"0"0"-15"0,0 0 43 0,0 0-43 0,0 0 2 16,0 0-48-16,0 0-48 15,0 0-3-15,47-28 9 16,152 28 4-16,44 4 4 16,24 3-11-16,4 1 3 15,0-1-10-15,-17-2 0 16,-23 6-16-16,-32-5-12 0,-35-2-51 15,-33 4-40 1,-16-6-98-16,-23-2-68 0,-16 0-292 16</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8:27:48.910"/>
    </inkml:context>
    <inkml:brush xml:id="br0">
      <inkml:brushProperty name="width" value="0.05" units="cm"/>
      <inkml:brushProperty name="height" value="0.05" units="cm"/>
    </inkml:brush>
  </inkml:definitions>
  <inkml:trace contextRef="#ctx0" brushRef="#br0">1 451 9636,'0'0'7943,"22"-10"-7103,73-35 33,-86 40-573,0 1 1,0-1 0,0-1-1,-1 0 1,0 0 0,0 0 0,-1-1-1,10-12 1,-14 15-71,0 0-1,0-1 1,0 1-1,-1-1 1,0 0-1,0 1 1,0-1-1,-1 0 1,0 0-1,0 0 1,0-1-1,0 1 1,-1-7 0,-34 11 415,30 3-639,1-1-1,-1 0 1,1 1 0,-1-1-1,1 1 1,-1 0-1,1 0 1,0 1 0,0-1-1,0 1 1,0-1 0,1 1-1,-1 0 1,1 0-1,0 0 1,0 0 0,0 0-1,-2 4 1,-4 7 13,1 0-1,0 0 1,-5 17 0,8-18-33,1 0 0,0 1 0,0 0 0,2-1 0,0 1 0,0 0 0,1 0 0,2 16 0,-1-28 8,0 0-1,0 0 0,0 0 1,0 0-1,0-1 0,0 1 1,0 0-1,0 0 0,1-1 1,-1 1-1,1-1 0,-1 1 1,1-1-1,-1 0 0,1 1 1,0-1-1,0 0 0,0 0 1,0 0-1,0 0 1,0-1-1,0 1 0,0 0 1,0-1-1,0 0 0,0 1 1,0-1-1,0 0 0,0 0 1,0 0-1,0 0 0,4-1 1,2 0 11,1 1 0,-1-2 0,0 1 0,0-1 0,0 0 0,0-1 0,9-3 0,-8 1-3,106-48-6,-100 48 1,0 1 0,1 0 0,-1 0 0,1 2 0,0 0 0,16 1-1,-25 0 7,0 2-1,0-1 1,-1 1-1,1 0 0,0 0 1,-1 0-1,1 1 1,-1 0-1,1 1 0,-1 0 1,8 4-1,-11-5 0,0 1-1,0-1 1,0 1-1,-1 0 1,1-1-1,-1 1 1,1 0-1,-1 1 0,0-1 1,0 0-1,-1 1 1,1-1-1,-1 1 1,0-1-1,0 1 1,0 0-1,0-1 1,0 1-1,-1 0 1,0 0-1,0 6 1,1-8 12,2-10 20,-1 2-21,0 0 0,1 0 1,0 0-1,0 0 0,0 0 1,7-8-1,1 3-14,0 0-1,0 1 1,1 0-1,0 1 1,20-11-1,-29 18 5,1 1-1,-1-1 0,0 0 0,1 1 0,-1 0 0,0 0 0,1 0 0,0 0 0,-1 0 0,1 1 0,0-1 0,-1 1 0,1 0 0,0 0 0,-1 1 0,1-1 0,-1 1 0,1 0 0,0-1 0,-1 2 0,0-1 1,1 0-1,-1 1 0,0-1 0,1 1 0,-1 0 0,0 0 0,3 3 0,24 27 3,-18-17-16,1-1-1,1-1 0,23 19 0,-34-30 18,0 1-1,0-1 0,1 0 0,-1 0 1,1-1-1,-1 1 0,1-1 1,0 1-1,0-1 0,0-1 0,-1 1 1,1 0-1,0-1 0,0 0 1,0 0-1,0 0 0,0 0 0,0 0 1,0-1-1,0 0 0,0 0 1,6-2-1,-5 0 14,0-1 0,0 1 0,-1-1 0,1 0 0,-1 0 0,0 0 0,0-1 0,0 1 0,5-9 0,30-53-8,-30 50-9,34-66 102,-44 85-107,1 0 0,-1 0 1,1 0-1,-1 1 1,1-1-1,0 0 0,0 0 1,1 0-1,-1 0 0,0 0 1,1 0-1,0 0 0,0 0 1,0 0-1,0 0 0,0 0 1,1 0-1,-1 0 1,1-1-1,0 1 0,0-1 1,0 1-1,3 2 0,-1 0-3,1 0 0,0 0 0,0-1 0,0 1 0,1-1 0,-1 0 0,1-1-1,0 1 1,0-1 0,10 3 0,-1-1 3,1-2 0,-1 0 0,1-1 0,0 0 0,0-1 0,0-1 0,-1-1 0,21-2 0,-27 1 3,0 0-1,1 0 0,-1-1 0,0 0 1,-1 0-1,1-1 0,0 0 1,-1-1-1,0 0 0,0 0 1,0 0-1,-1-1 0,0-1 0,12-12 1,-16 15 5,-1 1 0,1-1 0,0 0-1,-1-1 1,0 1 0,0 0 0,-1-1 0,1 1 0,-1-1 0,0 1 0,0-1 0,0 0 0,0-7 0,-44 15 152,36 1-154,0 0 0,0 0 0,0 1-1,1 0 1,0 0 0,0 1 0,0 0-1,1 0 1,-1 0 0,2 1-1,-1-1 1,-6 13 0,8-14-7,0 1 0,0-1-1,0 1 1,1 0 0,0 0 0,0 0 0,1 0-1,-1 0 1,1 0 0,0 0 0,1 0 0,0 1-1,0-1 1,0 0 0,1 0 0,0 0 0,2 9-1,-1-11-2,0 0 0,1-1 0,0 0 0,0 0 0,0 0 0,0 0 0,0 0 0,0 0 0,1-1 0,-1 1 0,1-1 0,0 0-1,0 0 1,-1-1 0,1 1 0,1-1 0,-1 0 0,0 0 0,4 1 0,12 1-34,0 0 0,33 1 0,-26-3-103,0-1-1,-1-2 0,38-5 1,-54 4 118,0 1-1,0-2 1,-1 1 0,0-1-1,1-1 1,-1 1 0,-1-2-1,1 1 1,-1-1 0,0 0-1,0-1 1,8-9 0,-8 7 43,0-1 0,0 1 0,-1-1 0,0 0 0,-1-1 0,-1 0 0,1 0 0,-1 0 0,-1-1 0,0 1 0,-1-1 0,0 0 0,-1 0 0,0 0 0,-1-22 0,-1 33 6,0 0-1,0 0 1,-1 0-1,1 0 1,-1 0 0,1 0-1,-1 0 1,1 0-1,-1 0 1,0 0 0,1 1-1,-1-1 1,0 0 0,0 0-1,0 0 1,1 1-1,-1-1 1,0 1 0,0-1-1,0 0 1,0 1-1,0 0 1,0-1 0,0 1-1,-1 0 1,1-1-1,0 1 1,0 0 0,0 0-1,0 0 1,0 0 0,0 0-1,0 0 1,-2 0-1,-43 5 110,38-1-121,1-1 0,0 1 0,0 0 1,0 0-1,0 1 0,1 0 0,-1 0 0,1 1 0,0-1 0,1 1 1,-1 1-1,1-1 0,1 1 0,-1 0 0,1 0 0,-5 12 0,4-9-31,0 1-1,1 0 1,0 1-1,0-1 0,1 1 1,1-1-1,0 1 1,1 0-1,0 0 0,2 22 1,-1-34 2,1 1 1,0 0 0,-1 0-1,1-1 1,0 1 0,0 0-1,0-1 1,-1 1 0,1-1-1,0 1 1,0-1 0,0 0-1,0 1 1,0-1 0,0 0-1,0 0 1,0 1 0,0-1-1,0 0 1,0 0 0,0 0-1,0 0 1,0 0-1,0-1 1,0 1 0,0 0-1,0 0 1,0-1 0,0 1-1,2-1 1,33-11-334,-24 2 298,0 0 1,0-1-1,-1 0 0,-1-1 0,0 0 0,-1 0 0,0-1 0,0 0 0,-2-1 0,0 0 0,0 0 1,-1-1-1,-1 0 0,4-17 0,0-9 81,-1 1 0,-2-1 0,-2 0 0,-1-48 0,-4 7 796,1 81-808,0 1 0,0 0 0,0 0 0,0 0 0,0 0 0,0 0 1,0 0-1,0 0 0,0-1 0,0 1 0,0 0 0,0 0 0,0 0 0,0 0 0,0 0 0,0 0 0,0 0 0,0-1 0,0 1 0,0 0 1,0 0-1,-1 0 0,1 0 0,0 0 0,0 0 0,0 0 0,0 0 0,0 0 0,0 0 0,0 0 0,0 0 0,-1 0 0,1 0 0,0 0 1,0 0-1,0-1 0,0 1 0,0 0 0,0 0 0,-1 0 0,1 1 0,0-1 0,0 0 0,0 0 0,0 0 0,0 0 0,0 0 0,0 0 0,-1 0 1,1 0-1,0 0 0,0 0 0,0 0 0,0 0 0,0 0 0,0 0 0,0 0 0,0 0 0,0 1 0,-1-1 0,1 0 0,0 0 1,-5 10 221,-2 44 20,2 0-1,2 0 1,8 94 0,-4-142-251,0 14-4,1-1 0,1 1 0,1-1 0,1 0-1,8 24 1,-9-34-76,0 1-1,1-1 1,0 1-1,0-1 1,1 0-1,0-1 1,1 0 0,0 0-1,0 0 1,0-1-1,14 10 1,-18-15-171,0-1 0,0 1 0,0-1 0,0 0 0,0 0 0,1 0 0,-1-1 0,0 1 0,1-1 0,-1 1 0,0-1 0,1 0 0,-1-1 0,4 0 0,25-10-6955,-13-4 196</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8:27:49.228"/>
    </inkml:context>
    <inkml:brush xml:id="br0">
      <inkml:brushProperty name="width" value="0.05" units="cm"/>
      <inkml:brushProperty name="height" value="0.05" units="cm"/>
    </inkml:brush>
  </inkml:definitions>
  <inkml:trace contextRef="#ctx0" brushRef="#br0">1 76 17544,'0'0'9108,"108"29"-8836,-63-29-80,-3 0-192,5 0 48,-2-5-48,0-9-16,-3-3-16,-5-2-272,-6 3-976,-10-1-2498,-5 1-2465</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8:27:50.187"/>
    </inkml:context>
    <inkml:brush xml:id="br0">
      <inkml:brushProperty name="width" value="0.05" units="cm"/>
      <inkml:brushProperty name="height" value="0.05" units="cm"/>
    </inkml:brush>
  </inkml:definitions>
  <inkml:trace contextRef="#ctx0" brushRef="#br0">0 576 12710,'0'0'6205,"25"-14"-5772,79-47 113,-92 54-396,-1-1 0,0 0-1,0-1 1,-1 0-1,-1 0 1,1-1-1,-1-1 1,-1 1-1,0-2 1,-1 1-1,0-1 1,-1 0-1,0 0 1,7-20 0,-6 5 256,-2-1 1,0 1-1,-2-1 1,0 0-1,-3-34 1,0 50-207,-1 1 0,0-1 1,-1 1-1,-4-14 1,5 21-102,0 1 0,0-1 0,0 0 0,0 1 1,-1 0-1,0-1 0,0 1 0,0 0 1,0 0-1,0 0 0,0 0 0,-1 0 0,0 1 1,1-1-1,-1 1 0,0 0 0,-4-3 1,7 5-90,-1 0 1,1 0 0,-1 0 0,1 0-1,-1 0 1,1-1 0,-1 1 0,1 1 0,0-1-1,-1 0 1,1 0 0,-1 0 0,1 0 0,-1 0-1,1 0 1,-1 0 0,1 1 0,0-1 0,-1 0-1,1 0 1,-1 1 0,1-1 0,0 0 0,-1 0-1,1 1 1,0-1 0,-1 0 0,1 1-1,0-1 1,0 1 0,-1-1 0,1 0 0,0 1-1,0-1 1,0 1 0,0-1 0,-1 1 0,1 0-1,-6 21-55,5-17 83,-14 91 248,-6 134 0,12-110-12,1-23-68,-34 351 325,-33-4-455,74-501 231,3-121-336,16-13-74,52-227 1,-62 383 51,1 0 0,2 0 0,2 1 1,0 1-1,29-49 0,-37 73 39,0 1 0,1 0-1,0 0 1,0 0 0,1 1 0,0-1-1,1 2 1,-1-1 0,1 1-1,0 0 1,1 1 0,-1 0 0,1 0-1,0 1 1,1 0 0,-1 0 0,1 1-1,-1 1 1,1 0 0,0 0 0,0 0-1,0 2 1,0-1 0,16 2 0,-22-1 8,0 1 0,0 0 0,0 0 0,0 1 0,0-1 0,0 1 0,0 0 0,-1 0 0,1 0 0,-1 0 0,1 1 0,-1-1 0,0 1 0,0 0 0,0 0 0,0 0 0,-1 0 0,1 0 0,-1 1 0,0-1 0,0 1 0,0 0 0,0 0 1,0-1-1,-1 1 0,2 6 0,-1-2 6,-1 0 1,1 0 0,-1 0-1,-1 0 1,1 0 0,-1 0-1,-1 0 1,1 0 0,-1 0-1,-1-1 1,0 1 0,0 0 0,-4 11-1,-1-7-2,0-1 0,0 0 0,-1 0 0,0-1 0,-1 0 0,0 0 1,-1-1-1,-15 12 0,-95 61-9,91-64 1,-13 8-858,-64 29 1,125-71-9099,1-2 8058,19-9-3592,3-1-3111</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8:27:51.346"/>
    </inkml:context>
    <inkml:brush xml:id="br0">
      <inkml:brushProperty name="width" value="0.05" units="cm"/>
      <inkml:brushProperty name="height" value="0.05" units="cm"/>
    </inkml:brush>
  </inkml:definitions>
  <inkml:trace contextRef="#ctx0" brushRef="#br0">1 426 10181,'0'0'8446,"23"1"-7715,73 6-56,-93-6-599,0-1-1,-1 0 1,1 1-1,0-1 1,0 1-1,-1 0 1,1 0-1,-1 0 1,1 0-1,-1 1 1,0-1-1,1 1 1,-1-1-1,0 1 0,0 0 1,0 0-1,0 0 1,0 0-1,0 0 1,-1 0-1,1 0 1,1 3-1,-2 0 144,1-1 0,-1 1-1,0 0 1,0-1-1,-1 1 1,1 0-1,-1 0 1,-1 7-1,1-3 22,-1-8-216,1 0-1,-1 1 1,0-1-1,1 0 1,-1 0-1,0 0 1,0 0 0,0-1-1,0 1 1,0 0-1,0 0 1,0 0-1,0-1 1,0 1-1,0-1 1,-1 1-1,1-1 1,0 1-1,0-1 1,0 0-1,-1 1 1,1-1-1,0 0 1,-1 0-1,1 0 1,0 0 0,0 0-1,-1 0 1,1 0-1,0-1 1,-1 1-1,1 0 1,0-1-1,0 1 1,0-1-1,-1 1 1,1-1-1,0 0 1,0 1-1,0-1 1,0 0-1,0 0 1,0 0-1,0 0 1,1 0 0,-1 0-1,0 0 1,0 0-1,1 0 1,-1 0-1,0 0 1,1 0-1,-1 0 1,1-2-1,-1-1-14,1 1-1,1-1 0,-1 0 1,0 0-1,1 1 0,0-1 1,0 0-1,0 1 1,0-1-1,1 1 0,-1-1 1,1 1-1,3-5 0,-1 3-9,0 1-1,0 0 1,1 0 0,0 1-1,0-1 1,0 1-1,0 0 1,6-2-1,-2 0-5,1 1 0,0 0 0,0 0 0,0 1 0,0 1 0,1 0 0,-1 0 0,1 1 0,15 0 0,1 3-31,0 0 0,34 10 0,-4-2 30,-38-7-19,1 0-1,0-2 0,0 0 1,33-4-1,-47 2 25,0 1 0,0-1 0,-1-1-1,1 1 1,0-1 0,-1 0 0,1 0-1,-1-1 1,1 0 0,-1 0 0,0 0-1,0 0 1,-1-1 0,1 0 0,-1 0-1,0 0 1,0 0 0,0-1 0,5-8-1,-7 11 15,-1 0-1,0-1 0,0 1 0,0 0 0,0-1 0,0 1 0,-1-1 0,1 0 0,-1 1 0,1-1 0,-1 1 1,0-5-1,0 6 0,-1 0 1,1 1-1,0-1 1,0 0-1,-1 0 1,1 0-1,-1 1 1,1-1-1,-1 0 1,1 0-1,-1 1 1,1-1-1,-1 1 1,1-1-1,-1 0 1,0 1-1,0-1 1,1 1-1,-1-1 1,0 1-1,0 0 1,1-1-1,-1 1 1,0 0-1,0 0 1,0-1-1,0 1 1,1 0-1,-1 0 1,0 0-1,0 0 1,0 0-1,0 0 1,0 0 0,-1 1-1,-3-1-6,1 2 0,-1-1 0,0 0 0,0 1 0,0 0 0,1 0 0,-1 1 0,1-1 0,0 1 0,0 0 0,0 0 0,0 0 0,0 1 0,1-1 0,-1 1 0,1 0 0,0 0 0,0 0 0,0 0 0,1 1 0,-1-1 0,1 1 0,-2 6 1,0-2-11,1-1 0,0 1 1,1 0-1,0 1 1,0-1-1,0 0 0,2 0 1,-1 1-1,1-1 1,0 0-1,1 1 1,2 11-1,-2-18 0,0-1 0,1 1 1,-1 0-1,1 0 0,0-1 0,0 1 0,0-1 0,0 1 1,0-1-1,0 0 0,1 0 0,-1 0 0,1 0 1,0 0-1,-1 0 0,1-1 0,0 1 0,0-1 1,0 0-1,0 0 0,0 0 0,0 0 0,0-1 0,4 1 1,11 2-43,1-1-1,36-2 1,-38 0 21,-1-1 16,1 0 1,-1-2 0,0 0-1,0 0 1,0-2 0,-1 0 0,0-1-1,0 0 1,0-1 0,0-1 0,-1 0-1,-1-1 1,1-1 0,-1 0-1,-1 0 1,0-2 0,-1 1 0,0-2-1,12-16 1,-21 26 20,0-1-1,0 1 0,0 0 1,-1-1-1,1 0 1,-1 1-1,0-1 1,0 0-1,0 1 0,-1-1 1,0 0-1,1 0 1,-1 0-1,-1-4 1,0 7 0,1 0 1,-1 1-1,0-1 1,0 0-1,0 0 1,0 0-1,-1 1 1,1-1 0,0 0-1,0 1 1,0-1-1,0 1 1,-1 0-1,1-1 1,0 1 0,0 0-1,-1 0 1,1 0-1,0 0 1,-1 0-1,1 0 1,0 0-1,0 0 1,-3 1 0,-36 2 127,30-1-123,0 1-1,0 0 1,0 1-1,0 0 1,1 0-1,0 1 1,0 0-1,0 1 0,1 0 1,0 0-1,0 1 1,-8 8-1,7-6-6,1 0-1,1 0 1,-1 0-1,2 1 0,-1 0 1,1 0-1,1 1 1,0-1-1,0 1 0,-4 17 1,9-27-10,-1 0 0,1 0 0,-1 1 0,1-1 1,-1 0-1,1 0 0,0 1 0,0-1 0,0 0 0,0 1 0,0-1 0,0 0 1,0 1-1,0-1 0,0 0 0,1 1 0,-1-1 0,0 0 0,1 0 1,-1 0-1,1 1 0,-1-1 0,1 0 0,0 0 0,0 0 0,-1 0 1,1 0-1,0 0 0,0 0 0,0 0 0,1 1 0,2-1-6,0-1-1,0 1 0,0-1 0,0 1 1,0-1-1,0 0 0,0 0 1,0-1-1,6-1 0,0 0-1,1-1-1,-1 0 1,0-1-1,-1 0 0,1-1 1,-1 0-1,1 0 1,-2-1-1,1 0 1,-1-1-1,1 0 1,11-14-1,-5 6-6,-2-1 1,0-1-1,0-1 0,-2 1 0,15-32 1,-17 28 24,-2 0 0,0-1 0,-1 0 0,-1 0 0,2-36 0,-2-114 693,-5 129-122,-8 44 603,2 5-1131,0 0 0,0 0 0,0 1 0,1-1 1,0 1-1,0 1 0,1-1 0,0 1 0,0-1 0,0 1 0,-3 14 0,-1 3 33,2 1 0,-7 41 0,8-20-67,2 1 0,2-1 1,6 51-1,-4-92-21,0 1 0,1 0 0,0-1 0,0 1 0,1-1 0,-1 0 0,1 0 0,1 0 0,-1 0 0,1 0 0,0-1 0,0 1 0,1-1 0,-1 0 0,1-1 0,0 1 0,1-1 0,-1 0 0,1 0 0,7 3 0,-9-4-10,1-1 0,0 0 0,1 0 0,-1 0 0,0 0 0,1-1 0,-1 0 0,0 0 1,1 0-1,0-1 0,-1 0 0,1 0 0,-1 0 0,1-1 0,-1 0 0,1 0 0,-1 0 1,0-1-1,0 0 0,1 0 0,-1 0 0,0 0 0,0-1 0,-1 0 0,6-3 0,3-6 15,-1 1-1,0-2 0,-1 1 0,0-2 0,-1 1 0,0-2 1,-1 1-1,-1-1 0,0 0 0,-2-1 0,1 0 1,-2 0-1,7-27 0,-16 87 290,6 81 0,0-39-344,-2-49-564,0-29-3641</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8:27:51.753"/>
    </inkml:context>
    <inkml:brush xml:id="br0">
      <inkml:brushProperty name="width" value="0.05" units="cm"/>
      <inkml:brushProperty name="height" value="0.05" units="cm"/>
    </inkml:brush>
  </inkml:definitions>
  <inkml:trace contextRef="#ctx0" brushRef="#br0">0 1 16311,'0'0'5315,"87"45"-8292,-76-15-1634,-9 6-5361</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8:27:52.646"/>
    </inkml:context>
    <inkml:brush xml:id="br0">
      <inkml:brushProperty name="width" value="0.05" units="cm"/>
      <inkml:brushProperty name="height" value="0.05" units="cm"/>
    </inkml:brush>
  </inkml:definitions>
  <inkml:trace contextRef="#ctx0" brushRef="#br0">158 383 3890,'0'0'22165,"-5"-9"-21346,3 4-742,-16-18 220,17 23-290,0-1 1,0 1-1,0 0 0,0-1 1,0 1-1,0 0 1,0 0-1,-1 0 1,1 0-1,0 0 1,0 0-1,0 0 1,0 0-1,0 1 0,0-1 1,0 0-1,-1 1 1,1-1-1,0 1 1,0-1-1,0 1 1,1-1-1,-1 1 1,0 0-1,0 0 0,0-1 1,0 1-1,0 0 1,0 1-1,-8 5 11,0 1-1,1 0 1,0 1-1,0 0 1,1 0 0,0 1-1,1-1 1,0 1-1,1 1 1,0-1-1,0 1 1,1 0-1,0 0 1,1 0 0,1 1-1,-1-1 1,2 1-1,-1 11 1,2-21-20,0 1 0,0-1 0,1 0 0,-1 1 0,1-1 0,-1 0-1,1 0 1,0 0 0,0 1 0,-1-1 0,2 0 0,-1 0 0,0 0 0,0 0 0,1-1 0,-1 1 0,1 0 0,-1-1 0,5 4 0,-2-2-7,0-1 0,1 1 0,-1-1-1,1 0 1,0 0 0,0 0 0,0-1 0,9 2 0,0-1-16,1-1 0,-1 0 0,1-1 0,-1-1 0,28-4 1,-29 1-2,-1 0 0,0-1 1,0 0-1,0 0 0,-1-2 0,0 1 1,0-1-1,-1-1 0,12-10 1,1-3-67,-2 0 1,35-44 0,-28 28 72,-2-1 0,-2-2 0,20-43 0,-34 61 53,-1 0 1,-1 0-1,-1 0 1,-1-1-1,-1 0 1,-1-1-1,2-41 1,-6 64-18,0 1-1,0-1 1,0 1 0,0-1 0,0 1-1,0-1 1,0 1 0,-1-1 0,1 1-1,0-1 1,0 1 0,0-1 0,-1 1-1,1 0 1,0-1 0,0 1 0,-1-1-1,1 1 1,0 0 0,-1-1 0,1 1-1,-1-1 1,1 1 0,0 0 0,-1 0-1,1-1 1,-1 1 0,1 0 0,-1 0 0,1 0-1,-1-1 1,1 1 0,-1 0 0,1 0-1,-1 0 1,1 0 0,-1 0 0,1 0-1,-1 0 1,1 0 0,-1 0 0,1 0-1,-1 0 1,1 1 0,-1-1 0,1 0-1,-1 0 1,1 0 0,0 1 0,-1-1-1,1 0 1,-1 0 0,1 1 0,-1-1-1,1 1 1,-28 18 157,19-5-149,-1-1 0,1 2 0,1-1 0,1 1 0,0 0-1,1 0 1,0 1 0,1 0 0,1 0 0,-2 18 0,-1 16-15,2-1 0,2 54 0,3-85-21,0 1-1,2-1 1,0 1-1,1-1 1,0 0-1,12 32 1,-14-46-5,1 0 0,0 0-1,0 0 1,0-1 0,0 1 0,1-1-1,-1 1 1,1-1 0,0 0 0,0 0 0,0 0-1,1 0 1,-1-1 0,1 1 0,-1-1-1,1 0 1,0 0 0,0 0 0,0 0 0,0-1-1,0 0 1,0 0 0,0 0 0,0 0 0,0 0-1,1-1 1,-1 0 0,0 0 0,1 0-1,-1 0 1,0-1 0,0 0 0,0 0 0,1 0-1,5-3 1,2 0-19,-1-1 1,0 0-1,0 0 1,0-1-1,-1-1 0,0 0 1,0 0-1,14-15 0,67-79-18,-77 85 77,-11 33 42,-3-8-58,0-1 0,1 1 0,1-1 0,0 0 0,0 1 0,0-1 0,1 0 0,0 0 0,5 8 0,-4-12-12,1 1 0,0-1 0,0 0 0,0-1 0,1 1-1,-1-1 1,1 0 0,0 0 0,0-1 0,0 0 0,0 0-1,0 0 1,11 1 0,7-1-11,0 0 1,32-3-1,-44 1 16,-1-1-4,0-1 0,0 1-1,0-2 1,-1 0 0,1 0 0,-1-1-1,0 0 1,0-1 0,0 0 0,15-10-1,-11 5 2,-1-1-1,0 1 1,0-2-1,-1 0 1,-1 0-1,13-19 1,-21 27 8,0-1 1,-1 1-1,1-1 1,-1 0-1,0 0 1,0 0-1,-1 0 0,1 0 1,-1 0-1,0-1 1,-1 1-1,1 0 1,-2-10-1,1 14-3,0-1 0,-1 1 1,0 0-1,1 0 0,-1 0 0,0 0 0,1 0 0,-1 0 0,0 0 0,0 0 0,0 0 0,0 0 0,0 0 0,0 1 0,0-1 0,0 0 0,0 1 0,0-1 1,-1 1-1,1-1 0,0 1 0,0-1 0,-1 1 0,1 0 0,0 0 0,0-1 0,-1 1 0,1 0 0,0 0 0,-1 1 0,-1-1 0,-47 5 3,42-1-10,-1 0 0,1 1 0,0 0 0,1 0 0,-1 1 0,1 0 0,0 0 0,1 1-1,-1-1 1,1 2 0,1-1 0,-1 0 0,1 1 0,0 0 0,1 1 0,0-1 0,0 1 0,1-1-1,0 1 1,1 0 0,0 0 0,0 0 0,1 1 0,0-1 0,1 17 0,1-25-10,0 0 0,0 0 1,0-1-1,0 1 1,0 0-1,0 0 0,0-1 1,0 1-1,1 0 1,-1-1-1,0 1 0,1-1 1,-1 0-1,0 1 1,1-1-1,-1 0 0,0 0 1,1 0-1,-1 0 1,0 0-1,1 0 0,-1 0 1,0-1-1,2 1 1,38-8-261,-31 3 227,-1-1 0,0-1 1,0 0-1,-1 0 0,1 0 0,-2-1 0,1 0 0,8-13 1,0-1-52,-1-1 0,16-33 0,-20 31 245,-1-1 0,-1 0 0,-2-1-1,0 0 1,4-46 0,-2-120 762,-23 388-266,14-148-579,5 116 151,-3-143-293,1-1 0,0 1 0,2 0 0,0-1 0,2 0 0,8 19 0,7-12-202,-7-18-1774,-15-8 1872,0 0 0,1 0 0,-1 0-1,0 0 1,1 0 0,-1 0 0,0 0 0,0 0-1,1 0 1,-1 0 0,0 0 0,1-1 0,-1 1-1,0 0 1,0 0 0,1 0 0,-1 0 0,0-1-1,0 1 1,1 0 0,-1 0 0,0-1 0,0 1-1,0 0 1,1 0 0,-1-1 0,0 1 0,0 0-1,0-1 1,0 1 0,0 0 0,0 0 0,0-1-1,1 1 1,-1 0 0,0-1 0,0 1-1,0 0 1,0-1 0,-1 1 0,2-15-6010</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8:27:53.025"/>
    </inkml:context>
    <inkml:brush xml:id="br0">
      <inkml:brushProperty name="width" value="0.05" units="cm"/>
      <inkml:brushProperty name="height" value="0.05" units="cm"/>
    </inkml:brush>
  </inkml:definitions>
  <inkml:trace contextRef="#ctx0" brushRef="#br0">0 65 11877,'0'0'8596,"142"-36"-7795,-78 34-385,2 0-368,2-1-16,0-1-32,-4 1-512,-6-2-1185,-6 1-2337,-4-1-1905</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8:27:54.185"/>
    </inkml:context>
    <inkml:brush xml:id="br0">
      <inkml:brushProperty name="width" value="0.05" units="cm"/>
      <inkml:brushProperty name="height" value="0.05" units="cm"/>
    </inkml:brush>
  </inkml:definitions>
  <inkml:trace contextRef="#ctx0" brushRef="#br0">94 76 9428,'0'0'13284,"-4"-13"-11745,-10-37-402,14 50-1120,0-1 0,-1 1 1,1 0-1,0 0 1,0-1-1,0 1 0,0 0 1,0-1-1,0 1 0,0 0 1,0-1-1,0 1 1,-1 0-1,1-1 0,0 1 1,1 0-1,-1-1 0,0 1 1,0 0-1,0-1 1,0 1-1,0 0 0,0-1 1,0 1-1,0 0 0,1 0 1,-1-1-1,0 1 1,0 0-1,0 0 0,1-1 1,-1 1-1,0 0 0,0 0 1,0-1-1,1 1 1,-1 0-1,0 0 0,1 0 1,-1 0-1,0-1 1,1 1-1,-1 0 0,0 0 1,0 0-1,1 0 0,-1 0 1,0 0-1,1 0 1,-1 0-1,0 0 0,1 0 1,-1 0-1,0 0 0,1 0 1,-1 0-1,17 6 27,-17-6 10,14 7 26,-1 1-1,0 1 1,-1 0 0,0 0-1,-1 1 1,0 1 0,0 0-1,-1 0 1,9 14 0,3 6 74,-1 1 0,25 54 0,-35-62-93,-1 0-1,-2 0 1,0 1-1,-2 1 1,0-1-1,-2 1 1,2 38-1,-6-48-50,0 0 0,-1-1 0,-1 1 0,0-1-1,-1 1 1,0-1 0,-2 0 0,1 0 0,-2 0 0,0-1-1,-1 0 1,0 0 0,-15 20 0,-3-3-110,-1-2 1,-1-1-1,-1-1 1,-51 36-1,53-45-1409,-40 21 0,63-38 865,-15 7-1420,9-9-4443</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8:27:54.514"/>
    </inkml:context>
    <inkml:brush xml:id="br0">
      <inkml:brushProperty name="width" value="0.05" units="cm"/>
      <inkml:brushProperty name="height" value="0.05" units="cm"/>
    </inkml:brush>
  </inkml:definitions>
  <inkml:trace contextRef="#ctx0" brushRef="#br0">1 13 12774,'0'0'947,"23"-2"862,74-8 517,-93 10-2200,0-1 0,0 1 0,1 0 0,-1 1 0,0-1 0,0 1 0,0 0-1,1 0 1,-1 0 0,0 0 0,0 1 0,0-1 0,-1 1 0,1 0 0,0 0 0,-1 1 0,1-1 0,-1 1 0,0 0-1,0 0 1,0 0 0,0 0 0,0 0 0,-1 1 0,1-1 0,-1 1 0,0-1 0,0 1 0,0 0 0,-1 0 0,1 0-1,-1 0 1,0 0 0,0 1 0,-1-1 0,1 0 0,-1 0 0,0 0 0,0 1 0,0-1 0,0 0 0,-1 0-1,0 1 1,0-1 0,0 0 0,0 0 0,-1 0 0,0 0 0,0 0 0,-2 3 0,-5 4 111,0-1 0,-1 0 0,0-1 0,-1-1 1,0 1-1,-13 6 0,-31 26 725,46-27-712,15-7-73,24-4-7,-27-3-164,0 1-12,219-4 434,-193 1-780,-1-1 1,0-2 0,0-1 0,0-1-1,48-19 1,-75 26 345,25-15-2847,-13 1-2332,-6-5-2727</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8:27:54.904"/>
    </inkml:context>
    <inkml:brush xml:id="br0">
      <inkml:brushProperty name="width" value="0.05" units="cm"/>
      <inkml:brushProperty name="height" value="0.05" units="cm"/>
    </inkml:brush>
  </inkml:definitions>
  <inkml:trace contextRef="#ctx0" brushRef="#br0">374 94 18008,'0'0'9882,"-6"-19"-9079,-18-56-341,37 110-176,36 63-1,-2-3 37,-4 3-276,-4 1-1,-5 2 0,-4 2 1,-5 0-1,-4 2 1,-5 1-1,5 186 0,-22-254-88,-1-1 0,-2 1 0,-1-1 1,-2 0-1,-2-1 0,-1 1 0,-2-2 0,-1 1 0,-2-2 0,-35 60 0,2-18-1032,-4-3 0,-94 102 0,-46 16-6388,76-91-2840</inkml:trace>
</inkml:ink>
</file>

<file path=ppt/ink/ink1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5-08-27T11:21:52.915"/>
    </inkml:context>
    <inkml:brush xml:id="br0">
      <inkml:brushProperty name="width" value="0.05292" units="cm"/>
      <inkml:brushProperty name="height" value="0.05292" units="cm"/>
      <inkml:brushProperty name="color" value="#FF0000"/>
    </inkml:brush>
  </inkml:definitions>
  <inkml:trace contextRef="#ctx0" brushRef="#br0">15428 6255 574 0,'0'0'238'0,"0"0"-57"0,0 0-53 0,0 0-9 0,0 0-27 0,-95-173-5 0,95 168-22 16,-8 5-4-16,8 0-29 16,0 0-14-16,0 0-16 15,0 9 5-15,0 29-7 16,0 13 0-16,8 13 10 15,20 2 8-15,3 7-2 16,5 4-9-16,-4-5-6 16,-8 1 0-16,-12-7 0 15,-8-5 0-15,4-10 0 16,4-10-1-16,-8-11 2 16,4-12-2-16,-4-9 0 0,-4-4 5 15,0-5-3-15,0 0 13 16,0 0 43-16,0 0-7 15,-12-17-12-15,-40-18-33 16,-4-7 1-16,-3 3-1 16,3 2-3-16,8 6 2 15,12 2 2-15,12 3 0 16,12 10-3-16,0 7-2 16,4 7-1-16,8 2 0 0,-4 0-1 15,4 0-5 1,0 0-3-16,0 24 1 0,0 10 7 15,12 12-3 1,24 0 5-16,0-4-4 16,-12-3 2-16,12-10-1 0,-4-11 0 15,-8-7 1-15,3-9-2 16,5-2 1-16,4 0 1 16,12 0 0-16,8-25 5 15,3-16-1-15,9-7-3 16,-8-6 1-16,-12-1-2 15,7-2-1-15,-15 2-4 16,-4 3-16-16,-4 8-25 16,-8 6-41-16,11 12-51 15,-23 7-193-15,-12 6-383 0</inkml:trace>
  <inkml:trace contextRef="#ctx0" brushRef="#br0" timeOffset="34401.81">12844 4191 435 0,'0'0'89'0,"0"0"-34"0,0 0 4 0,0 0 9 0,0 0 73 0,0 0-14 16,0 0-41-16,-207-30-6 15,135 28 15-15,1-2 3 16,-9 0 26-16,-3 4-18 16,-9 0-39-16,0 0-5 15,21 0-27-15,23 0-1 16,24 0-9-16,24 0-13 16,0 0-12-16,0 0 0 15,48 4 0-15,79 2 3 0,48 1 3 16,25 3-6-1,11-4-1-15,-36 1 1 16,-12 2 2-16,-32 1-1 16,-27-1-2-16,-36-2-3 0,-33-4-13 15,-11-3-4-15,-24 4-24 16,12-4-33-16,-12 5-69 16,12 0-119-16,0 0-129 15</inkml:trace>
  <inkml:trace contextRef="#ctx0" brushRef="#br0" timeOffset="35234.76">18852 4340 502 0,'0'0'329'0,"0"0"-171"0,0 0 18 0,0 0-76 0,0 0 34 16,0 0-61-16,-103-20 1 15,103 20-33-15,0 0-19 0,44 0-17 16,71 0-1-16,64 0 3 16,40 0 24-16,24 0-21 15,16 0-10-15,12 0 1 16,-1 0 1-16,-15-6 2 16,-44 0-2-16,-59 1-1 15,-45 5-1-15,-51 0 0 16,-24 0-4-16,-16 0 3 15,-16 0-27-15,0 0-29 16,0 0-83-16,0 0-101 16,0 11-66-16,0-1-471 15</inkml:trace>
  <inkml:trace contextRef="#ctx0" brushRef="#br0" timeOffset="37486.23">24717 4396 775 0,'0'0'223'0,"0"0"-84"0,0 0-43 0,0 0-19 0,0 0-38 16,0 0-12-16,84 0 16 15,7 0-15-15,17 0 7 0,7 0-5 16,21 0-3-16,-5 8-2 16,24-3 5-16,-7-1-24 15,-9-1 2-15,-31 3 1 16,-5-1-9-16,-31-1-4 16,-1 0 4-16,-15-2 5 15,-8-2-5-15,-16 0-5 16,-4 0 4-16,-16 0-1 15,0 0 1-15,-12 0 0 16,0 0-20-16,0 7-95 16,0 3-126-16,-4 0-124 15</inkml:trace>
  <inkml:trace contextRef="#ctx0" brushRef="#br0" timeOffset="38568.78">4563 5381 769 0,'0'0'233'0,"0"0"-98"0,0 0-11 0,0 0 9 0,0 0-59 15,0 0-36-15,-24 4-34 16,119 8 2-16,45-6 47 0,35 7-11 15,32-6-23-15,16-2 3 16,0 2-16-16,24-3-3 16,-24-3 4-16,-28 4-2 15,-20-5-4-15,-56 3-2 16,-23-1-6-16,-29 2 7 16,-19-4 0-16,-16 0 0 15,-4 3 0-15,-16-3-15 16,-4 3-42-16,4 4-77 15,-12 3-113-15,0 3-107 16</inkml:trace>
  <inkml:trace contextRef="#ctx0" brushRef="#br0" timeOffset="39941.83">13609 5479 452 0,'0'0'545'0,"0"0"-449"0,0 0 41 16,0 0-37-16,0 0 33 0,0 0-38 0,0 0-51 0,-36 0-30 15,127 0 4-15,49 0 15 16,47 0 3-16,24 0-25 15,12 0-5-15,8 0-2 16,-8 0-4-16,12 0-2 16,-16 0 2-16,-28 0 1 15,-20 0 5-15,-44 0-6 16,-31 0-2-16,-36 0 1 16,-28 0 0-16,-21 0-8 15,-11 0-16-15,0 0-18 16,0 0-53-16,-8 11-70 0,-75 4-63 15,-25-6-197-15</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8:27:55.849"/>
    </inkml:context>
    <inkml:brush xml:id="br0">
      <inkml:brushProperty name="width" value="0.05" units="cm"/>
      <inkml:brushProperty name="height" value="0.05" units="cm"/>
    </inkml:brush>
  </inkml:definitions>
  <inkml:trace contextRef="#ctx0" brushRef="#br0">1 1 17592,'0'0'6851,"108"19"-6771,-61-15-80,0 1-32,-4 5-896,-15-3-3010,-14 7-2753</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8:27:56.236"/>
    </inkml:context>
    <inkml:brush xml:id="br0">
      <inkml:brushProperty name="width" value="0.05" units="cm"/>
      <inkml:brushProperty name="height" value="0.05" units="cm"/>
    </inkml:brush>
  </inkml:definitions>
  <inkml:trace contextRef="#ctx0" brushRef="#br0">0 52 11909,'0'0'8885,"166"15"-8869,-116-30-32,3-1-241,-1-3-3248,-2 2-9429</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8:28:00.471"/>
    </inkml:context>
    <inkml:brush xml:id="br0">
      <inkml:brushProperty name="width" value="0.05" units="cm"/>
      <inkml:brushProperty name="height" value="0.05" units="cm"/>
    </inkml:brush>
  </inkml:definitions>
  <inkml:trace contextRef="#ctx0" brushRef="#br0">0 40 14935,'0'0'4445,"24"-7"-4208,78-21 62,-95 26-232,0 1 0,0 0 1,0 1-1,0-1 0,1 1 1,-1 1-1,0-1 0,0 1 1,0 0-1,0 1 0,0 0 1,0 0-1,-1 1 0,1-1 1,-1 1-1,1 1 0,-1-1 0,0 1 1,0 0-1,-1 1 0,10 9 1,-9-8 1,0 1 0,0 0 1,-1 0-1,0 0 0,-1 1 1,0-1-1,0 1 1,-1 1-1,1-1 0,-2 0 1,1 1-1,-1-1 0,-1 1 1,1 0-1,-1 10 0,-2-9-22,0-1 0,-1 0 0,0 1 0,0-1 0,-1 0 0,0 0-1,-1-1 1,0 1 0,0 0 0,-1-1 0,0 0 0,0 0 0,-1-1 0,0 0 0,-7 7-1,-16 15 133,-1-2 0,-41 29 0,32-26 42,23-18-26,-27 22 121,41-32-262,0 0 0,0 0 0,1 0 0,-1 0 0,0 0-1,1 0 1,-1 0 0,1 1 0,0-1 0,0 0 0,-1 1 0,2-1 0,-1 1 0,0-1 0,0 4 0,6-4 82,67-3 277,0-4 1,87-15-1,-126 13-1189,70-10 1882,-68 13-3976,-1 3-3818</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8:28:00.797"/>
    </inkml:context>
    <inkml:brush xml:id="br0">
      <inkml:brushProperty name="width" value="0.05" units="cm"/>
      <inkml:brushProperty name="height" value="0.05" units="cm"/>
    </inkml:brush>
  </inkml:definitions>
  <inkml:trace contextRef="#ctx0" brushRef="#br0">0 24 12118,'0'0'9359,"14"4"-8124,20 4-887,1-1 1,0-2 0,0-2 0,1-1 0,35-3-1,199-22-123,-122 7-155,37 5-87,-107 9-5304,-74 14-4019</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8:28:01.172"/>
    </inkml:context>
    <inkml:brush xml:id="br0">
      <inkml:brushProperty name="width" value="0.05" units="cm"/>
      <inkml:brushProperty name="height" value="0.05" units="cm"/>
    </inkml:brush>
  </inkml:definitions>
  <inkml:trace contextRef="#ctx0" brushRef="#br0">0 27 13526,'0'0'6179,"26"-5"-5677,-1 0-360,0 0 116,-1 0-1,1 2 0,-1 1 0,1 0 0,33 4 1,-56-2-231,0 1 0,0-1 0,0 1-1,0 0 1,0-1 0,0 1 0,0 0 0,0 0 0,-1 0 0,1 1 0,0-1 0,-1 0 0,1 1 0,-1-1 0,1 1 0,-1-1 0,0 1 0,0 0 0,0 0 0,0-1-1,0 1 1,0 0 0,0 0 0,0 0 0,-1 0 0,1 0 0,-1 0 0,0 0 0,1 0 0,-1 0 0,0 3 0,0 0-11,0 0 0,0 0 0,0 0 0,-1 0 0,0 0 0,0 0 0,0 0 0,0 0 0,-1 0 0,0 0 0,-5 8 0,-5 3 11,0-2 0,-1 0 1,-1 0-1,-1-1 1,0-1-1,-25 16 1,-33 28 20,73-56-47,0 0 0,0 0 0,-1 0 0,1 0 0,0 1 0,0-1 1,0 0-1,0 0 0,0 0 0,0 0 0,-1 0 0,1 1 1,0-1-1,0 0 0,0 0 0,0 0 0,0 0 0,0 1 0,0-1 1,0 0-1,0 0 0,0 0 0,0 0 0,0 1 0,0-1 0,0 0 1,0 0-1,0 0 0,0 0 0,0 1 0,0-1 0,0 0 0,0 0 1,0 0-1,0 0 0,0 1 0,0-1 0,0 0 0,1 0 0,-1 0 1,0 0-1,0 0 0,0 1 0,0-1 0,0 0 0,0 0 0,1 0 1,-1 0-1,0 0 0,0 0 0,0 0 0,0 0 0,1 0 1,-1 1-1,0-1 0,0 0 0,0 0 0,0 0 0,1 0 0,-1 0 1,0 0-1,22 2 34,28-4 11,10-12-83,1-3 0,-2-2 1,89-42-1,-136 56-312,25-13-1345,-22 1-4227,-14 5-1591</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8:28:01.637"/>
    </inkml:context>
    <inkml:brush xml:id="br0">
      <inkml:brushProperty name="width" value="0.05" units="cm"/>
      <inkml:brushProperty name="height" value="0.05" units="cm"/>
    </inkml:brush>
  </inkml:definitions>
  <inkml:trace contextRef="#ctx0" brushRef="#br0">0 1 17144,'0'0'6371,"84"9"-5939,-28-9-320,4 0-32,-2 0-80,0 0 0,-5 0-640,-8 0-3458,-3 0-2225</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8:28:02.372"/>
    </inkml:context>
    <inkml:brush xml:id="br0">
      <inkml:brushProperty name="width" value="0.05" units="cm"/>
      <inkml:brushProperty name="height" value="0.05" units="cm"/>
    </inkml:brush>
  </inkml:definitions>
  <inkml:trace contextRef="#ctx0" brushRef="#br0">156 1 15463,'0'0'8705,"-16"1"-8315,11-1-360,0 0 0,1 1 0,-1-1 0,0 1 0,1 0 0,-1 0 0,1 1 0,-1 0 0,1-1 0,-9 6 0,10-4 17,0 0 0,0 1-1,0-1 1,1 0 0,-1 1 0,1 0 0,0 0-1,0-1 1,0 1 0,0 1 0,1-1 0,-1 0 0,1 0-1,0 0 1,1 1 0,-1 5 0,-22 137 498,8 1 0,5 279 0,13-403-547,0-1 0,1 1-1,2-1 1,0 0 0,2-1-1,0 1 1,1-1 0,2-1-1,0 0 1,1-1 0,29 37-1,-27-40-279,1-1 0,0 0-1,2-1 1,0-1-1,27 18 1,-28-22-551,1-1 1,0-1-1,0-1 1,0 0-1,1-1 1,33 7-1,21-6-4513</inkml:trace>
</inkml:ink>
</file>

<file path=ppt/ink/ink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8:28:03.979"/>
    </inkml:context>
    <inkml:brush xml:id="br0">
      <inkml:brushProperty name="width" value="0.05" units="cm"/>
      <inkml:brushProperty name="height" value="0.05" units="cm"/>
    </inkml:brush>
  </inkml:definitions>
  <inkml:trace contextRef="#ctx0" brushRef="#br0">125 89 8836,'0'0'11683,"-9"-11"-10261,4 4-1238,2 4-129,1 0 0,0 0 0,-1 0 0,0 0 0,0 0 0,0 1 0,0-1 0,-4-2 0,6 5-48,1 0-1,-1-1 1,0 1 0,0 0 0,1 0 0,-1 0 0,0 0 0,0 0 0,1 0 0,-1 0 0,0 0-1,0 0 1,1 0 0,-1 0 0,0 0 0,0 0 0,1 0 0,-1 1 0,0-1 0,1 0 0,-2 1 0,1 0 2,-1 1 0,1-1 1,-1 0-1,1 1 1,0-1-1,-1 1 1,1 0-1,0-1 1,0 1-1,0 0 1,-1 3-1,-8 21 187,1 1 0,2 0 0,0 0 0,2 0 0,-3 36 0,5-6 51,6 89 0,-3-140-245,1 0-1,-1 0 1,1 0-1,0-1 1,1 1-1,-1 0 1,1-1-1,0 0 1,1 1 0,-1-1-1,1 0 1,0 0-1,0 0 1,1-1-1,0 1 1,-1-1-1,1 0 1,1 0-1,6 6 1,-4-6-2,1 0 0,-1-1 1,1 0-1,0 0 0,0 0 1,0-1-1,0 0 0,0-1 1,0 0-1,1 0 0,-1-1 1,17-1-1,-19 1 7,-1-1 0,1 0 1,0-1-1,-1 1 0,1-1 0,-1 0 0,0 0 1,1-1-1,-1 0 0,0 1 0,-1-2 1,1 1-1,-1-1 0,1 1 0,-1-1 0,0 0 1,0-1-1,-1 1 0,1-1 0,-1 0 0,0 1 1,0-1-1,0-1 0,-1 1 0,0 0 1,0-1-1,1-5 0,3-12 13,-1 0-1,-1-1 1,0 0 0,-2 1-1,-1-30 1,-2 42-17,0 0-1,-1 0 1,0 0 0,0 0-1,-2 1 1,1-1-1,-1 1 1,0 0 0,-1 0-1,-1 0 1,1 0 0,-1 1-1,-9-10 1,10 12-2,-1 1 0,0 0 1,0 0-1,0 0 0,0 1 1,-1 0-1,0 0 0,0 0 0,-1 1 1,1 0-1,-1 1 0,0 0 1,1 0-1,-2 1 0,1-1 1,0 2-1,0-1 0,-11 1 0,16 1-4,0 0 0,0 0 0,0 1 0,0-1 0,0 1 0,0 0-1,0 0 1,1 0 0,-1 0 0,0 1 0,0-1 0,1 1 0,-1 0-1,1-1 1,-1 1 0,1 0 0,0 0 0,0 1 0,0-1 0,0 0-1,0 1 1,1-1 0,-1 1 0,1 0 0,-1-1 0,1 1 0,0 0-1,0 0 1,0 0 0,0 5 0,-2 8-18,0 0 0,2 0 0,0 0 0,1 25 0,0-38 9,1 0-1,-1 0 1,1 0 0,-1 1 0,1-1 0,0 0 0,0 0 0,0 0 0,1 0 0,-1 0 0,1-1-1,0 1 1,-1 0 0,1-1 0,0 1 0,1-1 0,3 4 0,-1-2-12,0-1 0,0 1 1,1-1-1,0 0 1,-1 0-1,1-1 0,0 0 1,9 2-1,10 1-90,0-2-1,0 0 1,37-2 0,-59-1 100,0 0 4,15 0-92,-1 0 0,0-1-1,21-4 1,-32 3 87,1 0 0,-1 0 1,0-1-1,1 1 0,-1-1 0,0-1 0,-1 1 0,1-1 0,-1 0 0,0 0 0,8-8 0,4-6 6,0-2-1,-2 1 0,0-2 1,-1 0-1,-1-1 0,-1 0 0,-1-1 1,-1-1-1,-1 1 0,10-41 1,-18 42 41,-1 15 236,0 13 704,-4 21-778,-11 45 0,-3 12 37,1 17-94,-5 45-4,27-142-110,8-8 33,19-16 65,-21 14-100,-2 1-24,1 0 0,0 1 0,0 0 0,1 1-1,-1 0 1,1 0 0,-1 2 0,1-1 0,0 1 0,0 1 0,-1-1-1,22 4 1,-27-2 2,0 0 0,0 0 0,0 0-1,-1 0 1,1 1 0,0 0 0,-1 0 0,1 1-1,-1-1 1,1 1 0,-1 0 0,0 0-1,0 0 1,-1 0 0,1 1 0,-1 0 0,1 0-1,-1 0 1,0 0 0,-1 0 0,1 0-1,-1 1 1,0 0 0,0-1 0,0 1 0,0 0-1,-1 0 1,0 0 0,1 7 0,-1-8 3,-1 0 0,0 0 0,1 0 0,-1 1-1,-1-1 1,1 0 0,0 0 0,-1 0 0,0 0 0,0 0 0,0 0 0,-1 0 0,1 0 0,-1 0 0,0 0 0,0-1 0,-4 6 0,1-4 3,-1 1 1,0-1-1,0 0 0,-1 0 0,1-1 1,-1 0-1,0 0 0,-12 4 0,-1 0 11,-1 0-1,-1-2 1,1-1-1,-1 0 0,0-2 1,0 0-1,-1-1 1,-36-3-1,57 1-11,0 0 1,0-1-1,0 1 1,0 0-1,0-1 0,0 0 1,0 1-1,0-1 0,0 0 1,0 0-1,1 0 0,-1 0 1,0 0-1,0-1 0,1 1 1,-1 0-1,1-1 1,0 0-1,-1 1 0,1-1 1,0 0-1,0 1 0,-2-3 1,3 2-6,0 1 1,-1-1-1,1 1 1,0 0-1,-1-1 1,1 1-1,0-1 0,0 1 1,0 0-1,0-1 1,0 1-1,1-1 1,-1 1-1,0 0 1,1-1-1,-1 1 1,1-1-1,-1 1 1,1 0-1,0 0 0,-1-1 1,1 1-1,0 0 1,0 0-1,0 0 1,0 0-1,0 0 1,0 0-1,0 0 1,0 0-1,1 1 1,-1-1-1,0 0 1,0 1-1,2-2 0,137-55-140,-95 41-66,72-37 1,-94 41 150,-1-1 1,0-1 0,-1-1 0,-1-1-1,0-1 1,-2-1 0,0 0 0,0-1 0,20-31-1,-37 48 67,1-1-1,-1 0 0,1 0 0,-1 0 0,0 0 1,0 0-1,0 0 0,0 0 0,-1 0 1,1 0-1,-1-6 0,-19 10 99,14 1-93,0 1 0,0-1-1,1 1 1,-1 0-1,1 0 1,-1 0-1,1 0 1,0 1-1,0 0 1,1 0 0,-1 0-1,1 0 1,0 0-1,0 1 1,0-1-1,0 1 1,1 0 0,0 0-1,0 0 1,0 0-1,0 7 1,-2 3 17,0 1 1,2-1-1,0 1 0,0 0 1,2 0-1,1 17 1,0-25-28,1 0 1,1 0 0,-1 0 0,1 0-1,1-1 1,-1 1 0,1-1-1,1 0 1,-1 0 0,1 0 0,0 0-1,1-1 1,0 0 0,0 0 0,8 6-1,32 37 119,-46-48-116,0-1 0,1 1 0,-1-1 0,0 0 0,0 1 0,0-1 0,1 1 0,-1-1 0,0 0 0,0 1 0,0-1 0,0 1 0,0-1 0,0 1 0,0-1 0,0 1 0,0-1 0,0 1 0,0-1 0,0 0 0,0 1 0,-1-1 0,1 1 0,0-1 0,0 0 0,0 1 0,-1-1 0,1 1 0,0-1 0,0 0 0,-1 1 0,1-1 0,0 0 0,-1 1 0,1-1 0,0 0 0,-1 0 0,1 1 0,-1-1 0,1 0 0,0 0 0,-1 0 0,1 1 0,-1-1 0,1 0 0,-1 0 0,1 0 0,0 0 0,-1 0 0,0 0 0,-29 5 140,25-4-146,-115 9-189,101-9-4790,7-1-5112,42 0 604</inkml:trace>
</inkml:ink>
</file>

<file path=ppt/ink/ink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8:28:04.335"/>
    </inkml:context>
    <inkml:brush xml:id="br0">
      <inkml:brushProperty name="width" value="0.05" units="cm"/>
      <inkml:brushProperty name="height" value="0.05" units="cm"/>
    </inkml:brush>
  </inkml:definitions>
  <inkml:trace contextRef="#ctx0" brushRef="#br0">1 55 13254,'0'0'12854,"37"0"-12054,-8-2-111,5-1-257,8-2-432,0 1 112,3-3-112,2 2-32,-5-2-112,1 0-641,-9 2-1776,-5 0-2785,-11 0-3778</inkml:trace>
</inkml:ink>
</file>

<file path=ppt/ink/ink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8:28:05.068"/>
    </inkml:context>
    <inkml:brush xml:id="br0">
      <inkml:brushProperty name="width" value="0.05" units="cm"/>
      <inkml:brushProperty name="height" value="0.05" units="cm"/>
    </inkml:brush>
  </inkml:definitions>
  <inkml:trace contextRef="#ctx0" brushRef="#br0">43 306 10389,'0'0'12395,"0"-17"-10947,0-37-221,0 36-75,0 48-772,-2 165 634,5 226-449,5-334-593,-3-52 96,-4-29 45,0-12 76,-2-182-69,3-230-133,1 363 5,10-59 1,-9 92 3,1-1 0,1 1 0,1 0 1,1 0-1,14-26 0,-21 45 0,0 0 0,1 0 0,0 0-1,-1 0 1,1 0 0,0 0 0,1 1 0,-1-1 0,0 1-1,1 0 1,-1-1 0,1 1 0,0 0 0,0 0-1,0 1 1,0-1 0,0 1 0,0-1 0,0 1-1,0 0 1,1 0 0,-1 0 0,0 1 0,1-1-1,-1 1 1,1 0 0,-1 0 0,0 0 0,1 0-1,4 1 1,-3 1-2,0 0 0,0 0 0,0 1-1,0-1 1,-1 1 0,0 0 0,1 0 0,-1 1-1,0-1 1,0 1 0,-1 0 0,1 0-1,-1 0 1,0 0 0,0 0 0,0 1 0,-1 0-1,4 8 1,-1 0 9,0 1 0,-1 0-1,-1 0 1,0 0 0,-1 0 0,-1 0-1,0 1 1,-2 21 0,1-26-1,-1 0 1,-1 0 0,0-1-1,0 1 1,-1 0 0,0-1-1,-1 0 1,0 0-1,0 0 1,-1-1 0,0 1-1,-1-1 1,-8 9 0,-8 5 13,-1-2 0,-1-1 1,-1-1-1,-42 23 1,-26 20-1247,86-55-211,52 1-21387</inkml:trace>
</inkml:ink>
</file>

<file path=ppt/ink/ink1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5-08-27T11:22:39.976"/>
    </inkml:context>
    <inkml:brush xml:id="br0">
      <inkml:brushProperty name="width" value="0.05292" units="cm"/>
      <inkml:brushProperty name="height" value="0.05292" units="cm"/>
      <inkml:brushProperty name="color" value="#FF0000"/>
    </inkml:brush>
  </inkml:definitions>
  <inkml:trace contextRef="#ctx0" brushRef="#br0">20310 8658 1118 0,'0'0'161'0,"0"0"-140"0,0 0 1 0,0 0-10 0,0 0 54 16,0 0-13-16,0 0-6 15,71 63-26-15,-35-63-7 16,20 0 14-16,27-20 13 16,37-39-14-16,43-25-15 15,44-10-12-15,28-10-19 16,32-1-79-16,4-4-181 15,-17-2-317-15</inkml:trace>
</inkml:ink>
</file>

<file path=ppt/ink/ink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8:28:06.004"/>
    </inkml:context>
    <inkml:brush xml:id="br0">
      <inkml:brushProperty name="width" value="0.05" units="cm"/>
      <inkml:brushProperty name="height" value="0.05" units="cm"/>
    </inkml:brush>
  </inkml:definitions>
  <inkml:trace contextRef="#ctx0" brushRef="#br0">1 581 10101,'0'0'7411,"24"-1"-6178,75 4-273,-95-3-858,1 1-1,-1 0 1,0 0-1,0 0 1,1 1-1,-1-1 1,0 1-1,-1 0 1,1 0-1,0 1 1,0-1-1,-1 1 1,0 0-1,1 0 1,-1 0 0,0 0-1,-1 0 1,1 1-1,0-1 1,-1 1-1,3 6 1,-2-4-19,0 0 0,-1 0 0,0 0 0,-1 1 0,1-1 0,-1 1 0,0-1 0,-1 1 1,1 0-1,-1-1 0,-2 8 0,2-12-73,0 0 0,-1-1 1,1 1-1,-1-1 0,0 1 0,0-1 1,1 1-1,-1-1 0,0 0 0,0 1 1,0-1-1,-1 0 0,1 0 0,0 1 1,0-1-1,-1 0 0,1 0 0,0-1 1,-1 1-1,1 0 0,-1 0 0,1-1 1,-1 1-1,0-1 0,1 1 0,-1-1 1,-1 1-1,-50 2 137,44-3-96,8 0-32,0-1 0,-1 1 0,1-1-1,0 1 1,0-1 0,0 1 0,0-1-1,0 0 1,-1 0 0,1 0 0,0 0-1,1 0 1,-1 0 0,0 0 0,0 0-1,0 0 1,1 0 0,-1 0 0,0 0-1,1 0 1,-1-1 0,1 1 0,-1 0-1,1-1 1,0 1 0,0 0 0,-1 0-1,1-1 1,0 1 0,0 0 0,0-1-1,1 1 1,-1 0 0,0-1-1,1-1 1,-1-2 10,0-1-1,1 1 1,0 0-1,0 0 1,0-1-1,1 1 1,0 0-1,2-5 0,0 5-30,0 0-1,0 1 0,0 0 1,0 0-1,1 0 0,-1 0 1,1 1-1,0 0 0,0 0 0,1 0 1,-1 1-1,0-1 0,1 1 1,0 0-1,-1 1 0,1 0 1,7-1-1,12-1-36,1 1 1,45 3-1,-28 0 41,190 4-157,-227-6 155,1 0 0,0 0 0,-1-1 0,0 0 0,1 0-1,-1 0 1,0-1 0,0 0 0,0 0 0,0-1 0,-1 1 0,0-1 0,1-1 0,-1 1 0,-1-1 0,1 1-1,-1-1 1,1-1 0,-1 1 0,-1-1 0,1 1 0,-1-1 0,0 0 0,0 0 0,-1 0 0,0-1 0,0 1-1,0-1 1,0-7 0,-20 14 411,13 2-406,-1 0 1,1 1-1,-1 0 0,1-1 0,0 2 0,0-1 1,0 0-1,0 1 0,1 0 0,0 0 0,-1 1 1,1-1-1,1 1 0,-1 0 0,1 0 1,0 0-1,0 0 0,0 1 0,1-1 0,-3 9 1,1-2-9,0 0 1,1 0 0,0 0 0,1 0 0,1 0 0,0 0 0,0 1 0,1-1-1,2 16 1,-1-24-2,1-1 0,-1 1 0,0-1-1,1 1 1,0-1 0,0 0 0,0 0 0,0 1-1,0-1 1,1-1 0,-1 1 0,1 0 0,0-1 0,-1 1-1,1-1 1,1 0 0,-1 0 0,0 0 0,0 0-1,1-1 1,-1 1 0,1-1 0,-1 0 0,1 0-1,0 0 1,4 0 0,13 3-96,0-1 0,0-2 0,28 0 0,-45-1 85,15-1-13,0 0 0,1-2 0,-1 0 1,0-1-1,-1-2 0,1 1 0,-1-2 0,0 0 0,0-2 0,-1 0 0,0 0 1,-1-2-1,0 0 0,-1-1 0,0 0 0,-1-1 0,15-18 0,-23 26 32,0-1-1,-1 0 0,0-1 0,0 1 0,0-1 0,-1 0 0,0 0 0,0 0 0,-1-1 1,0 1-1,0-1 0,-1 0 0,0 0 0,0 0 0,-1 0 0,0 0 0,0-8 0,-1 14 8,-1 1-1,1 0 1,-1 0-1,0 0 0,1 0 1,-1 0-1,0 0 0,0 0 1,0 0-1,0 0 1,0 0-1,0 0 0,0 0 1,0 1-1,0-1 1,0 0-1,0 1 0,0-1 1,0 1-1,-1-1 0,1 1 1,0 0-1,0-1 1,-1 1-1,1 0 0,0 0 1,-1 0-1,1 0 0,-3 0 1,-47 1 217,42 0-162,-5 1-10,0 1-1,0 0 1,0 1-1,1 1 1,-1 0 0,1 1-1,0 0 1,0 1-1,1 0 1,0 1 0,-18 16-1,22-18-49,0 1 0,1-1 0,0 2 0,0-1 0,0 1 0,1 0 0,0 0 0,1 1-1,0-1 1,0 1 0,1 1 0,0-1 0,1 0 0,-1 1 0,2 0 0,0 0 0,-2 14 0,4-23-10,0 0 0,1 0 0,-1 0 0,0 0 0,1 0 1,-1 0-1,0 0 0,1 0 0,-1 0 0,1-1 0,0 1 0,-1 0 1,1 0-1,-1-1 0,1 1 0,0 0 0,0-1 0,-1 1 0,1-1 1,0 1-1,0-1 0,0 1 0,0-1 0,0 1 0,0-1 1,-1 0-1,1 0 0,0 1 0,0-1 0,0 0 0,0 0 0,1 0 0,41 1-103,-31-1 59,3-1-23,0-1 1,0-1-1,-1 0 1,1 0-1,-1-1 0,0-1 1,0-1-1,-1 0 1,1-1-1,-1 0 0,-1-1 1,1 0-1,-1-1 1,-1 0-1,0-1 1,0 0-1,-1-1 0,0 0 1,9-14-1,-4 4 44,-1 0 0,-1-1 1,-1 0-1,-1-1 0,0 0 0,-2 0 0,-1-1 0,-1-1 0,-1 1 0,5-41 1,-7 23 114,-1-1 0,-2 1 0,-2 0 0,-9-53 0,-4 64 864,3 25 150,10 7-1050,1-1-1,-1 1 0,0-1 1,1 1-1,-1-1 0,0 1 1,1-1-1,-1 1 0,0-1 1,1 1-1,-1 0 0,1 0 1,-1-1-1,1 1 0,0 0 1,-1 0-1,1-1 0,0 1 1,-1 1-1,-4 15 122,0-1 0,1 1-1,1-1 1,1 1 0,-1 19 0,3 93 510,1-61-482,1-6-323,3 0-1,2-1 1,3 0 0,2 0 0,24 67-1,-35-124-116,18 40-1643,-18-43 1498,0 1 0,0-1 0,0 0 1,0 1-1,0-1 0,0 0 0,1 0 0,-1 0 1,0 0-1,1 0 0,-1 0 0,1 0 0,-1 0 1,1-1-1,1 1 0,12 1-5403</inkml:trace>
</inkml:ink>
</file>

<file path=ppt/ink/ink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8:28:06.330"/>
    </inkml:context>
    <inkml:brush xml:id="br0">
      <inkml:brushProperty name="width" value="0.05" units="cm"/>
      <inkml:brushProperty name="height" value="0.05" units="cm"/>
    </inkml:brush>
  </inkml:definitions>
  <inkml:trace contextRef="#ctx0" brushRef="#br0">112 0 17880,'0'0'9519,"26"7"-8996,-11-4-448,-7-2-41,1 0 0,-1 1-1,1 0 1,-1 0 0,0 1-1,0 0 1,0 1-1,0 0 1,0 0 0,-1 1-1,0-1 1,0 2 0,0-1-1,-1 1 1,1 0 0,-1 0-1,-1 1 1,1-1 0,-1 1-1,7 13 1,1 12 99,0 2-1,-3-1 1,-1 1 0,-1 0 0,3 42 0,0 177-23,-11-226-174,-2-1 0,-1 0 0,-2 0 0,0 0 0,-1 0 0,-2-1 0,-1 0 0,0 0 0,-2-1-1,-1-1 1,-1 1 0,-1-2 0,-17 22 0,16-25-854,-1-1-1,-2 0 1,-25 20-1,25-24-1164,0-2 1,-1 0-1,-39 18 0,7-9-7631</inkml:trace>
</inkml:ink>
</file>

<file path=ppt/ink/ink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8:28:09.095"/>
    </inkml:context>
    <inkml:brush xml:id="br0">
      <inkml:brushProperty name="width" value="0.05" units="cm"/>
      <inkml:brushProperty name="height" value="0.05" units="cm"/>
    </inkml:brush>
  </inkml:definitions>
  <inkml:trace contextRef="#ctx0" brushRef="#br0">1 53 15479,'0'0'8404,"73"-48"-8372,-12 46-32,-6 0 0,-5 2-112,-8 0-1217,-15 0-2096,-14 9-785,-13 10-1025</inkml:trace>
</inkml:ink>
</file>

<file path=ppt/ink/ink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8:28:09.453"/>
    </inkml:context>
    <inkml:brush xml:id="br0">
      <inkml:brushProperty name="width" value="0.05" units="cm"/>
      <inkml:brushProperty name="height" value="0.05" units="cm"/>
    </inkml:brush>
  </inkml:definitions>
  <inkml:trace contextRef="#ctx0" brushRef="#br0">0 1 8676,'0'0'9604,"69"59"-8947,-24-59-545,-1 0-80,4 0-64,4 0-593,1-9-4369</inkml:trace>
</inkml:ink>
</file>

<file path=ppt/ink/ink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8:28:09.813"/>
    </inkml:context>
    <inkml:brush xml:id="br0">
      <inkml:brushProperty name="width" value="0.05" units="cm"/>
      <inkml:brushProperty name="height" value="0.05" units="cm"/>
    </inkml:brush>
  </inkml:definitions>
  <inkml:trace contextRef="#ctx0" brushRef="#br0">1 32 8196,'0'0'18488,"16"-3"-18333,108-10-346,203 5 0,-263 8-646,-34-3-6479,-14-1 105</inkml:trace>
</inkml:ink>
</file>

<file path=ppt/ink/ink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8:28:10.299"/>
    </inkml:context>
    <inkml:brush xml:id="br0">
      <inkml:brushProperty name="width" value="0.05" units="cm"/>
      <inkml:brushProperty name="height" value="0.05" units="cm"/>
    </inkml:brush>
  </inkml:definitions>
  <inkml:trace contextRef="#ctx0" brushRef="#br0">85 77 12726,'0'0'10725,"-9"7"-10384,5-5-309,1 1 0,-1 0 0,1 0-1,-1 0 1,1 0 0,0 0 0,0 1-1,0-1 1,0 1 0,1 0 0,0 0-1,0 0 1,0 0 0,0 0 0,0 0-1,1 1 1,0-1 0,0 0 0,0 1-1,0 6 1,-1 7 30,2 0-1,0 0 0,1 0 1,1 0-1,1 0 0,0 0 1,8 20-1,-9-32-60,0 0 1,1 0-1,0 0 0,0-1 0,1 1 0,0-1 1,0 0-1,0 0 0,0 0 0,1-1 1,-1 1-1,1-1 0,0 0 0,1-1 0,-1 1 1,1-1-1,0 0 0,-1-1 0,1 1 1,0-1-1,1 0 0,-1 0 0,12 1 0,-13-2 7,1 0-1,-1-1 0,1 1 0,0-1 1,-1 0-1,1-1 0,0 1 0,-1-1 1,1 0-1,-1-1 0,1 1 0,-1-1 1,0 0-1,1-1 0,-1 1 0,0-1 1,0 0-1,-1 0 0,1 0 0,4-5 1,-4 2 7,1-1 1,-1 0-1,0 0 1,-1 0 0,0-1-1,0 1 1,0-1-1,-1 0 1,-1 0 0,1 0-1,-1-1 1,2-15-1,-2 11 10,0 0 1,-1 0-1,-1 0 0,0 0 0,0-1 0,-2 1 1,1 0-1,-8-24 0,6 29 8,0 1 1,-1-1-1,1 1 1,-2 0-1,1 0 1,-1 0-1,0 1 1,0 0-1,-1 0 0,0 0 1,0 0-1,-1 1 1,1 0-1,-15-8 1,11 7-13,-1 1 0,0 0 0,0 0 0,-1 1 0,1 1 0,-1 0 0,0 0 0,0 1-1,0 1 1,0 0 0,0 0 0,0 1 0,0 1 0,-14 2 0,23-2-83,0 0 1,0 1-1,1 0 0,-1-1 0,0 1 0,0 0 0,1 0 0,-1 0 0,1 1 0,0-1 0,0 0 0,0 1 0,0 0 0,0-1 0,0 1 0,1 0 0,-1 0 0,1 0 0,0 0 0,0 0 1,0 0-1,0 1 0,1-1 0,-1 0 0,1 0 0,0 1 0,0 4 0,-1-5-276,1 1 0,0-1 0,0 1 0,0-1 0,0 1 0,1 0-1,0-1 1,-1 1 0,1-1 0,0 0 0,1 1 0,-1-1 0,1 0 0,-1 0 0,1 0 0,0 0 0,0 0 0,0 0 0,1 0 0,-1-1 0,1 1 0,-1-1 0,1 1-1,5 2 1,35 6-5528,4-9-3435</inkml:trace>
</inkml:ink>
</file>

<file path=ppt/ink/ink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8:28:10.971"/>
    </inkml:context>
    <inkml:brush xml:id="br0">
      <inkml:brushProperty name="width" value="0.05" units="cm"/>
      <inkml:brushProperty name="height" value="0.05" units="cm"/>
    </inkml:brush>
  </inkml:definitions>
  <inkml:trace contextRef="#ctx0" brushRef="#br0">30 15 10533,'0'0'13657,"3"-6"-12841,4-3-395,-3 13-55,1 30 221,-6 76 158,1-80-575,-13 116 121,3-52-267,11-81 6,5-16 0,-5 1-18,21-13-13,0 2-1,40-20 1,-51 28-39,0 1 0,1 1 1,0 0-1,-1 0 0,1 1 0,0 0 0,0 1 0,19 1 0,-29 0 35,0 1 0,-1-1 0,1 1 0,0-1 0,0 1-1,-1 0 1,1-1 0,0 1 0,-1 0 0,1 0 0,-1 0 0,1 0 0,-1 0 0,0 1-1,1-1 1,-1 0 0,0 1 0,0-1 0,0 1 0,0-1 0,0 1 0,0 0-1,0-1 1,-1 1 0,1 0 0,0 2 0,0-1 2,-1-1-1,1 1 1,-1-1 0,1 1-1,-1 0 1,0-1-1,0 1 1,0-1 0,-1 1-1,1-1 1,0 1 0,-1 0-1,0-1 1,0 1 0,1-1-1,-2 0 1,1 1-1,0-1 1,-3 4 0,-1-1-4,-1 0 0,1-1 0,-1 0 0,0 0 0,0 0 0,-1 0 0,1-1 0,-1 0 0,0-1 0,-11 4 0,-76 14-143,63-17-11,-47-1 0,71-2 80,7 0-252,3 0-1911,13-1 1038,-1 0 1,1-1-1,0-1 1,-1-1-1,23-8 0,76-35-3277,-89 35 3213,20-9-231,50-31 0,-79 42 1803,-1 0 1,-1 0-1,0-2 0,-1 0 0,0 0 1,20-26-1,-25 18 3018,-8 20-3201,0 0 0,0-1 0,0 1 0,0 0 0,0 0 0,-1-1 0,1 1 0,0 0 0,0-1 0,0 1 0,0 0 0,-1 0 0,1-1 0,0 1 0,0 0 0,-1 0 0,1-1 0,0 1 0,0 0 0,-1 0 0,1 0 0,0 0 0,-1 0 0,1-1 0,0 1 0,-1 0 0,1 0 0,0 0 0,-1 0 0,1 0 0,0 0 0,-1 0 0,1 0 0,-3 0 78,1 1 0,0-1 0,-1 1 0,1-1 0,0 1 0,-1 0 0,1 0 0,0 0 0,0 0 0,0 0 0,0 0 0,0 1 0,-4 2 1,2 2-35,-1-1 1,1 1 0,0-1-1,0 1 1,1 0 0,0 1 0,0-1-1,0 1 1,1-1 0,0 1-1,0 0 1,1 0 0,-1-1-1,2 1 1,-1 0 0,1 0 0,0 0-1,2 12 1,-1-3-90,2-1-1,0 0 1,1-1 0,0 1 0,1 0-1,1-1 1,12 22 0,-13-27 42,0 0 0,0 1 0,-1-1 0,0 1 0,-1 0 0,3 14 0,-5-22-82,-1 0-1,0 0 1,0 0-1,0 0 0,0 0 1,0 0-1,0 0 0,0 1 1,-1-1-1,1 0 1,-1 0-1,1 0 0,-1 0 1,0-1-1,0 1 1,0 0-1,0 0 0,0 0 1,0-1-1,0 1 0,-1 0 1,1-1-1,0 1 1,-1-1-1,0 0 0,1 0 1,-1 1-1,0-1 0,0 0 1,1 0-1,-1 0 1,0-1-1,0 1 0,0 0 1,0-1-1,0 1 0,-3-1 1,-16 3-403,1-1-1,0-1 1,-28-2 0,9 0-6857</inkml:trace>
</inkml:ink>
</file>

<file path=ppt/ink/ink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8:28:11.311"/>
    </inkml:context>
    <inkml:brush xml:id="br0">
      <inkml:brushProperty name="width" value="0.05" units="cm"/>
      <inkml:brushProperty name="height" value="0.05" units="cm"/>
    </inkml:brush>
  </inkml:definitions>
  <inkml:trace contextRef="#ctx0" brushRef="#br0">1 65 17224,'0'0'8132,"179"-43"-7604,-140 36-512,-5 4 16,-5-1-32,-8 1-176,1 3-1521,-4-2-3954,0 0-5346</inkml:trace>
</inkml:ink>
</file>

<file path=ppt/ink/ink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8:28:11.842"/>
    </inkml:context>
    <inkml:brush xml:id="br0">
      <inkml:brushProperty name="width" value="0.05" units="cm"/>
      <inkml:brushProperty name="height" value="0.05" units="cm"/>
    </inkml:brush>
  </inkml:definitions>
  <inkml:trace contextRef="#ctx0" brushRef="#br0">73 156 14247,'0'0'2120,"-2"-20"813,-4-12-1533,-2-18 150,6-3 4191,-15 626-4376,0 3-83,17-387-1498,-18-700-3,15 66 142,6 418 52,1 1 0,1-1 0,1 1 0,1-1 0,1 2 0,1-1 0,20-36 0,-24 54 15,0 0 0,0 0 1,1 0-1,0 0 0,1 1 1,0 0-1,0 0 1,0 1-1,1 0 0,13-8 1,-14 11-1,-1 0-1,0 0 1,1 1 0,0 0 0,-1 1 0,1 0 0,0 0 0,0 0 0,0 0 0,-1 1 0,1 1 0,0-1 0,0 1-1,0 0 1,-1 0 0,12 5 0,-13-4 7,-1 0 0,0 0-1,0 1 1,0 0-1,0 0 1,-1 0 0,1 0-1,-1 0 1,0 1 0,0-1-1,0 1 1,0 0-1,-1 0 1,0 0 0,1 1-1,-2-1 1,1 0 0,0 1-1,-1-1 1,0 1 0,0 0-1,0-1 1,0 8-1,1 0 1,-1 0 0,-1 0-1,0 0 1,0 0-1,-1 1 1,-1-1-1,0 0 1,-4 15-1,0-13 15,-1 1-1,-1-2 0,0 1 1,0-1-1,-2 0 0,1 0 1,-2-1-1,-22 21 1,11-15-503,1 0 0,-2-1 0,0-2 0,-32 17 0,40-27 116,8-4-1591,18-22-12535</inkml:trace>
</inkml:ink>
</file>

<file path=ppt/ink/ink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8:28:12.669"/>
    </inkml:context>
    <inkml:brush xml:id="br0">
      <inkml:brushProperty name="width" value="0.05" units="cm"/>
      <inkml:brushProperty name="height" value="0.05" units="cm"/>
    </inkml:brush>
  </inkml:definitions>
  <inkml:trace contextRef="#ctx0" brushRef="#br0">1 506 9700,'0'0'7113,"26"2"-5880,85 10-470,-107-12-680,0 1-1,0 0 1,-1 0 0,1 1 0,0-1 0,-1 1 0,0-1 0,1 1 0,-1 0 0,0 0 0,0 1 0,0-1 0,0 1 0,0-1 0,0 1 0,-1 0 0,1 0 0,-1 0-1,0 0 1,0 1 0,0-1 0,2 6 0,-2-1 174,1 1 1,-2-1-1,1 1 0,-1-1 0,0 1 1,-1 13-1,0-22-249,0 0 0,0 0 0,0 0 0,-1 0 0,1 0 0,0-1 0,0 1 0,0 0 0,0 0 1,0 0-1,-1 0 0,1 0 0,0 0 0,0 0 0,0 0 0,0 0 0,-1 0 0,1 0 0,0 0 0,0 0 0,0 0 0,-1 0 0,1 0 0,0 0 0,0 0 0,0 0 0,0 0 0,-1 0 0,1 0 1,0 0-1,0 0 0,0 0 0,0 0 0,-1 0 0,1 1 0,0-1 0,0 0 0,0 0 0,0 0 0,0 0 0,0 0 0,-1 0 0,1 1 0,0-1 0,0 0 0,0 0 0,0 0 0,0 0 1,0 1-1,0-1 0,0 0 0,0 0 0,0 0 0,0 1 0,-1-7 2,0 1 0,1 0 0,0-1 0,0 1 1,0 0-1,1-1 0,0 1 0,0 0 0,0 0 0,1-1 1,0 1-1,0 0 0,0 1 0,0-1 0,1 0 0,0 0 0,4-5 1,-2 5-17,1-1 0,-1 2 1,1-1-1,0 1 0,0 0 1,1 0-1,-1 0 0,1 1 1,0 0-1,0 0 1,0 1-1,13-3 0,3 2-20,1 0-1,-1 2 1,35 2-1,-35 0 9,0-1-1,0-1 1,43-7 0,-60 6 25,1 0 1,0 0 0,0-1-1,-1 1 1,0-1-1,1-1 1,-1 1-1,-1-1 1,1 0 0,0-1-1,-1 1 1,0-1-1,0 0 1,0 0-1,-1-1 1,8-11 0,-12 16-7,1 1 0,-1 0 1,0 0-1,1-1 0,-1 1 1,0 0-1,0-1 0,1 1 1,-1 0-1,0-1 0,0 1 1,0 0-1,1-1 0,-1 1 1,0 0-1,0-1 0,0 1 1,0-1-1,0 1 0,0 0 0,0-1 1,0 1-1,0-1 0,0 1 1,0 0-1,0-1 0,0 1 1,0-1-1,0 1 0,0 0 1,-1-1-1,1 1 0,0 0 1,0-1-1,0 1 0,-1-1 1,1 1-1,0 0 0,0 0 1,-1-1-1,1 1 0,0 0 1,0-1-1,-1 1 0,1 0 1,-1 0-1,1 0 0,0-1 1,-1 1-1,1 0 0,0 0 1,-1 0-1,-22 4 33,18-1-33,-1 0 0,1 1 0,0 0 0,0 0 0,1 0 1,-1 1-1,1 0 0,0 0 0,0 0 0,0 0 0,1 0 1,0 1-1,0 0 0,0-1 0,-2 10 0,1-5 13,2 1-1,-1-1 0,1 1 1,1 0-1,0 0 0,0 0 1,1-1-1,2 17 0,-1-24-16,0 0-1,0 0 0,0 0 1,0 0-1,0 0 0,1 0 1,-1 0-1,1 0 0,-1-1 1,1 1-1,0-1 0,0 1 0,1-1 1,-1 0-1,0 0 0,1 0 1,-1 0-1,1 0 0,0-1 1,0 1-1,-1-1 0,1 1 1,0-1-1,0 0 0,0 0 1,0-1-1,4 2 0,10 1-21,0-1 0,0 0 0,30-2 0,-36 0 23,3 0-3,0-1 1,-1-1-1,1-1 0,-1 0 1,0 0-1,1-1 1,-2-1-1,1 0 0,21-13 1,-26 13 4,1 0 1,-2 0-1,1-1 0,0 0 1,-1 0-1,0-1 1,-1 0-1,1-1 0,-1 1 1,-1-1-1,1 0 1,-1-1-1,-1 1 0,6-15 1,-9 21 21,0 0 1,-1 0-1,1 0 1,-1-1-1,0 1 1,1 0-1,-1 0 0,0-1 1,0 1-1,0 0 1,-1-5-1,0 7 1,1-1-1,0 0 1,-1 0-1,1 0 1,-1 0-1,1 1 1,-1-1-1,0 0 1,1 0 0,-1 1-1,0-1 1,1 0-1,-1 1 1,0-1-1,0 1 1,1-1-1,-1 1 1,0-1-1,0 1 1,-1-1-1,-4 0 62,1 1 0,-1-1 0,0 1 0,0 0 0,1 0 0,-1 0 0,-9 3 0,7-2-26,1 1-1,0 0 1,0 0 0,0 0-1,0 1 1,0 0 0,0 1-1,1 0 1,0 0 0,-1 0 0,1 0-1,1 1 1,-1 0 0,1 0-1,0 1 1,0 0 0,-6 9 0,6-7-38,0 1 0,1-1 0,0 1 0,0-1 0,1 1 0,0 0 1,1 1-1,0-1 0,0 0 0,1 1 0,0-1 0,1 1 0,1 12 0,-1-20-19,0 0 0,1-1-1,-1 1 1,0 0-1,1-1 1,-1 1-1,1-1 1,0 1-1,-1-1 1,1 1-1,0-1 1,0 1-1,0-1 1,0 0-1,0 1 1,0-1-1,1 0 1,-1 0 0,0 0-1,1 0 1,-1 0-1,1 0 1,2 1-1,0-1-6,0 1 0,0-1 0,0 0 0,1-1 0,-1 1 0,0-1 0,1 0 0,-1 0 0,6 0 0,0-2-22,1 1 1,-1-1-1,0-1 0,0 0 0,0 0 1,0-1-1,12-7 0,-8 2-23,0-2 0,0 1 0,-1-2 0,-1 0 0,0 0 0,0-1 1,-2-1-1,1 0 0,-2 0 0,0-1 0,11-24 0,-11 15 30,0 0 1,-2 0-1,0-1 0,-2 0 1,-1-1-1,-1 1 0,0-33 1,-2 2 60,-2-141 501,-6 178 385,7 18-901,0 1 0,0 0-1,0-1 1,-1 1-1,1 0 1,0 0 0,0 0-1,0-1 1,-1 1-1,1 0 1,0 0-1,0 0 1,-1-1 0,1 1-1,0 0 1,-1 0-1,1 0 1,0 0-1,-1 0 1,1 0 0,0 0-1,0-1 1,-1 1-1,1 0 1,0 0 0,-1 0-1,1 0 1,0 1-1,-1-1 1,1 0-1,0 0 1,-1 0 0,1 0-1,0 0 1,-1 0-1,1 0 1,0 0 0,0 1-1,-1-1 1,1 0-1,0 0 1,0 0-1,-1 1 1,1-1 0,0 0-1,0 0 1,0 1-1,-1-1 1,1 0 0,0 0-1,0 1 1,0-1-1,0 0 1,0 1-1,0-1 1,-1 0 0,1 1-1,0-1 1,0 1-1,-6 16 146,0 0 0,0 1 0,2 0-1,0 0 1,-2 36 0,2-26 9,-9 132-648,10 253-1,3-411 338,5 30-2301,9-19-2323,4-11-2519</inkml:trace>
</inkml:ink>
</file>

<file path=ppt/ink/ink1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5-08-27T11:22:44.735"/>
    </inkml:context>
    <inkml:brush xml:id="br0">
      <inkml:brushProperty name="width" value="0.05292" units="cm"/>
      <inkml:brushProperty name="height" value="0.05292" units="cm"/>
      <inkml:brushProperty name="color" value="#FF0000"/>
    </inkml:brush>
  </inkml:definitions>
  <inkml:trace contextRef="#ctx0" brushRef="#br0">25442 5841 951 0,'0'0'119'0,"0"0"52"0,0 0-116 0,0 0-1 0,0 0 5 0,0 0-20 15,0 0-29-15,394-47 10 16,-147 25-2-16,8 3-14 15,4 0 12-15,-13 6-8 16,-23 0-5-16,-24 7 1 16,-39-2 0-16,-53 6-4 0,-27 2 5 15,-44 0-5-15,-20 0 0 16,-16 0-2-16,8-2 2 16,-8 2 0-16,0 0-14 15,0 0-32-15,11 0-75 16,-11 2-97-16,0 18-59 15,0-2-451-15</inkml:trace>
  <inkml:trace contextRef="#ctx0" brushRef="#br0" timeOffset="4247.88">20779 14370 630 0,'0'0'172'0,"0"0"-24"0,0 0-30 0,0 0 27 0,0 0-47 16,0 0-22-16,0 0-5 16,-131 9-23-16,131-6-19 15,0-3 9-15,0 0-22 16,48 0-2-16,47 3-5 16,57 1 9-16,23 0-15 15,12-4 0-15,0 2-3 16,8-2 3-16,-39 0-2 15,-17 0-1-15,-32 0-4 0,-27 0 2 16,-32 0 4 0,-24 0-2-16,-12 0 3 0,-4 0-5 15,-4 0 7-15,4 0-5 16,-8 0 0-16,4 0-1 16,-4 0 1-16,0 0-1 15,7 0-23-15,9-2-62 16,28 2-96-16,24-8-114 15,19-7-288-15</inkml:trace>
  <inkml:trace contextRef="#ctx0" brushRef="#br0" timeOffset="4981.74">26676 14427 634 0,'0'0'153'0,"0"0"10"0,0 0-13 0,0 0 24 0,0 0-44 0,0 0-35 15,0 0-44-15,-68 0-17 16,68 0-17-16,80 0-1 15,51 0-2-15,45 0-7 0,35-16 0 16,-12 1-3-16,-4 8 2 16,-16-3-4-16,-16 7-2 15,-35 3 0-15,-33 0-7 16,-27 0 3-16,-24 0-13 16,-20 0-59-16,-8 0-99 15,-8 3-42-15,-8 0-176 16</inkml:trace>
  <inkml:trace contextRef="#ctx0" brushRef="#br0" timeOffset="16949.21">19911 17132 845 0,'0'0'123'0,"0"0"18"0,0 0-62 0,0 0 8 0,0 0 1 15,0 0-58-15,0 0-21 16,-55 0 16-16,134 0-23 16,29 0 6-16,67 0-1 15,12 0 3-15,24 0-6 16,-24 0 10-16,-11 0-13 16,-25 0 1-16,-24 0 3 0,-31 0-2 15,-25 4-2 1,-27-4 0-16,-20 0 3 0,-12 0 3 15,-4 0-7-15,-4 0 8 16,-4 0-5-16,0 0 3 16,0 0-6-16,0 0-2 15,0 0-8-15,0 0-38 16,20 1-93-16,28 3-53 16,11 1-153-16</inkml:trace>
  <inkml:trace contextRef="#ctx0" brushRef="#br0" timeOffset="19082.09">7859 18353 617 0,'0'0'203'0,"0"0"-49"0,0 0-19 0,0 0-22 0,0 0-1 16,0 0-1-16,-131-18-47 16,131 18-15-16,0 0 5 15,0-2-28-15,4 2-4 16,99-7-20-16,61 0 4 16,67 5 0-16,3-5-6 15,13 7 5-15,-28 0-11 16,-32-4 6-16,-19 4-1 15,-29 0 1-15,-35-4 2 16,-37 2 0-16,-43 2 5 16,-12 0-11-16,-12-3 9 15,0 3-8-15,0 0 6 16,0 0-6-16,0 0-25 16,0 0-41-16,-12 0-93 0,-32 0-210 15</inkml:trace>
</inkml:ink>
</file>

<file path=ppt/ink/ink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8:28:12.995"/>
    </inkml:context>
    <inkml:brush xml:id="br0">
      <inkml:brushProperty name="width" value="0.05" units="cm"/>
      <inkml:brushProperty name="height" value="0.05" units="cm"/>
    </inkml:brush>
  </inkml:definitions>
  <inkml:trace contextRef="#ctx0" brushRef="#br0">390 1 21066,'0'0'6771,"21"24"-6088,3 2-542,2 1-9,-2 2-1,-1 0 0,34 56 1,-44-60-136,-1 2 1,-2-1-1,0 1 1,-1 1 0,-2 0-1,-1 0 1,-2 1-1,0-1 1,-2 1-1,-1 0 1,-1 0 0,-2-1-1,0 1 1,-2 0-1,-2-1 1,0 0-1,-2 0 1,-1-1 0,-1 0-1,-17 33 1,5-24-424,-1-2 0,-2 0 0,-1-2 1,-2-1-1,-1-1 0,-60 48 0,60-56-1286,-2-1 0,0-2 1,-1-1-1,-57 23 0,-26-5-6374</inkml:trace>
</inkml:ink>
</file>

<file path=ppt/ink/ink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8:28:13.549"/>
    </inkml:context>
    <inkml:brush xml:id="br0">
      <inkml:brushProperty name="width" value="0.05" units="cm"/>
      <inkml:brushProperty name="height" value="0.05" units="cm"/>
    </inkml:brush>
  </inkml:definitions>
  <inkml:trace contextRef="#ctx0" brushRef="#br0">261 0 13414,'0'0'7729,"-24"18"-6574,10-8-951,1-2-46,1 1 0,0 0 0,1 1 1,0 0-1,1 0 0,0 1 0,0 1 0,1 0 0,1 0 0,0 1 1,1 0-1,-8 17 0,-4 26 339,3 1-1,2 1 1,-11 95-1,16-48-388,6 122-1,3-211-104,1-1 0,1 0 0,0 0 0,1-1 0,0 1 0,1 0 0,1-1 1,1 0-1,0 0 0,10 16 0,-11-21-96,1-1 1,1 0 0,-1-1-1,1 1 1,0-1-1,1-1 1,0 1 0,0-1-1,0-1 1,1 1 0,0-2-1,0 1 1,0-1-1,0 0 1,1-1 0,14 3-1,-3-2-1343,0-1-1,1-1 0,23-2 1,3 0-3793</inkml:trace>
</inkml:ink>
</file>

<file path=ppt/ink/ink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8:28:21.292"/>
    </inkml:context>
    <inkml:brush xml:id="br0">
      <inkml:brushProperty name="width" value="0.05" units="cm"/>
      <inkml:brushProperty name="height" value="0.05" units="cm"/>
    </inkml:brush>
  </inkml:definitions>
  <inkml:trace contextRef="#ctx0" brushRef="#br0">3660 1 6435,'0'0'8559,"-14"10"-7113,-105 273 1669,-103 120-2656,103-198-430,68-113-27,-4-2 0,-76 97 0,-735 932 1516,805-1038-1428,-333 495 186,-60 325-119,152-178-134,106-244-123,76-174 174,14 5-1,-98 475 1,103-152 284,43-231-3,29-231-194,-11 307 0,30-45-84,3 201 124,18-505-184,46 204 0,-24-162 10,-25-118-10,3 0-1,2-1 0,2 0 1,2-1-1,44 90 1,74 120-8,43 76 21,-142-277-22,4-1 0,1-1 1,65 66-1,-86-103-3,1-2 0,1 0 0,1-2 0,0 0 1,2-2-1,-1-1 0,2 0 0,42 15 0,-25-15 12,0-3-1,1-1 0,0-2 1,77 4-1,-74-9 19,-4 1-9,1-3-1,60-4 1,-102 2-18,-1 0-1,1 0 1,-1 0-1,1 0 1,-1 0-1,1-1 1,-1 1-1,1 0 1,-1-1-1,0 1 1,0-1 0,0 1-1,0-1 1,0 1-1,0-1 1,0 0-1,0 0 1,-1 1-1,1-1 1,-1 0-1,1 0 1,-1 0 0,0 0-1,0-3 1,4-49 75,-4 51 16,0-1 0,0 1 1,0 0-1,-1-1 0,1 1 0,-1 0 0,0-1 0,0 1 1,0 0-1,0 0 0,-1 0 0,1 0 0,-1 0 0,0 0 0,0 0 1,0 0-1,0 1 0,0-1 0,-1 1 0,1 0 0,-1-1 1,0 1-1,1 0 0,-1 1 0,0-1 0,0 0 0,0 1 1,-1 0-1,1-1 0,0 1 0,0 1 0,-1-1 0,1 0 0,0 1 1,-6-1-1,8 1 74,16 7-173,4 5 13,1 1 0,-2 1-1,0 1 1,0 0 0,-2 2 0,0 0-1,-1 0 1,24 37 0,-35-47-10,-1 0-1,-1 0 1,1 0-1,-1 0 1,-1 0 0,1 1-1,-1-1 1,0 1 0,-1-1-1,0 1 1,0-1 0,0 1-1,-1 0 1,-3 11-1,1-8-20,-1 1-1,-1-1 1,0 0-1,0 0 0,-1-1 1,-1 1-1,0-1 0,-8 9 1,3-4-350,-31 42-992,41-52 487,0-1 0,0 1-1,0-1 1,1 1 0,-1 0 0,1-1 0,-1 8 0,2-1-6237</inkml:trace>
</inkml:ink>
</file>

<file path=ppt/ink/ink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8:28:21.791"/>
    </inkml:context>
    <inkml:brush xml:id="br0">
      <inkml:brushProperty name="width" value="0.05" units="cm"/>
      <inkml:brushProperty name="height" value="0.05" units="cm"/>
    </inkml:brush>
  </inkml:definitions>
  <inkml:trace contextRef="#ctx0" brushRef="#br0">0 24 16424,'0'0'7414,"18"-3"-7361,211-18-829,-229 21 686,1 1 1,-1-1 0,1 0 0,-1 0 0,1 0-1,-1 0 1,1 0 0,-1 0 0,1 0-1,-1 1 1,1-1 0,-1 0 0,1 1 0,-1-1-1,1 0 1,-1 0 0,0 1 0,1-1 0,-1 1-1,0-1 1,1 0 0,-1 1 0,0-1-1,1 1 1,-1-1 0,0 1 0,0-1 0,0 1-1,1-1 1,-1 1 0,0-1 0,0 1 0,0-1-1,0 1 1,0-1 0,0 2 0,0-1-55,0 1 1,0 0 0,0-1 0,-1 1-1,1-1 1,-1 1 0,1-1 0,-1 1-1,1-1 1,-1 1 0,0-1 0,1 0-1,-3 2 1,-7 7-129,0-1-1,-1-1 1,0 0-1,-1-1 1,0 0-1,-17 8 1,-11 5 221,19-8 101,-36 22 510,55-33-390,0 1 1,-1-1-1,1 1 0,0 0 1,0 0-1,0 0 1,1 0-1,-1 0 0,0 0 1,1 0-1,-1 1 0,1-1 1,0 0-1,0 1 1,0-1-1,0 1 0,0 0 1,0 4-1,2-7-100,0 1 0,0 0 0,0 0 0,0 0 0,0 0 0,0-1 0,0 1 0,0 0 0,0-1 0,1 1 0,-1-1 0,0 0 0,0 1 0,1-1 0,-1 0 0,0 0 0,0 0 0,1 1 0,-1-1 0,0-1 0,1 1 0,-1 0 0,0 0 0,0 0 0,3-1 0,0 0 114,24 1-228,0-2 0,42-7 1,13-13-5023,-29 3-2922</inkml:trace>
</inkml:ink>
</file>

<file path=ppt/ink/ink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8:28:22.199"/>
    </inkml:context>
    <inkml:brush xml:id="br0">
      <inkml:brushProperty name="width" value="0.05" units="cm"/>
      <inkml:brushProperty name="height" value="0.05" units="cm"/>
    </inkml:brush>
  </inkml:definitions>
  <inkml:trace contextRef="#ctx0" brushRef="#br0">2 44 16279,'0'0'11680,"-2"3"-11175,11 4-351,7-4-48,0-1 0,1-1 1,-1 0-1,29-3 0,0 1-66,11-1-98,-1-2-1,86-17 0,-35-4-4975,-93 20 456</inkml:trace>
</inkml:ink>
</file>

<file path=ppt/ink/ink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8:28:22.588"/>
    </inkml:context>
    <inkml:brush xml:id="br0">
      <inkml:brushProperty name="width" value="0.05" units="cm"/>
      <inkml:brushProperty name="height" value="0.05" units="cm"/>
    </inkml:brush>
  </inkml:definitions>
  <inkml:trace contextRef="#ctx0" brushRef="#br0">180 21 11477,'0'0'16549,"-10"-7"-15962,9 6-574,-1-1 0,1 1 0,-1 0 0,1 0 0,-1 0 0,0 0 0,0 0 0,1 0 0,-1 0 0,0 1 0,0-1 0,0 1 0,0-1 0,0 1 1,0 0-1,0-1 0,0 1 0,0 0 0,0 1 0,0-1 0,0 0 0,-1 1 0,0 1 19,0 1 1,0-1-1,0 1 1,1 0-1,-1 0 1,1 0-1,0 0 1,0 0-1,0 1 1,0-1-1,0 0 1,1 1-1,0 0 1,-2 6-1,-21 68 262,4 1 1,3 0-1,4 2 1,3 0-1,2 160 0,9-215-300,0 0 0,2 0 0,1 0 0,2-1 0,0 0 0,1 0 0,2 0 0,12 26 0,-14-36-198,1 0 0,1 0 1,0-1-1,1 0 1,0-1-1,1 0 0,1 0 1,0-1-1,1-1 0,0 0 1,0-1-1,1 0 1,21 10-1,-26-16-328,0 0 0,1-1 1,-1 0-1,1-1 0,0 0 0,-1 0 0,1-1 1,15 0-1,-17-2-549,-1 1-1,1-1 1,-1 0 0,1-1 0,-1 0 0,0 0 0,8-3-1,36-30-11118</inkml:trace>
</inkml:ink>
</file>

<file path=ppt/ink/ink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8:28:22.919"/>
    </inkml:context>
    <inkml:brush xml:id="br0">
      <inkml:brushProperty name="width" value="0.05" units="cm"/>
      <inkml:brushProperty name="height" value="0.05" units="cm"/>
    </inkml:brush>
  </inkml:definitions>
  <inkml:trace contextRef="#ctx0" brushRef="#br0">0 20 17896,'0'0'8228,"87"5"-7908,-32-5-304,3 0 32,-3 0 0,-2 0-96,2 0-544,-5-3-1681,-10-6-1745,-6-3-3746</inkml:trace>
</inkml:ink>
</file>

<file path=ppt/ink/ink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8:28:23.925"/>
    </inkml:context>
    <inkml:brush xml:id="br0">
      <inkml:brushProperty name="width" value="0.05" units="cm"/>
      <inkml:brushProperty name="height" value="0.05" units="cm"/>
    </inkml:brush>
  </inkml:definitions>
  <inkml:trace contextRef="#ctx0" brushRef="#br0">67 256 9316,'0'0'12929,"-6"1"-11963,4 0-922,-1-1-1,1 1 1,0 0 0,0 0 0,-1 0 0,1 0 0,0 0 0,0 0-1,0 1 1,0-1 0,1 1 0,-1-1 0,0 1 0,0 0 0,1-1 0,-1 1-1,1 0 1,-2 3 0,0 1 60,0 0 1,1 0-1,-1 1 0,1-1 0,1 1 1,-3 10-1,1 15 199,1 0-1,3 37 1,0-34-229,-1-29-68,0 0 0,1 0 0,0 0 1,0 0-1,1 0 0,0-1 0,0 1 1,0 0-1,1-1 0,-1 1 0,1-1 0,1 0 1,-1 0-1,1 0 0,0-1 0,0 1 1,0-1-1,0 0 0,1 0 0,0 0 1,0-1-1,0 1 0,0-1 0,1 0 0,-1-1 1,1 1-1,-1-1 0,1 0 0,0-1 1,0 0-1,0 1 0,0-2 0,0 1 0,0-1 1,0 0-1,0 0 0,0-1 0,0 1 1,0-1-1,0-1 0,10-2 0,-9 1 1,0-1 0,0 0 0,0 0 0,-1 0-1,1-1 1,-1 1 0,0-2 0,0 1 0,-1-1 0,1 0-1,-1 0 1,-1 0 0,1-1 0,-1 1 0,0-1-1,0 0 1,-1 0 0,4-13 0,-3 8-5,0-1 0,-1 1 0,0-1 0,-1 0 0,0 0 0,-1 0 0,-1 0 0,0 0 0,-1 0 0,-3-22 0,3 30 8,-1-1-1,0 1 0,0 0 0,0 0 1,0 0-1,-1 1 0,0-1 1,0 1-1,0-1 0,-1 1 0,1 0 1,-1 0-1,0 0 0,0 1 1,0-1-1,-1 1 0,1 0 0,-1 1 1,0-1-1,0 1 0,-6-3 1,-3 0 6,0 1 1,-1 1-1,1 0 1,-1 1-1,0 0 1,-23 1-1,36 1-16,1 0-1,-1 0 1,0 0-1,1 0 0,-1 0 1,0 1-1,1-1 1,-1 1-1,0-1 0,1 1 1,-1-1-1,1 1 0,-1 0 1,1-1-1,-1 1 1,1 0-1,0 0 0,-1 0 1,1 0-1,0 1 1,0-1-1,0 0 0,0 0 1,0 1-1,0-1 0,0 1 1,0-1-1,0 2 1,-1 3-104,1 0-1,-1 0 1,2 0 0,-1 0 0,1 0 0,0 9 0,0-12-9,0-1 29,1 0 0,-1 0-1,1 0 1,0-1 0,0 1-1,0 0 1,0 0 0,0-1-1,0 1 1,0-1-1,0 1 1,1-1 0,-1 1-1,0-1 1,1 0 0,-1 0-1,1 1 1,0-1 0,-1 0-1,1-1 1,0 1 0,0 0-1,0 0 1,-1-1 0,1 1-1,0-1 1,0 0-1,4 1 1,59 6-1962,-52-6 1616,1-1-1,-1 0 1,0 0 0,0-2 0,0 1 0,0-2 0,-1 0-1,1 0 1,0-1 0,-1-1 0,0 0 0,0 0 0,-1-1-1,1-1 1,-1 0 0,-1-1 0,1 0 0,-1 0 0,-1-1-1,13-15 1,-12 13 396,-1 0 0,-1-1 1,0-1-1,0 1 0,-2-1 0,1 0 0,-2-1 0,0 0 0,5-20 0,-1-21 3178,-6-3 4998,-3 61-7566,0 266 1806,3-268-2373,-1 0 1,1 0-1,0 0 0,0 0 0,0 0 0,0-1 0,-1 1 0,1-1 0,0 0 1,0 0-1,0 0 0,0 0 0,4-2 0,0 2 2,2 0-20,0 0-1,0 1 1,0 0 0,0 0 0,-1 1-1,1 0 1,0 1 0,-1 0-1,0 0 1,16 9 0,-20-10 4,-1 1 0,1 0 1,-1 0-1,0 0 0,0 0 0,0 1 1,0-1-1,0 1 0,-1-1 0,0 1 1,0 0-1,0 0 0,0 0 0,0 1 1,-1-1-1,0 0 0,0 0 0,0 1 1,0-1-1,-1 1 0,1-1 0,-1 1 1,-1 8-1,0-12 7,1 1-1,-1 0 1,1-1 0,-1 1 0,0-1-1,0 1 1,0-1 0,0 1 0,0-1-1,0 0 1,0 0 0,0 1-1,0-1 1,-1 0 0,1 0 0,0 0-1,-1 0 1,1 0 0,-1 0 0,1-1-1,-1 1 1,1 0 0,-1-1 0,0 0-1,1 1 1,-1-1 0,-3 1 0,-53 4 82,50-5-73,-14 1 6,-107-2 30,128 1-95,1 1 0,0-1 0,-1 0 0,1 0 1,0 0-1,-1 0 0,1 0 0,0 0 0,-1 0 0,1 0 0,-1 0 0,1 0 1,0 0-1,-1 0 0,1 0 0,0 0 0,-1 0 0,1 0 0,0-1 0,-1 1 1,1 0-1,0 0 0,0 0 0,-1 0 0,1-1 0,0 1 0,-1 0 0,1 0 1,0-1-1,0 1 0,-1 0 0,1 0 0,0-1 0,0 1 0,0 0 0,0-1 1,-1 1-1,1 0 0,0-1 0,0 1 0,0 0 0,0-1 0,0 1 0,0 0 0,0-1 1,0 1-1,0 0 0,0-1 0,0 1 0,0 0 0,0-1 0,0 1 0,0 0 1,1-1-1,-1 0-213,1 0 1,0 0 0,0 0-1,0 0 1,0 1 0,0-1-1,0 0 1,0 1 0,0-1-1,0 1 1,1-1-1,-1 1 1,0-1 0,0 1-1,0 0 1,3-1 0,26-1-3945,6-3-1019</inkml:trace>
</inkml:ink>
</file>

<file path=ppt/ink/ink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8:28:24.268"/>
    </inkml:context>
    <inkml:brush xml:id="br0">
      <inkml:brushProperty name="width" value="0.05" units="cm"/>
      <inkml:brushProperty name="height" value="0.05" units="cm"/>
    </inkml:brush>
  </inkml:definitions>
  <inkml:trace contextRef="#ctx0" brushRef="#br0">247 0 12038,'0'0'11816,"-14"5"-10901,7-2-819,2-2-38,-1 1-1,1 0 1,0 0 0,0 0-1,-1 1 1,1-1-1,1 1 1,-1 1 0,0-1-1,1 0 1,0 1-1,0 0 1,0 0 0,0 1-1,0-1 1,1 1-1,0-1 1,0 1 0,-4 9-1,5-9-47,1 0 0,-1 1 0,1-1 0,0 1 0,0-1 0,1 1 0,0-1 0,0 1 0,0-1 0,1 1 0,-1 0-1,1-1 1,1 0 0,-1 1 0,1-1 0,0 0 0,0 1 0,0-1 0,1 0 0,0-1 0,0 1 0,0 0 0,0-1 0,1 0 0,0 0 0,0 0-1,0 0 1,6 4 0,31 20 2,-27-19-12,0 0 0,-1 1-1,0 0 1,14 16 0,-26-26 3,-1 1-1,1-1 1,-1 0 0,0 1-1,1-1 1,-1 0-1,0 1 1,0-1 0,1 1-1,-1-1 1,0 0 0,0 1-1,1-1 1,-1 1-1,0-1 1,0 1 0,0-1-1,0 1 1,0-1 0,0 1-1,0-1 1,0 1-1,0-1 1,0 1 0,0-1-1,0 1 1,0-1 0,0 1-1,0-1 1,0 1-1,-1-1 1,1 1 0,0-1-1,0 0 1,-1 1 0,1-1-1,0 1 1,-1-1-1,1 0 1,0 1 0,-1-1-1,1 0 1,0 1 0,-1-1-1,1 0 1,-1 0-1,1 1 1,-1-1 0,1 0-1,-1 0 1,1 0 0,0 1-1,-1-1 1,1 0-1,-1 0 1,1 0 0,-1 0-1,0 0 1,-39 4 67,32-4-47,-70 2-39,-22 1-371,36 8-4972,58-11 1309</inkml:trace>
</inkml:ink>
</file>

<file path=ppt/ink/ink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8:28:27.468"/>
    </inkml:context>
    <inkml:brush xml:id="br0">
      <inkml:brushProperty name="width" value="0.05" units="cm"/>
      <inkml:brushProperty name="height" value="0.05" units="cm"/>
    </inkml:brush>
  </inkml:definitions>
  <inkml:trace contextRef="#ctx0" brushRef="#br0">233 14 6531,'0'0'5725,"-1"-2"-5020,0 1-1,0 0 0,0 0 1,-1 0-1,1 0 0,-1 0 1,1 0-1,-1 0 0,1 0 0,-1 0 1,-2 0-1,0 7-608,-1 1 0,1 0-1,1 0 1,-1 0 0,1 0 0,1 0-1,-1 1 1,-1 11 0,-3 2 211,-42 150 461,8 2 0,-36 320 1,72-444-792,3 1-1,5 82 1,-2-125-79,-1 0-1,2 0 1,-1 0-1,1 0 1,0-1-1,1 1 0,-1-1 1,1 1-1,1-1 1,-1 0-1,1 0 1,0 0-1,0-1 0,1 1 1,0-1-1,0 0 1,0-1-1,0 1 1,1-1-1,0 0 1,0 0-1,0-1 0,0 1 1,13 4-1,3-2-861,1 0 0,-1-1 0,1-1-1,0-1 1,0-2 0,30 0 0,23-1-3510</inkml:trace>
</inkml:ink>
</file>

<file path=ppt/ink/ink1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5-08-27T11:23:42.352"/>
    </inkml:context>
    <inkml:brush xml:id="br0">
      <inkml:brushProperty name="width" value="0.05292" units="cm"/>
      <inkml:brushProperty name="height" value="0.05292" units="cm"/>
      <inkml:brushProperty name="color" value="#FF0000"/>
    </inkml:brush>
  </inkml:definitions>
  <inkml:trace contextRef="#ctx0" brushRef="#br0">6943 8118 372 0,'0'0'570'0,"0"0"-379"0,0 0-31 0,0 0-52 0,0 0-27 0,0 0-24 0,0 0-17 15,0 0 6-15,-11-20 0 16,3 20-11-16,8 0-14 16,0 8-12-16,0 21-5 15,0 5 14-15,23 4-4 16,-3-4-1-16,-4-3-6 15,-4-4-4-15,0-11 2 16,-4-9-2-16,4-7 7 16,12 0-7-16,48-20 16 15,43-34 17-15,48-28-7 16,36-20-15-16,1 0-14 16,-1 1-9-16,-12 8-14 15,-4 11-44-15,-4 2-59 16,-20 8-199-16,-27-1-414 0</inkml:trace>
  <inkml:trace contextRef="#ctx0" brushRef="#br0" timeOffset="1483.77">29690 5628 948 0,'0'0'127'0,"0"0"33"0,0 0-64 0,0 0 59 0,0 0-30 16,0 0-59-16,60-110-38 15,-60 110-16-15,-20 28-12 0,-52 28-7 16,-31 27 7-1,-17 26 10-15,-7 5-2 0,11 9-5 16,-3-4 5-16,4-18-6 16,23-19-2-16,8-18 1 15,25-13-1-15,15-19 2 16,20-13-2-16,20-9 0 16,-4-10 5-16,8 0-4 15,0 0 13-15,-4-6 10 16,-8-25 22-16,-20-12-43 15,20-8 3-15,0-9-5 16,0-7-1-16,4 0 1 16,4 11-1-16,4 5 0 15,0 17 0-15,-7 20 3 0,7 6 1 16,0 8 0-16,-4 0 6 16,-4 0-10-16,-4 42-9 15,-4 16 5-15,4 12 4 16,4-1-3-16,8-5 7 15,0-8-5-15,0-5 1 16,0-15 0-16,24-7-7 16,23-14 7-16,21-4-2 15,12-11 2-15,15 0 4 16,21 0-4-16,-1-26-4 16,5-6-40-16,7-1-36 15,5-1-64-15,7-5-149 0,0-4-246 16</inkml:trace>
  <inkml:trace contextRef="#ctx0" brushRef="#br0" timeOffset="4884.41">31458 14945 398 0,'0'0'96'0,"0"0"11"0,0 0 22 0,0 0-34 0,0 0 12 0,235-188-18 16,-203 162-11-16,-8 4 18 15,-8 5-20-15,-8 5-30 16,-8 7 35-16,0 5-28 16,0 0-22-16,0 0-19 15,0 3-11-15,-36 35-2 16,-36 19 1-16,-27 19 0 16,-21 13 1-16,13 7-1 15,-9 3 0-15,1-2 0 16,19-2 0-16,4-6 0 15,13-4 0-15,7-5-1 0,1-9 0 16,11-16 1-16,12-4 0 16,16-20 0-16,8-11 0 15,12-10 0-15,12-10 8 16,0 0-8-16,0 0 0 16,0 0 6-16,0 0 34 15,0-22 0-15,0-12-33 16,0-8-5-16,0-4 4 15,0 0-3-15,0 5 2 16,0-4-3-16,0 7-2 16,0 0 3-16,0 9-1 15,0 7 5-15,-8 9-1 16,8 8 13-16,0 1-10 0,0 4 2 16,-4 0-6-1,-4 0-5-15,-15 13-3 0,-5 25-2 16,-16 13 4-16,-4 5-1 15,16-1 2-15,8-1 2 16,12-3-2-16,12-7 0 16,0-6 0-16,0-9-2 15,32-7 2-15,28-7 0 16,20-5 0-16,15-6 3 16,13-4 0-16,7 0-2 15,-11-4-1-15,3-16-12 16,5 0-51-16,-5-7-75 0,9-1-64 15,-21-4-234-15</inkml:trace>
  <inkml:trace contextRef="#ctx0" brushRef="#br0" timeOffset="11223.82">10989 17389 877 0,'0'0'158'0,"0"0"0"0,0 0-62 0,0 0-19 0,0 0-38 16,0 0-38-16,0 0-1 15,-24 23 0-15,24-2 28 16,0-2-3-16,0-12 4 15,12-3-1-15,0-4 9 16,-12 0-13-16,48 0-1 16,43-27 16-16,72-30 14 15,48-23-38-15,48-17-15 16,8-5 0-16,12-4-23 16,-9 10-91-16,-35 3-195 15,-36 13-438-15</inkml:trace>
</inkml:ink>
</file>

<file path=ppt/ink/ink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8:28:27.992"/>
    </inkml:context>
    <inkml:brush xml:id="br0">
      <inkml:brushProperty name="width" value="0.05" units="cm"/>
      <inkml:brushProperty name="height" value="0.05" units="cm"/>
    </inkml:brush>
  </inkml:definitions>
  <inkml:trace contextRef="#ctx0" brushRef="#br0">54 55 6835,'0'0'16896,"-10"-1"-16269,2 1-546,-24-4 89,29 3-54,24 0 64,63 2-264,114-3 1280,-100-9-3422,-2-13-4341,-66 13 660</inkml:trace>
</inkml:ink>
</file>

<file path=ppt/ink/ink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8:28:28.588"/>
    </inkml:context>
    <inkml:brush xml:id="br0">
      <inkml:brushProperty name="width" value="0.05" units="cm"/>
      <inkml:brushProperty name="height" value="0.05" units="cm"/>
    </inkml:brush>
  </inkml:definitions>
  <inkml:trace contextRef="#ctx0" brushRef="#br0">126 185 15847,'0'0'10829,"0"1"-10746,-3 9 45,1-1 0,1 1 0,0 0 0,0-1 0,1 1 0,0 11 0,-1 32 265,-35 163 398,17-121-693,5 0 0,-3 119 0,2-272 140,5-20-221,4 0 0,7-135-1,1 174-18,2 0-1,2 1 0,2-1 0,21-65 0,-21 82-23,0 0 0,2 0 0,0 1 0,2 0 0,0 1 0,1 1 0,2 0 0,-1 1 0,22-21 0,-32 36 14,-1 0 0,0 0 1,1 1-1,0-1 1,-1 1-1,1 0 0,0 0 1,0 0-1,0 1 1,0-1-1,1 1 0,-1 0 1,7-1-1,-9 2 8,0 0-1,0 0 1,0 1-1,0-1 1,0 0-1,0 1 1,-1 0-1,1-1 1,0 1-1,0 0 1,-1 0-1,1 0 1,0 0-1,-1 0 1,1 0-1,-1 0 1,1 1 0,-1-1-1,0 1 1,0-1-1,1 1 1,-1-1-1,0 1 1,0 0-1,0-1 1,-1 1-1,1 0 1,0 0-1,-1 0 1,1 3-1,3 6 3,-2 1 1,1 0-1,-2 0 0,1 0 1,-2 0-1,0 0 0,0 0 0,-1 0 1,0 0-1,-1 0 0,-1-1 0,-3 13 1,0-9-3,0-1 0,-1 1 0,0-1 0,-1 0 0,-1-1 0,0 0 0,-1-1 0,-18 19 0,-30 22-233,8-7-1871,20-14-3044,59-42-9703,-1-5 10485</inkml:trace>
</inkml:ink>
</file>

<file path=ppt/ink/ink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8:28:29.462"/>
    </inkml:context>
    <inkml:brush xml:id="br0">
      <inkml:brushProperty name="width" value="0.05" units="cm"/>
      <inkml:brushProperty name="height" value="0.05" units="cm"/>
    </inkml:brush>
  </inkml:definitions>
  <inkml:trace contextRef="#ctx0" brushRef="#br0">1 289 4466,'0'0'13804,"23"-3"-12855,76-9-324,-95 13-581,1-1 1,-1 1-1,0-1 0,0 1 1,0 0-1,0 1 1,0-1-1,0 1 1,0 0-1,0 0 0,0 0 1,-1 0-1,1 1 1,-1-1-1,0 1 0,0 0 1,0 0-1,0 0 1,0 0-1,0 1 1,-1-1-1,0 1 0,0 0 1,0-1-1,0 1 1,1 4-1,2 1 195,-3-4-102,1-1 11,-1-1-1,0 1 1,0 0-1,0 1 1,0-1-1,-1 0 0,0 0 1,2 10 885,-3-52-22,0 36-1011,0 0-1,0-1 1,1 1 0,-1-1-1,1 1 1,0 0 0,-1 0-1,1-1 1,0 1-1,0 0 1,1 0 0,-1 0-1,0 0 1,1 0-1,-1 0 1,1 0 0,0 1-1,-1-1 1,1 1-1,0-1 1,0 1 0,0-1-1,0 1 1,0 0-1,1 0 1,-1 0 0,0 0-1,0 1 1,1-1 0,-1 1-1,0-1 1,5 1-1,11-3-23,-1 2 0,1 0-1,29 3 1,-13-1 9,-6-1 24,-1-1 0,34-6 0,-52 5-3,-1 1 0,0-1 0,1-1 0,-1 0 1,0 0-1,-1 0 0,1-1 0,-1 0 1,1-1-1,-1 1 0,10-10 0,-7-2 676,-18 14 292,5 3-938,0 0 0,0 0 0,0 0 0,0 1 0,1-1 0,-1 1 0,0-1 0,1 1 0,-1 0 0,-2 2 0,0 3-39,0-1 0,1 1 0,0 0 1,0 0-1,0 0 0,1 0 0,0 0 0,1 1 0,-1 0 1,2-1-1,-1 1 0,1 0 0,0 0 0,0 0 1,1 0-1,2 15 0,-2-20 0,1 0 0,0 0-1,0-1 1,0 1 0,1 0 0,-1-1 0,1 1 0,-1-1 0,1 0-1,0 1 1,0-1 0,0 0 0,0 0 0,0 0 0,0 0-1,1-1 1,-1 1 0,1-1 0,-1 1 0,1-1 0,0 0 0,-1 0-1,1 0 1,4 1 0,12 4-2,1-1 1,26 3-1,-41-7 2,34 5-126,-1-3 0,1 0 1,72-6-1,-106 2 123,1 0 0,0 0 0,-1-1-1,1 0 1,-1 0 0,0 0 0,0 0 0,0-1 0,0 0 0,0 0 0,0-1 0,-1 1 0,9-8-1,-11 8 12,0 1 0,0-1 0,0 0 0,0 0-1,0 0 1,0 0 0,-1 0 0,1 0 0,-1 0 0,0 0-1,0 0 1,0-1 0,-1 1 0,1 0 0,-1-1-1,0 1 1,0-1 0,0 1 0,0-1 0,0 1-1,-1 0 1,1-1 0,-1 1 0,-1-4 0,1 6-3,0 0 1,0 0-1,1 1 1,-1-1 0,0 0-1,0 1 1,0-1-1,1 1 1,-1-1 0,0 1-1,0-1 1,0 1-1,0-1 1,0 1 0,0 0-1,0 0 1,0 0-1,0-1 1,0 1 0,0 0-1,-2 0 1,-30 1 3,23 0 8,3-1-13,0 1 0,-1 1-1,1 0 1,0 0 0,0 0 0,1 1 0,-1 0 0,0 0-1,1 0 1,0 1 0,0 0 0,0 1 0,0-1 0,0 1-1,1 0 1,0 0 0,0 1 0,1-1 0,-1 1 0,1 0-1,1 1 1,-1-1 0,1 1 0,0-1 0,0 1 0,1 0-1,0 0 1,0 0 0,1 0 0,0 1 0,-1 6 0,2-13-9,0 0 0,0-1 0,0 1 0,1-1 0,-1 1 0,0-1 0,0 1 0,0 0 0,0-1 0,1 1 0,-1-1 0,0 1 0,1-1 0,-1 1 0,0-1 0,1 1 0,-1-1 0,1 0 0,-1 1 0,0-1 0,1 1 0,-1-1 0,1 0 0,-1 0 0,1 1 0,-1-1 0,1 0 0,-1 0 0,1 1 0,0-1 0,0 0 0,26 0-126,-19-2 101,-1 0 0,0 0 0,0 0 0,1-1 1,6-3-1,-2-2-24,-1-1 1,1-1-1,-1 1 1,-1-2-1,0 1 1,-1-2-1,0 1 1,0-1-1,-1 0 1,-1-1-1,0 0 1,-1 0-1,0-1 1,-1 1-1,-1-1 1,5-23-1,0-15 557,-3 0 0,-2-1 0,-2-60-1,-2 108-414,0 3 550,-1 31-147,-5 41-7,-1 1-285,3 0 1,8 99-1,-3-158-245,1 0 0,0 0 0,1-1 1,1 1-1,9 20 0,-12-28-220,1-1 1,0 0 0,0 0-1,0 0 1,1 0-1,-1 0 1,1-1 0,-1 1-1,1-1 1,4 4-1,-5-5-208,0 0 0,0 0 1,0-1-1,0 1 0,1 0 0,-1-1 0,0 1 0,0-1 0,0 0 0,1 1 0,-1-1 0,0 0 0,0 0 1,1-1-1,-1 1 0,0 0 0,0-1 0,3 0 0,19-11-8364</inkml:trace>
</inkml:ink>
</file>

<file path=ppt/ink/ink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8:28:29.805"/>
    </inkml:context>
    <inkml:brush xml:id="br0">
      <inkml:brushProperty name="width" value="0.05" units="cm"/>
      <inkml:brushProperty name="height" value="0.05" units="cm"/>
    </inkml:brush>
  </inkml:definitions>
  <inkml:trace contextRef="#ctx0" brushRef="#br0">88 0 19129,'0'0'8465,"11"24"-7926,16 32-312,15 28 101,42 122 0,-73-165-329,-2 0 0,-2 0 0,-1 1 0,-2 0 1,-3 67-1,-2-100-51,0 1 0,-1-1 1,0 0-1,0 0 1,-1 0-1,0-1 0,-1 1 1,1-1-1,-2 0 1,1 1-1,-1-2 1,0 1-1,-1-1 0,0 0 1,0 0-1,-1 0 1,-11 8-1,7-6-563,0-1-1,0 0 1,-1-1 0,-21 9-1,19-11-961,0 0-1,0-1 0,0 0 1,-17 2-1,-10-4-7359</inkml:trace>
</inkml:ink>
</file>

<file path=ppt/ink/ink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8:28:30.165"/>
    </inkml:context>
    <inkml:brush xml:id="br0">
      <inkml:brushProperty name="width" value="0.05" units="cm"/>
      <inkml:brushProperty name="height" value="0.05" units="cm"/>
    </inkml:brush>
  </inkml:definitions>
  <inkml:trace contextRef="#ctx0" brushRef="#br0">1 0 17624,'0'0'8220,"26"27"-7380,84 89-245,-96-99-509,-1 0 0,-1 0 0,0 2 0,-1-1 0,-2 1 0,0 1 0,0 0 0,-2 0 0,6 27 0,-5-4-5,-2 0-1,0 87 1,-5-118-74,0 24 36,-7 62 0,4-86-67,0 0 1,-1-1 0,-1 1 0,1-1 0,-2 1 0,0-1 0,0-1 0,-1 1-1,-7 10 1,4-8-350,-1-1 0,0 0 0,-1-1 1,0 0-1,-22 15 0,27-21-721,-1-1 0,0 0 1,1-1-1,-2 0 1,1 0-1,0 0 0,-15 3 1,-11-4-9824</inkml:trace>
</inkml:ink>
</file>

<file path=ppt/ink/ink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8:28:30.510"/>
    </inkml:context>
    <inkml:brush xml:id="br0">
      <inkml:brushProperty name="width" value="0.05" units="cm"/>
      <inkml:brushProperty name="height" value="0.05" units="cm"/>
    </inkml:brush>
  </inkml:definitions>
  <inkml:trace contextRef="#ctx0" brushRef="#br0">0 50 19129,'0'0'5394,"166"-28"-5298,-116 23-64,-8-2-32,-13 2 0,-10 0-528,-14 5-1537</inkml:trace>
  <inkml:trace contextRef="#ctx0" brushRef="#br0" timeOffset="1">135 107 2481,'0'0'18857,"15"95"-17577,41-95-911,4 0-241,-5 0-128,-5 0-497,-2-17-2608,-9-6-7460</inkml:trace>
</inkml:ink>
</file>

<file path=ppt/ink/ink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8:28:31.302"/>
    </inkml:context>
    <inkml:brush xml:id="br0">
      <inkml:brushProperty name="width" value="0.05" units="cm"/>
      <inkml:brushProperty name="height" value="0.05" units="cm"/>
    </inkml:brush>
  </inkml:definitions>
  <inkml:trace contextRef="#ctx0" brushRef="#br0">88 66 13158,'0'0'10477,"1"6"-10226,2 25 346,-1 52 1,-2-54-475,0-1 0,2 0 0,1 0 0,9 36 0,-10-57-119,0 0 0,0 0 1,1 0-1,1 0 1,-1-1-1,1 1 0,0-1 1,0 0-1,1 0 1,-1 0-1,1-1 0,1 1 1,-1-1-1,1 0 1,0-1-1,0 0 0,0 0 1,1 0-1,-1 0 0,15 4 1,-18-6 0,1-1 0,0 1 1,1-1-1,-1 0 0,0-1 0,0 1 1,0-1-1,0 1 0,1-1 0,-1 0 1,0-1-1,0 1 0,1-1 0,-1 0 1,0 0-1,0 0 0,0-1 0,0 1 1,0-1-1,-1 0 0,1 0 0,0 0 1,-1-1-1,1 1 0,-1-1 0,0 0 1,0 0-1,4-5 0,-1 0 8,-1-1 0,1 0 0,-2 0 0,1 0 1,-1-1-1,-1 1 0,0-1 0,0 0 0,-1 0 0,0-1 0,0-9 0,0 5 1,-1 0 0,-1 1 0,0-1 0,-1 1 0,-1-1-1,0 1 1,-1-1 0,0 1 0,-2 0 0,1 0 0,-9-15-1,8 19-11,-1 0 0,0 1-1,-1 0 1,0 0 0,-1 1-1,1-1 1,-2 2-1,1-1 1,-1 1 0,0 1-1,-1-1 1,1 2 0,-1-1-1,0 1 1,-12-4-1,13 6 9,-1-1-1,0 1 1,0 1 0,0 0-1,0 0 1,-1 1-1,1 0 1,-1 1-1,1 0 1,0 0 0,-11 3-1,17-2-9,0 0 0,0 0 0,0 0 0,0 1 0,1 0 0,-1 0 0,0 0-1,1 0 1,-1 0 0,1 1 0,0-1 0,0 1 0,0 0 0,0 0 0,0 0 0,1 0 0,-1 1 0,1-1-1,0 1 1,0-1 0,0 1 0,1 0 0,-1 0 0,1 0 0,0 0 0,0 0 0,0 0 0,1 0 0,-1 5-1,0-2-56,1 0 0,0 0-1,0 0 1,0 0 0,1 0-1,0 0 1,1 0-1,-1-1 1,1 1 0,0 0-1,1-1 1,0 0 0,0 1-1,6 8 1,-2-7-228,-1 0 1,1-1-1,0 0 1,1 0-1,0 0 1,0-1-1,0-1 1,1 1-1,15 6 1,-12-7-461,1 0 1,0 0 0,1-2-1,-1 1 1,0-2-1,1 0 1,14 1 0,54-7-6246,-32-8-152</inkml:trace>
</inkml:ink>
</file>

<file path=ppt/ink/ink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8:28:31.972"/>
    </inkml:context>
    <inkml:brush xml:id="br0">
      <inkml:brushProperty name="width" value="0.05" units="cm"/>
      <inkml:brushProperty name="height" value="0.05" units="cm"/>
    </inkml:brush>
  </inkml:definitions>
  <inkml:trace contextRef="#ctx0" brushRef="#br0">2 33 10869,'0'0'12662,"0"-9"-12203,0-15-317,0 28 108,2 53 378,1 40-82,-2-49-359,-1-24-148,1-1-1,0 0 1,9 40-1,-9-62-37,-1-1 0,0 1-1,1-1 1,-1 1 0,1-1-1,0 1 1,-1-1 0,1 1-1,-1-1 1,1 1 0,-1-1-1,1 0 1,0 1 0,-1-1-1,1 0 1,0 0 0,0 0-1,-1 1 1,1-1 0,0 0-1,-1 0 1,1 0 0,0 0-1,0 0 1,-1 0 0,1 0 0,0 0-1,1-1 1,22-5 65,-5-2-90,0 0 1,0 1 0,1 1 0,-1 1 0,1 1-1,1 1 1,-1 0 0,0 1 0,24 2-1,-41 0 15,-1 0 0,0 0 0,1 1-1,-1-1 1,0 0 0,1 1 0,-1 0-1,0-1 1,0 1 0,1 0-1,-1 0 1,0 1 0,0-1 0,0 0-1,0 1 1,-1-1 0,1 1 0,0-1-1,-1 1 1,1 0 0,-1 0-1,1 0 1,-1 0 0,0 0 0,0 0-1,0 0 1,0 0 0,0 0 0,0 1-1,0-1 1,-1 0 0,1 0 0,-1 1-1,0-1 1,0 1 0,0-1-1,0 0 1,0 1 0,0-1 0,-1 0-1,1 1 1,-1-1 0,1 0 0,-1 0-1,0 1 1,0-1 0,0 0-1,0 0 1,-1 0 0,1 0 0,0 0-1,-1 0 1,1-1 0,-1 1 0,0 0-1,0-1 1,0 1 0,1-1-1,-1 0 1,-4 2 0,-23 12 22,-1-3 0,0 0 0,-1-2 0,0-1 0,-1-2 0,0-1 0,-52 4 0,74-10-243,22-1-657,0-1-1,1 0 0,-1-1 1,0 0-1,-1-1 0,15-7 0,10-2-512,40-13-2927,133-66 0,-169 70 4381,0-2-1,51-42 0,-86 62 513,-4 4-330,0-1 0,1 0 0,-1 0 0,0 0-1,0 1 1,0-1 0,0 0 0,0 0 0,0 0 0,-1-1 0,1 1-1,0 0 1,0 0 0,-1 0 0,1-1 0,-1 1 0,1 0 0,-3-4 3735,-10 7-2795,3 1-932,0 1 0,1 1 0,-1-1 0,1 2 0,0-1 0,0 1 0,1 0 0,0 0 0,0 1 0,0 0 0,1 0 0,0 1 0,0 0 0,1 0 0,0 0 0,0 1 0,1-1 0,0 1 0,1 0 0,0 0 0,0 1 0,1-1 0,-2 15 0,3-18-193,1 0-1,0 0 1,0 1 0,0-1-1,1 0 1,0 0 0,0 0 0,1 0-1,-1 0 1,1 0 0,1-1-1,-1 1 1,1 0 0,0-1-1,0 0 1,1 0 0,-1 0-1,1 0 1,0 0 0,0-1-1,1 0 1,-1 0 0,8 5 0,48 34 170,-46-35-174,-1 1 1,0 1-1,-1 0 1,21 21-1,-33-31-42,1 0-1,-1 0 1,0 1-1,1-1 0,-1 0 1,0 1-1,1-1 1,-1 0-1,0 1 0,0-1 1,1 0-1,-1 1 1,0-1-1,0 1 0,0-1 1,1 1-1,-1-1 1,0 0-1,0 1 0,0-1 1,0 1-1,0-1 1,0 1-1,0-1 0,0 1 1,0-1-1,0 1 1,0-1-1,-1 0 0,1 1 1,0-1-1,0 1 1,0-1-1,0 1 0,-1-1 1,1 0-1,0 1 1,0-1-1,-1 0 0,1 1 1,0-1-1,-1 0 1,1 1-1,0-1 0,-1 0 1,1 0-1,-1 1 1,1-1-1,0 0 0,-1 0 1,0 1-1,-25 4 252,22-5-236,-146 11-639,87-10-5661,55-1 480</inkml:trace>
</inkml:ink>
</file>

<file path=ppt/ink/ink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8:28:32.332"/>
    </inkml:context>
    <inkml:brush xml:id="br0">
      <inkml:brushProperty name="width" value="0.05" units="cm"/>
      <inkml:brushProperty name="height" value="0.05" units="cm"/>
    </inkml:brush>
  </inkml:definitions>
  <inkml:trace contextRef="#ctx0" brushRef="#br0">1 74 14983,'0'0'5266,"160"-40"-3649,-110 32-641,-8-1-623,-5 4-337,-8-2-16,-5 5-1041,-6-1-2560,-4 3-4179</inkml:trace>
</inkml:ink>
</file>

<file path=ppt/ink/ink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8:28:32.782"/>
    </inkml:context>
    <inkml:brush xml:id="br0">
      <inkml:brushProperty name="width" value="0.05" units="cm"/>
      <inkml:brushProperty name="height" value="0.05" units="cm"/>
    </inkml:brush>
  </inkml:definitions>
  <inkml:trace contextRef="#ctx0" brushRef="#br0">252 359 13238,'0'0'12830,"-8"-18"-11827,-28-57-368,37 75-620,-2-1 1,1 1-1,0-1 0,0 0 1,0 1-1,0-1 0,0 1 1,0-1-1,-1 0 1,1 1-1,0-1 0,-1 1 1,1-1-1,0 1 0,-1-1 1,1 1-1,0-1 0,-1 1 1,1-1-1,-1 1 0,1 0 1,-1-1-1,1 1 0,-1 0 1,1-1-1,-1 1 0,0 0 1,1 0-1,-1-1 0,0 1 1,-2 11-10,3-10 40,-12 60 517,-7 121 0,0 0 157,-3-59-585,-18 144-93,40-305 49,-5-43 1,-1-32-102,6 47-14,3 1 0,3 0 0,3 0 0,2 1 0,4 1 0,36-103 0,-47 156 17,61-137-174,-58 134 155,0 0-1,1 1 1,0 0-1,0 1 0,2 0 1,-1 0-1,2 1 1,19-16-1,-28 24 18,0 0 1,0 0-1,1 1 1,-1 0-1,0-1 1,1 1-1,-1 0 0,0 0 1,1 0-1,0 0 1,-1 1-1,1-1 1,-1 1-1,1-1 0,0 1 1,-1 0-1,1 0 1,0 0-1,-1 1 1,1-1-1,0 1 0,2 0 1,-2 1-1,-1-1 0,0 1-1,0 0 1,1 0 0,-1 0 0,0 0 0,-1 0 0,1 1 0,0-1-1,-1 0 1,1 1 0,-1-1 0,0 1 0,0 0 0,0-1 0,1 6 0,2 10-13,-1 0 1,-1 1 0,0-1-1,-3 33 1,0-38 24,-1-1 0,0 1 0,-1-1-1,-1 0 1,0 0 0,-1 0 0,0-1 0,0 0 0,-1 1-1,-1-2 1,0 1 0,0-1 0,-1 0 0,0-1-1,-16 15 1,-14 9-228,-1-2 0,-69 42 0,84-57-49,-9 6-409,-20 12-817,17-16-3224,32-18 2606</inkml:trace>
</inkml:ink>
</file>

<file path=ppt/ink/ink1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5-08-27T11:24:15.211"/>
    </inkml:context>
    <inkml:brush xml:id="br0">
      <inkml:brushProperty name="width" value="0.05292" units="cm"/>
      <inkml:brushProperty name="height" value="0.05292" units="cm"/>
      <inkml:brushProperty name="color" value="#FF0000"/>
    </inkml:brush>
  </inkml:definitions>
  <inkml:trace contextRef="#ctx0" brushRef="#br0">5311 11676 838 0,'0'0'235'0,"0"0"-60"0,0 0-90 0,0 0 15 0,0 0-28 0,0 0-23 16,0 0-34-16,-80 0-11 15,100 0-3-15,88 0 3 16,39 0 0-16,20 0-4 16,9 0-7-16,-25-2 7 15,-12-2 0-15,-19 0 0 16,-17 4-2-16,-19 0-12 0,-17 0-30 16,1 0-67-16,-8 0-48 15,0 0-122-15,-1-1-223 16</inkml:trace>
  <inkml:trace contextRef="#ctx0" brushRef="#br0" timeOffset="2458.66">28408 10324 233 0,'0'0'332'0,"0"0"-167"0,0 0 34 0,0 0-40 0,0 0 4 0,0 0-66 16,0 0 18-16,-314 27-34 16,310-25-27-16,4-2-16 15,0 0-13-15,0 0 7 16,0 0-21-16,63 0 6 15,73 0-13-15,55 0 14 16,28-6-4-16,4-10-10 16,-24 1 6-16,-12 5-10 15,-24-3 1-15,-23 4 0 16,-45-2 0-16,-35 6-1 16,-16 1 0-16,-32 4-1 15,0 0 1-15,-1 0 0 0,-11 0-1 16,0 0 0-16,0 0 0 15,0 0-8-15,0 0-4 16,0 0-12-16,-23 0-5 16,-13 0-5-16,-12 0-8 15,-20 0-17-15,9 0-5 16,-13 9-3-16,-16 3 20 16,5 5 38-16,-1-4 6 15,-8 3-4-15,9-3 8 16,-1-4 0-16,5 0 2 15,23-3 2-15,8 1-2 0,12-4 0 16,12-3-1 0,12 4-2-16,1-4 0 0,11 0-1 15,0 0-60-15,0 0-269 16,0 0-229-16</inkml:trace>
  <inkml:trace contextRef="#ctx0" brushRef="#br0" timeOffset="3525.93">9484 11383 783 0,'0'0'192'0,"0"0"-12"0,0 0-45 0,0 0-63 16,0 0 13-16,0 0-55 15,-48-4-22-15,68 4-3 0,52 0-3 16,23 0 36 0,9 0-5-16,-1 0-17 0,-19 0-1 15,-5 0-6-15,-27 0-8 16,-20 0 8-16,-8 0-7 15,-24 0 2-15,0 0-1 16,0 0 6-16,0 0-7 16,0 0 10-16,0 0 5 15,0 0-5-15,0 0 0 16,-36 0-7-16,-12 0-5 16,0 0-2-16,5 0 0 15,7 6-19-15,16-1-39 16,8 5-97-16,8-5-171 15,4-5-451-15</inkml:trace>
  <inkml:trace contextRef="#ctx0" brushRef="#br0" timeOffset="7463.87">28583 17745 865 0,'0'0'105'0,"0"0"-4"0,0 0 25 0,0 0-45 0,0 0-13 0,0 0-9 0,0 0-25 15,-36 60 21-15,25-31-1 16,3-4-2-16,4-3-20 16,-8-2-5-16,12-4-6 15,0-10-7-15,0-5-3 16,0-1 2-16,4 0-2 15,107-22 6-15,52-29 4 16,48-17-17-16,28-9-3 16,-8-3-1-16,0 8-8 15,-20 8-46-15,-20 7-82 16,-16 6-128-16,-35 0-288 0</inkml:trace>
  <inkml:trace contextRef="#ctx0" brushRef="#br0" timeOffset="11978.38">9774 12867 627 0,'0'0'345'0,"0"0"-186"15,0 0-51-15,0 0-38 0,0 0-17 0,0 0-21 16,0 0 3-16,0 0-7 15,48-45-8-15,-48 45 5 16,0 0-3-16,8 0 1 16,4 23-3-16,0 5 29 15,-8 2-19-15,4-2-10 16,-8-4-5-16,4-4-5 16,-4-3-1-16,8-8-5 0,-8-9-1 15,0 0 0-15,12 0 8 16,12 0 23-16,31-28 4 15,41-21-7-15,23-8-15 16,29-3-6-16,-17 3-8 16,-3 9 3-16,15 1-5 15,-4 8-15-15,13 10-23 16,-1 7-52-16,12 3-93 16,0 1-178-16,-11-5-392 15</inkml:trace>
</inkml:ink>
</file>

<file path=ppt/ink/ink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8:28:33.669"/>
    </inkml:context>
    <inkml:brush xml:id="br0">
      <inkml:brushProperty name="width" value="0.05" units="cm"/>
      <inkml:brushProperty name="height" value="0.05" units="cm"/>
    </inkml:brush>
  </inkml:definitions>
  <inkml:trace contextRef="#ctx0" brushRef="#br0">0 401 9476,'0'0'7073,"24"10"-6142,74 35-352,-95-43-520,0-1 1,0 1-1,0-1 0,0 1 1,0 0-1,0 0 0,-1 0 0,1 0 1,-1 1-1,1-1 0,-1 1 1,0 0-1,0-1 0,0 1 1,-1 0-1,1 0 0,0 0 1,-1 0-1,0 1 0,0-1 1,0 0-1,0 0 0,-1 1 1,1-1-1,-1 0 0,0 1 1,0-1-1,0 1 0,0-1 1,0 0-1,-1 1 0,0-1 1,-1 6-1,-22 2 278,23-11-292,0 1 1,0-1 0,0 0-1,0 0 1,0 1 0,0-1-1,0 0 1,0 0 0,0 0-1,0 0 1,0 0-1,0 0 1,1 0 0,-1 0-1,0-1 1,0 1 0,0 0-1,0-1 1,0 1 0,0 0-1,0-1 1,0 1 0,1-1-1,-2 0 1,1-2-2,0 1-1,1-1 1,-1 0 0,1 1-1,-1-1 1,1 0 0,0 1-1,0-1 1,1 0 0,-1 1-1,0-1 1,1 0 0,-1 1 0,1-1-1,0 1 1,0-1 0,0 1-1,0-1 1,3-2 0,-1 1-31,0 0 1,0 0 0,1 0 0,0 1-1,0 0 1,0 0 0,0 0 0,0 0-1,9-4 1,0 2-43,0 0 0,0 0 0,0 1 0,1 1 0,0 0 0,26-2 0,19 4-60,-22 2 76,67-10 1,-94 7 8,0 0 1,0 0 0,1-1-1,-2-1 1,1 0 0,0 0-1,-1-1 1,0 0 0,0 0-1,0-1 1,8-7-1,-16 12 61,0 0 0,0 0 0,0 0 0,0 0 0,0-1 0,0 1 0,0 0 0,-1 0 0,1-1 0,0 1 0,-1 0 0,1-1 0,-1 1 0,0-1 0,1-2 0,-6-2 1233,-10 10-981,9-1-303,0 1 1,0 1-1,1-1 1,0 1-1,0 0 1,0 0-1,0 1 0,1-1 1,0 1-1,0 0 1,0 0-1,1 0 0,0 1 1,0-1-1,0 1 1,1-1-1,0 1 1,1 0-1,-1 0 0,1 0 1,1 0-1,-1 0 1,1 0-1,0 0 1,1 1-1,2 10 0,-2-14-5,1 0-1,0-1 0,0 1 1,0-1-1,0 1 1,1-1-1,-1 1 0,1-1 1,0 0-1,0 0 0,0-1 1,0 1-1,1-1 1,-1 1-1,1-1 0,-1 0 1,1 0-1,0-1 0,5 3 1,11 3-3,0 0 1,28 5-1,-47-12 2,18 4-46,-1 0 1,1-2-1,0 0 0,0-1 1,1 0-1,-1-2 0,23-3 1,-34 2 46,0 0 1,0 0-1,-1 0 1,1-1-1,-1-1 1,0 1-1,0-1 0,0 0 1,0 0-1,-1-1 1,1 0-1,-1 0 1,0-1-1,-1 0 1,0 0-1,0 0 1,0 0-1,0-1 0,5-12 1,-7 12 52,0 1 0,0-1 0,-1-1 0,0 1 0,0 0 0,-1 0 0,0-1 0,-1 1 0,1 0 0,-1-1 0,-1-8 0,0 15-48,0 0 0,0 1 0,1-1 0,-1 0 0,0 1 0,0-1 0,0 1 0,1-1 0,-1 1 0,0-1 0,0 1 0,0 0 0,0-1 0,0 1 0,0 0 0,0 0 0,0-1 0,0 1 0,0 0 0,0 0 0,0 0 0,0 0 0,0 1 0,0-1 0,-2 0 0,-27 5 33,22-1-35,0 0 0,0 0 1,0 1-1,1 1 0,0-1 0,0 1 0,0 0 1,-10 13-1,4-5-8,2 1 1,0 0-1,-11 22 1,20-34-11,0 0-1,1 1 1,0-1 0,0 1-1,0 0 1,0-1 0,0 1-1,1 0 1,0-1 0,0 6 0,25-8-443,-18-3 434,-1 0-1,1-1 0,-1 1 1,1-1-1,-1 0 0,0-1 1,0 0-1,0 0 0,-1 0 1,1 0-1,-1-1 0,0 0 1,-1 0-1,9-11 0,5-8-61,30-54 0,-36 54 65,0-1 0,-2 0 0,-1 0 0,-1-1-1,-1 0 1,5-35 0,-5-4 872,-2-95 0,-5 169-718,-2 0 0,0 0 0,0-1 0,0 1-1,-7 14 1,-3 12 152,-1 24-124,3 1 0,2 0 1,2 0-1,3 0 0,8 91 0,-5-146-227,1 1 0,0-1-1,0 0 1,0 0-1,0 0 1,1 0-1,0 0 1,0 0-1,1 0 1,4 8-1,-5-11-308,0 0-1,0 0 0,1 0 1,-1 0-1,0 0 0,1 0 1,-1-1-1,1 1 0,-1-1 1,1 1-1,0-1 0,0 0 1,-1 0-1,1-1 0,0 1 1,0-1-1,0 1 1,0-1-1,0 0 0,6 0 1,21-2-7121</inkml:trace>
</inkml:ink>
</file>

<file path=ppt/ink/ink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8:28:34.793"/>
    </inkml:context>
    <inkml:brush xml:id="br0">
      <inkml:brushProperty name="width" value="0.05" units="cm"/>
      <inkml:brushProperty name="height" value="0.05" units="cm"/>
    </inkml:brush>
  </inkml:definitions>
  <inkml:trace contextRef="#ctx0" brushRef="#br0">17 829 13270,'0'0'6707,"-12"4"-5998,7-4-631,11-2 117,445-171 3093,94-39-2532,-447 173-646,32-14-21,126-70 1,-248 119-88,-1 0 0,1-1 1,-1 0-1,0-1 0,0 1 1,-1-1-1,0-1 1,0 1-1,9-13 0,-12 14 15,-1-1 0,1 0 0,-1 0 0,0 0 0,0 0 0,-1 0 0,0-1 0,0 1 0,0 0 0,-1-1 0,0 1 0,0-1 0,-1-7 0,0 11-16,1 0-1,-1 0 1,0 0 0,0 0-1,0 0 1,-1 0-1,1 0 1,-1 0 0,0 0-1,1 1 1,-1-1 0,0 1-1,-1-1 1,1 1 0,0 0-1,-1 0 1,1 0-1,-1 0 1,0 0 0,1 0-1,-1 1 1,0-1 0,0 1-1,0 0 1,0 0 0,0 0-1,-1 0 1,-3 0-1,-11-2 18,-1 1 0,0 0-1,-31 2 1,32 0 40,-23 7 180,40-7-232,0 0 1,1 0 0,-1 1-1,0-1 1,1 0 0,-1 1-1,0-1 1,1 0 0,-1 1-1,0-1 1,1 1 0,-1-1-1,1 1 1,-1-1 0,1 1-1,-1-1 1,1 1 0,-1 0-1,1-1 1,0 1 0,-1 0-1,1-1 1,0 1 0,-1 0-1,1 0 1,0-1 0,0 1-1,0 0 1,0-1 0,0 1-1,0 0 1,0 0 0,0 0-1,0-1 1,0 1 0,0 0-1,0-1 1,0 1-1,1 0 1,-1 0 0,0-1-1,1 1 1,-1 0 0,0-1-1,1 1 1,-1 0 0,1-1-1,-1 1 1,1-1 0,-1 1-1,1-1 1,-1 1 0,2 0-1,5 4 32,0-1-1,0 1 1,1-1-1,0 0 1,-1-1-1,1 0 0,1 0 1,-1-1-1,0 0 1,1 0-1,10 0 1,6 3 49,33 6 86,41 9-16,-89-17-150,0 0-1,0 1 1,0 0 0,-1 0 0,0 1-1,0 1 1,10 6 0,-16-9-5,0 0-1,0-1 1,-1 2 0,1-1 0,-1 0 0,1 0 0,-1 1-1,0-1 1,-1 1 0,1 0 0,0-1 0,-1 1 0,0 0-1,0 0 1,0 0 0,-1 0 0,1 0 0,-1 0 0,0 0-1,0 0 1,0 0 0,-1 0 0,1 0 0,-1 0 0,-2 6-1,0 1-11,-1 0 0,-1 0-1,1 0 1,-2-1 0,0 1 0,0-1-1,-11 13 1,-1-1-49,-76 98-1964,41-35-4365,32-43-688</inkml:trace>
</inkml:ink>
</file>

<file path=ppt/ink/ink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8:28:35.493"/>
    </inkml:context>
    <inkml:brush xml:id="br0">
      <inkml:brushProperty name="width" value="0.05" units="cm"/>
      <inkml:brushProperty name="height" value="0.05" units="cm"/>
    </inkml:brush>
  </inkml:definitions>
  <inkml:trace contextRef="#ctx0" brushRef="#br0">58 611 16904,'0'0'9153,"-10"-8"-8795,8 5-350,0 1 0,0 0 0,0 0 0,-1 0 0,1 0 0,-1 0 0,1 1 0,-1-1 0,0 1 0,0 0 0,-4-2 0,7 3-6,-1 0 0,0 0 1,1 1-1,-1-1 0,1 0 0,0 0 1,-1 0-1,1 1 0,-1-1 0,1 0 1,-1 1-1,1-1 0,-1 0 0,1 1 1,0-1-1,-1 0 0,1 1 0,0-1 1,-1 1-1,1-1 0,0 1 1,0-1-1,0 1 0,-1-1 0,1 1 1,0-1-1,0 1 0,-4 33 111,18 196 441,-4-90 58,-9-227-341,5 0 0,27-144 1,-21 174-293,3 1 1,3 0 0,2 1-1,53-103 1,-57 129 16,3 0 0,28-35-1,-41 56-4,1 0 0,1 0 0,-1 1 0,1 0 0,0 1-1,1-1 1,-1 1 0,1 1 0,0 0 0,1 0 0,16-5-1,-25 9 8,0 1-1,0 0 0,0-1 0,0 1 0,0 0 0,1 0 0,-1 0 1,0 0-1,0 0 0,0 0 0,0 0 0,0 0 0,0 0 0,0 1 0,0-1 1,0 0-1,0 1 0,0-1 0,0 1 0,0-1 0,0 1 0,0 0 1,0-1-1,0 1 0,0 0 0,-1-1 0,1 1 0,0 0 0,0 0 1,0 1-1,1 2-2,-1-1 0,0 1 0,0-1 0,0 1 0,0-1-1,-1 1 1,1-1 0,-1 1 0,0 7 0,-1 2 2,0 0 0,-1 0 0,-1 0 0,0 0 0,-5 13 0,-6 2-8,-1-2-1,-1 0 1,-1 0 0,-29 32-1,26-34-20,0 2 0,2 0-1,1 1 1,-18 38-1,27-45 17,0 0 0,2 1 0,0 0 0,2 0 0,-4 41 0,7-53 0,1 1 0,0 0 0,1-1 1,0 1-1,0-1 0,1 1 0,0-1 0,1 0 0,0 0 1,1 0-1,0 0 0,0 0 0,1-1 0,0 1 1,8 10-1,114 113 105,-39-43-1563,-84-84 779,0-1-1,0 0 1,0 0 0,1 0 0,0-1-1,0 1 1,0-1 0,0 0-1,0-1 1,0 1 0,1-1 0,5 2-1,13-3-5616</inkml:trace>
</inkml:ink>
</file>

<file path=ppt/ink/ink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8:28:36.167"/>
    </inkml:context>
    <inkml:brush xml:id="br0">
      <inkml:brushProperty name="width" value="0.05" units="cm"/>
      <inkml:brushProperty name="height" value="0.05" units="cm"/>
    </inkml:brush>
  </inkml:definitions>
  <inkml:trace contextRef="#ctx0" brushRef="#br0">1 326 12166,'0'0'6893,"25"-17"-6308,81-61-190,-90 66-232,0-2 1,-1 0 0,0 0-1,-1-2 1,15-20 0,-23 27 151,-1 0 0,0 0 0,0 0 0,-1-1 0,0 0 0,-1 0 0,0 0 0,0 0 0,1-18 0,-4 27-269,0 1-1,1 0 1,-1-1 0,0 1-1,0 0 1,0-1 0,0 1-1,0 0 1,0-1 0,0 1-1,0 0 1,0-1 0,-1 1-1,1 0 1,0-1-1,0 1 1,0 0 0,0-1-1,0 1 1,-1 0 0,1-1-1,0 1 1,0 0 0,0 0-1,-1-1 1,1 1 0,0 0-1,0 0 1,-1 0 0,1-1-1,0 1 1,-1 0 0,1 0-1,0 0 1,-1-1-1,-14 5 287,-15 14-445,18-5 109,1-1 0,1 1 0,0 1 0,0-1 0,1 2-1,1-1 1,0 1 0,1 1 0,1-1 0,1 1 0,0 0-1,1 1 1,0-1 0,1 1 0,1 0 0,1-1 0,1 20 0,0-33 0,0 0 1,0 0 0,0 0 0,0-1-1,1 1 1,-1 0 0,1 0-1,0 0 1,0-1 0,0 1 0,0 0-1,1-1 1,-1 1 0,1-1 0,-1 0-1,1 1 1,0-1 0,0 0 0,0 0-1,0 0 1,0 0 0,0 0 0,1-1-1,-1 1 1,1-1 0,-1 1-1,1-1 1,-1 0 0,1 0 0,0 0-1,0 0 1,-1-1 0,1 1 0,0-1-1,0 1 1,0-1 0,0 0 0,5-1-1,1 1 12,1-1-1,-1 0 1,0-1-1,0 0 1,0 0-1,0-1 1,0 0-1,0-1 1,-1 0-1,0 0 1,9-6-1,23-22 8,-2-1 0,-2-2-1,-1-1 1,-2-2 0,36-53-1,-41 62-40,-27 28 21,0 1 1,0-1 0,0 1-1,1-1 1,-1 1-1,0-1 1,0 1-1,0 0 1,1 0 0,-1 0-1,0-1 1,0 1-1,1 0 1,-1 0-1,0 1 1,0-1 0,1 0-1,-1 0 1,0 1-1,0-1 1,0 0-1,0 1 1,1-1 0,-1 1-1,0 0 1,0-1-1,0 1 1,0 0-1,0 0 1,0-1 0,1 3-1,17 18 3,-2 2 0,0 0 0,-1 1 1,-1 0-1,-1 1 0,11 31 0,-22-50 2,-1 0 0,1 1 0,-1-1-1,-1 1 1,1 0 0,-1 0 0,0-1 0,-1 1 0,0 0 0,0 0 0,0 0 0,-1 0-1,0 0 1,-4 12 0,3-14 1,0-1 0,0 0 0,-1 0 0,0 0 0,0 0 0,0-1 0,0 1 0,0-1 0,-1 0-1,1 0 1,-1 0 0,0 0 0,0 0 0,0-1 0,0 0 0,-1 0 0,1 0 0,0 0 0,-1-1 0,0 0 0,-5 1 0,-3 1-69,0-1 1,0 0-1,-20-1 1,44-25-1024,20-10 908,2 2-1,1 1 1,2 1 0,1 3 0,51-31 0,-75 51 229,-1 0-1,1 1 1,0 0 0,15-4 0,-26 9-9,1 0-1,0 0 1,0 0-1,0 1 1,0-1 0,0 1-1,0 0 1,0-1-1,0 1 1,-1 1-1,1-1 1,0 0-1,0 1 1,0-1 0,0 1-1,0 0 1,0 0-1,0 0 1,-1 0-1,1 1 1,-1-1-1,1 1 1,-1 0 0,1-1-1,-1 1 1,3 3-1,-1 2 16,0-1 0,0 1 0,-1 0 0,0 1 1,0-1-1,0 1 0,-1-1 0,0 1 0,-1 0 0,1 14 0,-1-17-303,-1 0 0,0 0 0,0 0 0,0 0 1,-1 0-1,0 0 0,0 0 0,0 0 0,0 0 0,-1 0 0,0 0 0,0 0 1,0-1-1,-1 1 0,1-1 0,-1 0 0,-5 6 0,-10 6-5047,2-5-4381</inkml:trace>
</inkml:ink>
</file>

<file path=ppt/ink/ink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8:28:36.526"/>
    </inkml:context>
    <inkml:brush xml:id="br0">
      <inkml:brushProperty name="width" value="0.05" units="cm"/>
      <inkml:brushProperty name="height" value="0.05" units="cm"/>
    </inkml:brush>
  </inkml:definitions>
  <inkml:trace contextRef="#ctx0" brushRef="#br0">1 0 16055,'0'0'3234,"108"76"-6676,-95-19-239,-2 7-1954</inkml:trace>
</inkml:ink>
</file>

<file path=ppt/ink/ink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8:28:38.139"/>
    </inkml:context>
    <inkml:brush xml:id="br0">
      <inkml:brushProperty name="width" value="0.05" units="cm"/>
      <inkml:brushProperty name="height" value="0.05" units="cm"/>
    </inkml:brush>
  </inkml:definitions>
  <inkml:trace contextRef="#ctx0" brushRef="#br0">206 675 10901,'0'0'12849,"-3"-19"-11726,1 1-905,-1 1-1,-7-26 1,9 42-209,1 0-1,0 0 0,-1 0 0,1 1 0,-1-1 0,1 0 0,-1 0 1,1 0-1,-1 0 0,1 1 0,-1-1 0,0 0 0,1 0 1,-1 1-1,0-1 0,0 1 0,0-1 0,1 0 0,-1 1 1,0 0-1,0-1 0,0 1 0,0-1 0,0 1 0,0 0 0,0 0 1,0 0-1,0 0 0,0-1 0,0 1 0,0 0 0,0 1 1,0-1-1,0 0 0,0 0 0,0 0 0,-1 1 0,-30 18 66,29-16-65,-8 5-10,1 1 1,1 0 0,-1 1 0,1-1-1,1 2 1,0-1 0,1 1-1,0 0 1,0 1 0,1 0 0,1 0-1,0 0 1,0 1 0,2-1 0,-1 1-1,2 0 1,-1 0 0,2 0 0,0 1-1,1 15 1,0-27-13,0 0 0,1-1-1,-1 1 1,1 0 0,-1 0 0,1-1-1,0 1 1,0-1 0,0 1 0,0 0-1,0-1 1,0 0 0,0 1-1,0-1 1,1 0 0,-1 1 0,1-1-1,-1 0 1,1 0 0,-1 0 0,1 0-1,-1-1 1,1 1 0,0 0 0,-1-1-1,1 1 1,0-1 0,0 1-1,0-1 1,-1 0 0,1 0 0,3 0-1,1 1-26,1-1-1,0 1 0,-1-2 0,1 1 0,0-1 0,0 0 0,-1 0 0,10-3 0,-8 0 32,-1-1 0,1 1 0,-1-1-1,0 0 1,0-1 0,0 0-1,-1 0 1,0 0 0,0-1 0,0 1-1,-1-2 1,0 1 0,4-9-1,3-5 6,-2 0 0,-1-1 0,12-41 0,-8 1 124,-3-1 0,-3 0 0,-3 0 0,-5-86 0,1 75 619,-4 48 787,3 26-1501,1 0 1,-1 0-1,1 0 1,-1 0-1,1 0 1,-1 1-1,1-1 0,-1 0 1,1 0-1,-1 1 1,1-1-1,0 0 1,-1 1-1,1-1 0,0 1 1,-1-1-1,1 0 1,0 1-1,-1-1 1,1 1-1,0-1 1,0 1-1,-1-1 0,1 1 1,0-1-1,0 1 1,0 0-1,-18 50 77,4 29-50,-9 137 1,18 84-206,5-290 129,0-9 1,0 0-1,0 1 1,0-1 0,0 0 0,0 1 0,0-1-1,1 0 1,-1 0 0,1 0 0,0 1 0,-1-1-1,1 0 1,0 0 0,0 0 0,0 0 0,1 0-1,-1 0 1,0 0 0,1-1 0,0 1 0,-1 0-1,1-1 1,0 1 0,-1-1 0,1 0 0,3 2-1,-1-2-6,0 0 0,1 0-1,-1 0 1,1-1-1,-1 1 1,1-1-1,-1 0 1,0 0 0,1-1-1,-1 1 1,1-1-1,6-2 1,-3 0 6,-1 0 1,1 0-1,-1 0 1,0-1-1,0 0 1,-1-1-1,1 1 1,-1-1-1,0 0 1,0-1-1,10-11 1,4-9-61,28-47 1,-3 4 102,-42 75 35,-1 1 0,-1 0 0,1-1-1,-1 1 1,0 0 0,-1 0 0,0 8-1,10 63-160,-9-75 105,-1-1 0,1 1 0,0 0 0,0 0 0,0 0 0,1 0 0,-1-1 0,1 1 0,-1-1 0,1 1 0,0-1 0,0 1 0,0-1 1,0 0-1,0 0 0,0 0 0,1 0 0,-1-1 0,1 1 0,-1-1 0,5 2 0,-2-1 7,1-1 1,-1 0-1,1 0 0,-1 0 1,1-1-1,-1 0 1,1 0-1,-1-1 0,1 1 1,10-4-1,-10 2 1,-1-1-1,1 0 0,-1 0 1,0 0-1,1-1 0,-2 0 1,1 0-1,0 0 0,-1 0 1,0-1-1,0 1 0,0-1 1,0-1-1,4-7 0,7-13 110,18-41 0,-30 78 144,19 60-139,-21-66-135,1 0 0,0 0-1,1 1 1,-1-1 0,1-1 0,0 1 0,0 0 0,0-1 0,1 1-1,0-1 1,6 5 0,-7-7-1,1 0-1,-1-1 1,1 0-1,-1 0 1,1 0 0,0 0-1,0 0 1,-1-1-1,1 0 1,0 1-1,0-1 1,0-1 0,-1 1-1,1-1 1,0 1-1,0-1 1,5-2-1,0 0 40,-1-1 0,1 0-1,-1 0 1,0-1-1,14-10 1,19-18 21,-2-1 1,-2-2-1,-1-2 0,38-52 0,-73 90-42,0 0-1,0 1 1,0-1-1,0 0 1,0 1-1,0-1 1,-1 1-1,1 0 1,0-1-1,0 1 1,0 0-1,-1-1 1,1 1-1,0 0 1,0 0-1,-1 0 1,1 0-1,-1-1 1,1 1-1,-1 0 1,1 0-1,-1 0 1,0 0-1,1 2 1,15 29-13,-13-20 11,-3-10 2,1 0-1,-1 0 1,1-1-1,-1 1 0,1 0 1,-1-1-1,1 1 0,0 0 1,0-1-1,0 1 1,0-1-1,0 0 0,0 1 1,0-1-1,1 0 1,-1 1-1,0-1 0,1 0 1,-1 0-1,1 0 0,-1 0 1,4 1-1,-3-1 29,-1 0 114,-1-36 309,-3 34-457,0 0 0,0 0 0,0 0 0,0 1-1,0-1 1,0 1 0,0 0 0,0 0 0,-1 0 0,1 0-1,0 1 1,0-1 0,0 1 0,0 0 0,0 0 0,0 0 0,0 0-1,0 0 1,0 1 0,1-1 0,-1 1 0,0 0 0,1 0 0,-1 0-1,1 0 1,-4 4 0,0 3-25,0 1 0,0 0 0,1 0 0,1 1 0,0-1 0,0 1 0,1 0 0,0 0 0,1 0 0,0 0 0,0 0 1,2 1-1,0 13 0,0-24 25,0-1 0,1 1 0,-1 0 1,1 0-1,-1 0 0,1-1 0,-1 1 1,1 0-1,-1 0 0,1-1 0,0 1 1,-1 0-1,1-1 0,0 1 0,0-1 1,0 1-1,-1-1 0,1 0 0,0 1 1,0-1-1,0 0 0,0 1 0,0-1 1,0 0-1,0 0 0,0 0 0,0 0 1,0 0-1,-1 0 0,1 0 1,0 0-1,0 0 0,2-1 0,1 1 2,0 0 0,0-1 0,0 1 0,0-1 0,0 0 0,0 0 0,7-4 0,-2-2-12,0-1 0,0 0 1,0-1-1,-1 0 1,-1-1-1,1 1 1,-2-1-1,1-1 1,4-11-1,9-11-8,-16 33-7,-2 12-43,-1-8 57,-1 0 0,1 0 1,0 0-1,0-1 0,0 1 1,0 0-1,1 0 0,-1-1 1,1 1-1,0-1 0,0 0 1,1 1-1,-1-1 0,1 0 1,5 5-1,-1-5 9,-1 0 0,2 0-1,-1 0 1,0-1 0,0 0 0,1-1 0,-1 0-1,1 0 1,-1 0 0,1-1 0,-1 0 0,1 0-1,0-1 1,-1 0 0,1-1 0,-1 0 0,0 0-1,0 0 1,0-1 0,0 0 0,0 0 0,0-1 0,-1 0-1,1 0 1,-1 0 0,0-1 0,9-9 0,8-12-20,-2-1 0,-1-1 0,33-60 0,38-102 70,-66 135-48,-14 31 101,-1 1 1,-1-2-1,-1 1 1,-2-1 0,0 0-1,-1 0 1,-2-1 0,0 1-1,-3-46 1,0 70-83,0 0 0,0 1 1,-1-1-1,1 1 0,0-1 0,-1 1 0,1-1 0,0 1 1,-1-1-1,1 1 0,-1-1 0,1 1 0,-1-1 1,1 1-1,-1 0 0,1-1 0,-1 1 0,1 0 1,-1 0-1,0-1 0,1 1 0,-1 0 0,1 0 1,-1 0-1,0 0 0,1 0 0,-1 0 0,0 0 1,1 0-1,-1 0 0,0 0 0,1 0 0,-1 0 1,1 0-1,-1 0 0,0 0 0,1 1 0,-1-1 0,1 0 1,-1 1-1,0-1 0,-27 14 46,19-5-32,0 1 0,1 1 0,0-1 0,0 1 0,2 1 1,-1-1-1,1 1 0,1 0 0,0 0 0,1 1 0,-4 18 0,-3 15 106,-7 88 0,12 107-116,6-186-57,0-45 42,0 0 0,1 1 0,0-1 0,1 0 0,0 0 0,4 10 0,-5-17-104,-1-1 0,1 1 0,1-1 1,-1 0-1,0 1 0,1-1 0,-1 0 1,1 0-1,-1 0 0,1 0 0,0 0 1,0 0-1,0 0 0,0-1 0,0 1 1,1-1-1,-1 1 0,0-1 0,1 0 1,-1 0-1,1 0 0,-1 0 0,1-1 1,0 1-1,-1-1 0,1 1 0,0-1 1,2 0-1,22-1-4414,-10-4-1694,7-8-8036</inkml:trace>
</inkml:ink>
</file>

<file path=ppt/ink/ink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8:28:38.482"/>
    </inkml:context>
    <inkml:brush xml:id="br0">
      <inkml:brushProperty name="width" value="0.05" units="cm"/>
      <inkml:brushProperty name="height" value="0.05" units="cm"/>
    </inkml:brush>
  </inkml:definitions>
  <inkml:trace contextRef="#ctx0" brushRef="#br0">0 10 18681,'0'0'10004,"58"-5"-10004,-52 3-64,-6 0-944</inkml:trace>
</inkml:ink>
</file>

<file path=ppt/ink/ink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8:29:20.287"/>
    </inkml:context>
    <inkml:brush xml:id="br0">
      <inkml:brushProperty name="width" value="0.05" units="cm"/>
      <inkml:brushProperty name="height" value="0.05" units="cm"/>
    </inkml:brush>
  </inkml:definitions>
  <inkml:trace contextRef="#ctx0" brushRef="#br0">2 1008 10085,'0'0'9532,"0"-12"-8948,-1 5-500,1-1-1,0 1 0,0-1 1,1 1-1,0-1 0,1 1 0,-1 0 1,1 0-1,1 0 0,-1 0 1,1 0-1,5-8 0,25-34 138,2 2 0,2 1 0,3 2-1,1 1 1,2 3 0,1 1 0,58-37 0,25-7 502,215-104 0,-336 184-723,226-107-54,-181 90 25,1 2-1,91-21 1,-130 37-25,0 0 0,0 1 0,19 0 0,-31 1 241,-9-3-141,0 1 0,1-1 0,-1 1 0,0 1-1,-14-2 1,15 3 7,1 0-1,0-1 0,0 0 0,0 0 0,0-1 0,0 0 0,0 0 0,1 0 0,-1-1 0,1 1 0,-1-1 0,-4-4 0,13 6-24,0 0 0,0 1 0,0-1 0,0 1 0,0 0 0,0 0 0,1 0 0,-1 0 0,0 0 0,0 1 0,5 1 0,0 1-24,0 1 0,0 0-1,0 0 1,-1 1 0,0 0-1,0 0 1,0 1 0,-1 0-1,0 0 1,0 0 0,0 1-1,-1 0 1,0 0 0,0 0-1,-1 1 1,0-1 0,0 1 0,0 0-1,-1 1 1,-1-1 0,1 0-1,-2 1 1,3 13 0,-2-6-370,-1-1 0,0 1 0,-1 0 0,-1 0 0,-3 20 0,1-22-966,0 0-1,-1-1 1,0 1 0,-1-1 0,-11 21 0,-5 2-6242</inkml:trace>
</inkml:ink>
</file>

<file path=ppt/ink/ink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8:29:21.067"/>
    </inkml:context>
    <inkml:brush xml:id="br0">
      <inkml:brushProperty name="width" value="0.05" units="cm"/>
      <inkml:brushProperty name="height" value="0.05" units="cm"/>
    </inkml:brush>
  </inkml:definitions>
  <inkml:trace contextRef="#ctx0" brushRef="#br0">70 249 12742,'0'0'9452,"-5"-17"-7990,-14-54-339,14 128-565,4 90-363,3 171 725,2-247-725,3 0 0,23 100-1,-30-233 428,-27-85-472,7 44-117,4-2-1,-2-108 1,18 197-41,-1-18-16,1 1 0,2-1 0,9-47 0,-9 71 18,0 0-1,1 0 1,1 1-1,0-1 1,0 1 0,0 0-1,2 0 1,-1 1-1,1 0 1,0 0-1,0 0 1,1 0-1,0 1 1,1 0 0,-1 1-1,10-6 1,-13 9-3,0 1 1,0-1-1,0 1 0,0 1 1,0-1-1,1 1 1,-1-1-1,1 1 1,-1 0-1,1 1 1,-1-1-1,1 1 0,-1 0 1,6 0-1,-8 0 6,0 1 0,0-1 1,1 1-1,-1 0 0,0-1 0,0 1 0,0 0 0,0 0 0,0 0 0,0 1 0,0-1 0,0 0 0,0 1 0,0-1 0,-1 1 0,1 0 0,-1 0 0,1-1 0,-1 1 0,0 0 1,1 0-1,-1 0 0,0 0 0,0 0 0,-1 1 0,1-1 0,1 4 0,1 11 3,-1-1 1,0 0-1,-1 1 1,0 0-1,-2-1 1,0 1-1,-1-1 0,0 0 1,-2 1-1,-8 25 1,-1-8-321,-1-1 0,-2-1 0,-36 55 0,49-83 142,-32 58-2658,33-57 1869,0 0-1,1 0 0,-1 0 0,1 0 0,0 0 0,0 10 0,2-10-3188,6-4-310</inkml:trace>
</inkml:ink>
</file>

<file path=ppt/ink/ink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8:29:22.056"/>
    </inkml:context>
    <inkml:brush xml:id="br0">
      <inkml:brushProperty name="width" value="0.05" units="cm"/>
      <inkml:brushProperty name="height" value="0.05" units="cm"/>
    </inkml:brush>
  </inkml:definitions>
  <inkml:trace contextRef="#ctx0" brushRef="#br0">1 387 6451,'0'0'6976,"15"9"-6213,50 30 94,-63-38-783,0 0-1,0 0 1,-1 1 0,1-1-1,0 0 1,-1 1 0,1-1 0,0 1-1,-1-1 1,0 1 0,1 0-1,-1-1 1,0 1 0,0 0-1,0 0 1,0 0 0,0 0 0,-1 0-1,1 0 1,0 0 0,-1 0-1,0 0 1,1 0 0,-1 1-1,0-1 1,0 0 0,0 0 0,-1 2-1,1 7 1986,0-20 700,0-23-2233,0 28-524,0 0 1,1 0 0,-1 1 0,1-1-1,0 0 1,0 0 0,1 1 0,-1-1-1,1 1 1,0-1 0,0 1 0,0 0-1,0 0 1,0-1 0,1 1-1,-1 1 1,1-1 0,0 0 0,0 1-1,0-1 1,0 1 0,0 0 0,1 0-1,-1 0 1,1 1 0,-1-1 0,1 1-1,0 0 1,-1 0 0,8-1 0,11-2-21,0 0 0,1 2 0,45 1 0,-51 1 5,79 12-841,-95-12 853,0-1 0,0 0 0,0 1 0,0-1-1,0 0 1,0 1 0,0-1 0,0 0 0,0 0 0,0 0 0,-1 0 0,1 0 0,0 0-1,-1 0 1,1 0 0,0 0 0,-1 0 0,0 0 0,1 0 0,-1 0 0,0-1 0,1 1 0,-1 0-1,0 0 1,0-2 0,4-33 1548,-4 77-1638,0-38 87,-1-1 1,1 1-1,0-1 0,0 1 0,0-1 0,0 1 1,0-1-1,1 1 0,-1-1 0,1 1 0,0-1 0,0 0 1,-1 1-1,1-1 0,1 0 0,-1 1 0,0-1 1,1 0-1,-1 0 0,1 0 0,-1 0 0,1 0 1,0-1-1,0 1 0,0-1 0,0 1 0,0-1 0,0 1 1,0-1-1,1 0 0,-1 0 0,0 0 0,1 0 1,3 0-1,9 3-24,0-1 0,0 0 0,1-1 0,-1-1 0,1 0 0,-1-2 0,0 1 0,1-2 0,-1 0 0,0-1 0,0 0 0,0-1 0,0-1 0,-1 0 0,0-1 0,0-1 0,0 0 0,-1-1 0,21-16 0,-31 22 81,0-1 0,0 1 1,0-1-1,0 0 0,-1 0 1,1 0-1,-1-1 0,0 1 1,0 0-1,0-1 1,-1 0-1,1 1 0,-1-1 1,1 0-1,0-5 0,-6 8 135,0 0 0,0 0-1,0 1 1,0-1 0,0 1-1,0 0 1,0 0-1,0 0 1,0 1 0,0 0-1,-6 1 1,0 3-211,0 0 1,0 1-1,0 0 1,1 1-1,0-1 0,0 2 1,1-1-1,0 1 0,0 1 1,1-1-1,0 1 1,1 1-1,-1-1 0,2 1 1,-1 0-1,2 0 1,-1 1-1,1 0 0,1-1 1,0 1-1,1 1 0,-2 13 1,4-24-22,1-1-1,-1 1 1,1-1 0,-1 1 0,1-1-1,-1 1 1,1-1 0,-1 1 0,1-1 0,0 0-1,-1 1 1,1-1 0,0 0 0,-1 1-1,1-1 1,0 0 0,0 0 0,-1 0 0,1 0-1,0 0 1,0 0 0,-1 0 0,1 0 0,0 0-1,-1 0 1,1 0 0,1 0 0,24-4-447,-18 0 476,-1 0 1,1-1-1,-1 1 1,-1-1-1,1-1 0,-1 1 1,0-1-1,0 0 1,0-1-1,-1 1 0,5-8 1,6-11 44,25-48 0,-32 49 99,-1-1 0,-2 1 0,0-1 0,-1 0 0,-1-1 0,-2 1 0,-1-1 0,0 1 1,-2-1-1,-4-26 0,-9 17 902,4 27-129,9 8-869,1 1-1,-1-1 1,1 1-1,-1 0 1,1-1-1,-1 1 1,1-1-1,-1 1 1,1 0-1,0-1 1,-1 1-1,1 0 1,0-1-1,0 1 1,0 0-1,-1 0 1,1-1-1,0 1 1,0 0-1,0 0 1,0-1-1,0 2 1,-6 85-89,5 132 0,2-208 1,0 1 0,1-1 0,0 0 0,1 0 0,0 0 0,1 0 0,0-1 0,1 1 0,0-1 0,12 19 0,-12-23-278,-1 0 1,1-1-1,0 0 1,1 0-1,-1 0 1,1 0-1,10 6 1,-10-8-298,-1-1-1,1 1 1,0-1 0,0 0 0,-1 0 0,1-1-1,0 0 1,1 0 0,11 0 0,14-1-3631,-3 0-1077</inkml:trace>
</inkml:ink>
</file>

<file path=ppt/ink/ink1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5-08-27T11:24:43.254"/>
    </inkml:context>
    <inkml:brush xml:id="br0">
      <inkml:brushProperty name="width" value="0.05292" units="cm"/>
      <inkml:brushProperty name="height" value="0.05292" units="cm"/>
      <inkml:brushProperty name="color" value="#FF0000"/>
    </inkml:brush>
  </inkml:definitions>
  <inkml:trace contextRef="#ctx0" brushRef="#br0">17730 5377 528 0,'0'0'120'0,"0"0"25"0,0 0-52 0,0 0 4 0,0 0 7 0,0 0-52 15,0 0-17-15,0-12-14 16,12 12-1-16,-12-2-1 15,11 2-15-15,21-6 14 16,16 6 5-16,24 0 15 16,23 0 8-16,9 0-34 15,11 0-4-15,1 0-7 16,-9 0 0-16,13 0 5 16,-5 0-6-16,-11 8-9 15,-13-1 9-15,-15-2 0 16,0 3 11-16,-17-5-11 0,-11 3 0 15,-12-3 2-15,-12-3-2 16,-4 0 2-16,-16 0 8 16,-4 0 8-16,0 2-4 15,0-2 10-15,0 0-6 16,0 0-6-16,0 0-11 16,0 0 2-16,0 0 1 15,0 0-4-15,0 0-6 16,0 0-1-16,0 0-41 15,0 0-139-15,8 8-83 16,4-6-159-16</inkml:trace>
  <inkml:trace contextRef="#ctx0" brushRef="#br0" timeOffset="933.98">22428 5330 554 0,'0'0'103'0,"0"0"58"0,0 0-61 0,0 0 7 0,0 0 2 16,0 0-35-16,-16-4-29 15,16 1-7-15,0 3 17 16,0-2-7-16,0 2-23 15,0 0-15-15,48 0-9 16,35 0 13-16,57 0 4 16,11 0-2-16,12 0-16 15,-19 0 2-15,-5 0-2 16,-20 0 9-16,-15 0-9 0,-25 2-7 16,-23 5 7-16,-20-3 1 15,-24-1 0-15,-12-3-1 16,0 0 3-16,0 0 1 15,0 0 1-15,0 0-5 16,0 0 1-16,0 0 3 16,0 0-3-16,0 0-2 15,0 0-22-15,16 0-54 16,20 6-151-16,8-3-67 16,15 1-176-16</inkml:trace>
  <inkml:trace contextRef="#ctx0" brushRef="#br0" timeOffset="2901.74">26282 5394 674 0,'0'0'200'0,"0"0"-24"0,0 0-80 0,0 0-4 0,0 0-2 0,0 0-42 15,-32-6-29-15,32 3-8 16,20 3 14-16,60-4-1 15,39 0 14-15,20 1-27 16,29 1-6-16,-9-3 5 16,-8 1-6-16,1-2 0 15,-21 1 5-15,-12 5-7 16,-7 0 0-16,-29 0 1 16,-23 0-3-16,-12 0 2 15,-16-2 1-15,-8 2-1 16,-20-4 2-16,4 4-1 0,-8-3-2 15,0 3-1-15,0 0 2 16,0 0-2-16,0 0-20 16,-92 0-109-16,-51 0-142 15,-44-6-424-15</inkml:trace>
  <inkml:trace contextRef="#ctx0" brushRef="#br0" timeOffset="3933.69">4411 6496 761 0,'0'0'218'0,"0"0"-96"0,0 0-2 0,-338 35 54 16,314-29-64-16,12-3-32 15,12 0-22-15,0-3-52 16,0 4 0-16,0-4 4 16,0 6-6-16,60 1-1 15,43 4 1-15,52 1 10 16,9 3-6-16,7-8-4 0,-20 1 3 16,-31-1 0-1,7-5-5-15,-7-2 2 0,-17 0 0 16,5 0-2-16,-21 0 0 15,-23 0-7-15,-32 0 0 16,-8 0 6-16,-12 0-17 16,-12 0-5-16,0 0-30 15,0 0-38-15,0 0-34 16,0 0-71-16,-24 7-95 16,4 9-282-16</inkml:trace>
  <inkml:trace contextRef="#ctx0" brushRef="#br0" timeOffset="5050.37">11407 6705 541 0,'0'0'275'0,"0"0"-133"0,0 0 26 0,0 0-56 0,0 0 12 16,0 0-25-16,-104 0-32 15,104 0-32-15,0 0-17 16,0 0-7-16,0 0-4 15,68 0 5-15,51 0 5 16,57 0-8-16,23 2 2 16,24 6-7-16,0-2-2 15,-16 7-3-15,-20-4 1 0,-32 1-1 16,-16-1 1-16,-23 4 2 16,-21-6-1-16,-3 1-1 15,-20 0 0-15,-17-2 0 16,-19-3 2-16,-12-2-2 15,-12-1 0-15,-4 0 0 16,-8 0-3-16,0 0-4 16,0 0-19-16,0 0-42 15,0 5-71-15,-8 5-66 16,-40-4-131-16,5-5-326 16</inkml:trace>
  <inkml:trace contextRef="#ctx0" brushRef="#br0" timeOffset="7217.59">20998 6522 657 0,'0'0'251'0,"0"0"-178"0,0 0 43 0,0 0-63 0,0 0 44 0,0 0-41 15,0 0-2-15,88 0-14 16,71 0-14-16,64 0 16 16,60 0-23-16,31 0-6 15,21 0-5-15,-17 0-8 16,9 0-3-16,-20 0 3 15,-41 0 2-15,-31 0-1 0,-48 0 1 16,-47 0-2 0,-45 0 1-16,-39 0 1 0,-12 0-1 15,-28 0-1-15,-8 0 1 16,-8 0 3-16,0 0-4 16,0 0-1-16,0 0-48 15,-32 0-130-15,-40 0-138 16,12 0-384-16</inkml:trace>
  <inkml:trace contextRef="#ctx0" brushRef="#br0" timeOffset="20716.93">13979 8473 1028 0,'0'0'112'0,"0"0"73"0,0 0-111 0,0 0-1 0,0 0-5 0,0 0-57 0,0 0-8 16,0 0 0-16,446 0 11 15,-251 3-2-15,-8 1-7 16,-32 0-3-16,-3-4 2 15,-25 0 6-15,-31 0-8 16,-29 1-2-16,-31-1 0 16,-24 4 1-16,-12-4 2 15,0 0 2-15,0 0-4 16,0 0-1-16,0 0-6 0,0 0 5 16,0 0-65-1,24 7-102-15,24 8-11 0,31-2-81 16,25-10-306-16</inkml:trace>
  <inkml:trace contextRef="#ctx0" brushRef="#br0" timeOffset="21474.36">20182 8391 859 0,'0'0'172'0,"0"0"42"0,0 0-111 0,0 0 28 0,0 0-27 15,0 0-46-15,-267 9-36 16,267-9 2-16,56 0-10 16,99 0-3-16,76 0 19 15,64 0-7-15,8-6-22 16,3-6-1-16,-19 4 0 15,-28 3 0-15,-12-2 1 16,-36-1-5-16,-36 4 8 16,-48 1-4-16,-43-1 0 15,-28 4 0-15,-21 0 2 16,-15 0-2-16,-8-3-1 0,0 3 0 16,-12-3 1-16,0 3-1 15,0 0-21-15,0 0-86 16,-44 0-190-16,-15 0-365 15</inkml:trace>
  <inkml:trace contextRef="#ctx0" brushRef="#br0" timeOffset="30634.26">11996 10173 866 0,'0'0'98'0,"0"0"20"0,0 0-7 0,0 0-33 0,0 0 49 15,0 0-66-15,0 0-48 16,-107-7-13-16,198 7 3 15,60-6 2-15,49-2-5 16,11-1 4-16,12 3 0 16,-12 2-4-16,-24 4-8 15,-24 0 8-15,-24 0 1 16,-23 0 1-16,-33 0-2 16,-35 0 2-16,-24 0-2 15,-12 8 0-15,-12-6 0 16,0-2-6-16,8 3-20 15,-4 3-84-15,8 4-61 0,0 1-132 16,8-2-134 0</inkml:trace>
  <inkml:trace contextRef="#ctx0" brushRef="#br0" timeOffset="32051.77">21612 10086 972 0,'0'0'140'0,"0"0"-20"0,0 0 13 0,0 0-31 0,0 0 6 16,0 0-47-16,-271 0-26 15,271 0-21-15,24 0-11 16,79 0-1-16,60-9 8 0,37-4-10 16,23 0-1-16,-12 2 1 15,-16 10-2-15,-16-3 2 16,-8 4-2-16,-28 0-5 15,-3 0-1-15,-25 0-19 16,-23 0-29-16,-33 0-22 16,-19 0 3-16,-20 0-69 15,-20 0 6-15,0 0-57 16,0 0-165-16</inkml:trace>
  <inkml:trace contextRef="#ctx0" brushRef="#br0" timeOffset="36220.26">18673 11855 559 0,'0'0'188'0,"0"0"-51"0,0 0 29 15,0 0-68-15,0 0 17 0,0 0 6 16,0 0-44-16,-310 0-11 15,310 0-18-15,0 0-15 16,0 0-3-16,0 0-16 16,0 0-3-16,67 0-2 15,53 0-8-15,51 0 16 16,28 0-13-16,4 0-4 16,-8 0 6-16,4 0-3 0,-24 0-3 15,-11 0 0-15,-21 0 0 16,-27 0 1-16,-33 0-1 15,-39 0 1-15,-20 0 2 16,-16 0 0-16,-8 0 9 16,0 0-9-16,0 0 10 15,0 0-2-15,0 0-10 16,0 0 1-16,0 0-4 16,0 0 0-16,0 0-25 15,0 0-52-15,0 0-115 16,0 0-134-16,0 0-317 15</inkml:trace>
  <inkml:trace contextRef="#ctx0" brushRef="#br0" timeOffset="40418.22">26139 12187 845 0,'0'0'140'0,"0"0"-20"0,0 0-48 0,0 0 19 0,0 0 24 0,0 0-50 15,0 0-44-15,-44-1-2 16,115 1-19-16,69 0 9 16,59 0 28-16,44 0-23 15,4-8-11-15,0-3 5 16,-28 8-8-16,-44-1 4 16,-24 4 0-16,-36 0-3 15,-27 0 1-15,-20 0 7 16,-13 0-5-16,-19 0 1 15,-12 0-1-15,0 0-3 0,-12 0 0 16,0 0-1-16,-12 0 0 16,0-4-8-16,0 4-37 15,0 0-60-15,0 0-129 16,-48 0-193-16</inkml:trace>
  <inkml:trace contextRef="#ctx0" brushRef="#br0" timeOffset="42285.3">9340 13081 972 0,'0'0'155'0,"0"0"-45"0,0 0-42 0,0 0 50 0,0 0-13 16,0 0-39-16,-20 0-38 0,132 0-19 15,55 0 13-15,56 0 4 16,32 0-11-16,36 0-5 16,3-4-5-16,-3-2-5 15,-32 6-2-15,-40-5 2 16,-52 5 0-16,-52 0-7 16,-23 0 7-16,-44 0 0 15,-12 0 3-15,-1 0-3 16,-23 0 0-16,-12 0-7 15,0 0-7-15,0 0-26 16,0 0-4-16,0 0-60 16,0 0-30-16,-4 8-52 15,-20 5-132-15,5-4-242 0</inkml:trace>
  <inkml:trace contextRef="#ctx0" brushRef="#br0" timeOffset="43168.25">16885 13036 873 0,'0'0'129'0,"0"0"-22"0,0 0-9 0,0 0 13 0,0 0 12 15,0 0-20-15,-115-35-61 16,115 32-7-16,0 3-11 0,16 0 3 16,64 0-21-16,59 0 4 15,48 0 4-15,56 0-10 16,8-6-2-16,12-1-1 16,-29 4-1-16,-30-1 2 15,-33 1 0-15,-40 1 0 16,-39 2-2-16,-33 0-4 15,-23 0 2-15,-16 0-7 16,-20 0-6-16,0 0-27 16,0 0-30-16,0 0-55 15,-24 0-83-15,-43 12-134 16,-13 8-453-16</inkml:trace>
  <inkml:trace contextRef="#ctx0" brushRef="#br0" timeOffset="47085.82">13652 15235 1057 0,'0'0'80'0,"0"0"-55"0,0 0 64 0,0 0-19 16,0 0 44-16,0 0-35 15,0 0-28-15,0-75-24 16,0 75-21-16,0 0 1 0,0 19-7 16,12 13 8-16,24 6-1 15,0 3 2-15,-4-2-6 16,-8-7 5-16,-12-10-7 15,12-9 10-15,0-4-11 16,7-9 1-16,29 0 16 16,48-17-11-16,55-37 8 15,56-22-14-15,28-15 3 16,35-11-6-16,21-4-11 16,-8 9-36-16,7 4-80 15,-23 7-137-15,-32 7-179 16</inkml:trace>
  <inkml:trace contextRef="#ctx0" brushRef="#br0" timeOffset="47868.23">23758 15877 1085 0,'0'0'73'0,"0"0"-45"0,0 0 15 0,0 0 0 0,0 0 75 15,0 0-42-15,0-15-51 16,0 33-23-16,0 8 4 16,0-1 26-16,12-2-6 15,0-7-13-15,11-9-4 16,1-5-5-16,24-2 4 16,44-15-6-16,59-46-2 15,96-28 1-15,79-30-2 16,49-6-69-16,23-11-142 0,-12-4-121 15,-40-3-636-15</inkml:trace>
</inkml:ink>
</file>

<file path=ppt/ink/ink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8:29:22.447"/>
    </inkml:context>
    <inkml:brush xml:id="br0">
      <inkml:brushProperty name="width" value="0.05" units="cm"/>
      <inkml:brushProperty name="height" value="0.05" units="cm"/>
    </inkml:brush>
  </inkml:definitions>
  <inkml:trace contextRef="#ctx0" brushRef="#br0">1 41 17976,'0'0'7268,"29"-41"-7380,-22 41-897,7 0-1760,-1 0-2546</inkml:trace>
</inkml:ink>
</file>

<file path=ppt/ink/ink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8:29:23.011"/>
    </inkml:context>
    <inkml:brush xml:id="br0">
      <inkml:brushProperty name="width" value="0.05" units="cm"/>
      <inkml:brushProperty name="height" value="0.05" units="cm"/>
    </inkml:brush>
  </inkml:definitions>
  <inkml:trace contextRef="#ctx0" brushRef="#br0">24 98 16424,'0'0'7173,"-5"-5"-6327,4 4-839,1 1 0,-1-1-1,0 0 1,1 1 0,-1-1 0,0 0-1,0 1 1,0-1 0,1 1-1,-1-1 1,0 1 0,0-1 0,0 1-1,0 0 1,0 0 0,0-1-1,0 1 1,0 0 0,-2 0 0,4 16 210,30 50 444,-18-40-260,2 6-182,-6-10-157,0-2 1,2 1 0,0-1 0,1-1-1,18 21 1,-30-39-54,0-1 0,1 1 1,-1 0-1,1-1 0,-1 1 0,0-1 0,1 1 0,-1-1 1,1 1-1,0-1 0,-1 1 0,1-1 0,-1 1 0,1-1 0,0 0 1,-1 1-1,1-1 0,0 0 0,-1 0 0,1 1 0,0-1 1,-1 0-1,1 0 0,0 0 0,0 0 0,-1 0 0,1 0 0,0 0 1,-1 0-1,1 0 0,0 0 0,0 0 0,-1-1 0,1 1 1,0 0-1,-1 0 0,1-1 0,0 1 0,-1 0 0,1-1 1,-1 1-1,1-1 0,-1 1 0,1-1 0,-1 1 0,1-1 0,-1 1 1,1-2-1,14-38 551,-10 26-462,9-36-10,-1-1-1,-3 0 1,-2-1-1,2-55 1,-7 105-1040,4 13-54,17 34-1390,15 29-3188,-20-49 2052,2-3-1343</inkml:trace>
</inkml:ink>
</file>

<file path=ppt/ink/ink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8:29:24.242"/>
    </inkml:context>
    <inkml:brush xml:id="br0">
      <inkml:brushProperty name="width" value="0.05" units="cm"/>
      <inkml:brushProperty name="height" value="0.05" units="cm"/>
    </inkml:brush>
  </inkml:definitions>
  <inkml:trace contextRef="#ctx0" brushRef="#br0">248 284 9925,'0'0'12587,"-14"-5"-11910,5 1-609,6 3-55,0-1 0,0 0 0,0 1 1,0-1-1,-1 1 0,1 0 0,0 0 0,-1 1 1,1-1-1,-1 1 0,1-1 0,-1 1 1,1 0-1,-1 1 0,1-1 0,-1 0 0,1 1 1,-1 0-1,1 0 0,0 0 0,-1 0 1,1 0-1,0 1 0,0 0 0,0-1 0,0 1 1,0 0-1,-3 3 0,-11 14 58,0 0-1,1 1 1,1 0 0,-13 24-1,23-34-73,0 0 0,1 0-1,0 0 1,0 0-1,1 1 1,0-1 0,1 1-1,0 0 1,1 0 0,0 0-1,1-1 1,1 13 0,-1-22-13,1-1 1,-1 1-1,1 0 1,-1-1 0,1 1-1,-1 0 1,1-1-1,-1 1 1,1-1 0,0 1-1,-1-1 1,1 1-1,0-1 1,0 1 0,-1-1-1,1 0 1,0 1-1,0-1 1,0 0 0,-1 0-1,1 0 1,0 0-1,0 1 1,0-1 0,0 0-1,-1 0 1,1 0-1,0-1 1,0 1 0,0 0-1,1-1 1,29-8-119,-23 1 145,1 0 1,-1 0-1,-1-1 1,0 0-1,0-1 1,-1 0-1,0 0 1,5-12 0,1-3 222,-1 0 1,9-37 0,-8 11 2326,-12 78-2291,-1-19-274,2 0 0,-1 0 0,1 0 0,0 0 1,1 0-1,0 0 0,0-1 0,0 1 0,1-1 0,8 15 1,-9-19-8,1 1 0,0-1 1,-1 0-1,1 0 1,1 0-1,-1 0 0,0 0 1,1-1-1,0 0 1,-1 1-1,1-1 1,0-1-1,0 1 0,0 0 1,0-1-1,0 0 1,1 0-1,-1 0 1,0-1-1,1 1 0,-1-1 1,5 0-1,-3-1 12,-1 0 0,1 0 0,0-1 0,-1 0 0,0 0-1,1 0 1,-1 0 0,0-1 0,0 0 0,0 0 0,0 0 0,-1-1 0,1 0-1,-1 0 1,0 0 0,0 0 0,0-1 0,-1 1 0,1-1 0,-1 0 0,0 0-1,2-6 1,7-11 22,-2-1-1,0-1 0,11-44 1,-12 28 234,-1-1 1,-2-1 0,-2 1-1,-2-43 1,-2 82 425,1 7-628,0 0 1,0 1-1,-1-1 0,0 0 1,0 0-1,-1 0 0,1 0 0,-1 0 1,0 1-1,-4 8 0,2-1-31,-5 35-33,3 0 0,1 0 0,2 0 0,7 64 0,-4-108-33,-1 1-1,1 0 1,0-1 0,0 1-1,1-1 1,0 0 0,-1 1-1,2-1 1,-1 0 0,0 0-1,1 0 1,-1 0 0,1-1-1,0 1 1,1-1-1,-1 0 1,7 5 0,-7-6 16,-1 0 0,1-1 1,0 1-1,0-1 0,0 0 1,0 0-1,0 0 1,0 0-1,1-1 0,-1 1 1,0-1-1,0 0 0,0 0 1,1 0-1,-1 0 0,0-1 1,0 1-1,0-1 0,0 0 1,0 0-1,1 0 0,-2 0 1,1 0-1,0-1 0,0 1 1,0-1-1,2-2 0,14-12 33,0-1 1,-2-1-1,0 0 0,-1-2 0,24-35 0,10-13-4,-50 68-3,0 0 0,0 0 0,0-1 1,0 1-1,0 0 0,0 0 0,0 0 1,1 0-1,-1-1 0,0 1 0,0 0 1,0 0-1,0 0 0,1 0 0,-1 0 0,0 0 1,0-1-1,0 1 0,1 0 0,-1 0 1,0 0-1,0 0 0,1 0 0,-1 0 1,0 0-1,0 0 0,0 0 0,1 0 1,-1 0-1,0 0 0,0 0 0,1 0 0,-1 0 1,0 0-1,0 0 0,0 0 0,1 0 1,-1 1-1,0-1 0,0 0 0,0 0 1,1 0-1,-1 0 0,0 0 0,0 0 0,0 1 1,7 15-10,1 38-27,-4-24 32,-2-24 4,-1 1-1,2-1 0,-1 1 0,0-1 1,1 0-1,0 0 0,1 0 0,0 0 1,8 10-1,-11-15-8,1 1 0,0 0 0,0 0-1,1-1 1,-1 1 0,0-1 0,1 1 0,-1-1 0,0 0 0,1 0 0,-1 0-1,1-1 1,0 1 0,-1 0 0,1-1 0,-1 0 0,1 0 0,0 1 0,0-1-1,-1-1 1,1 1 0,-1 0 0,1-1 0,0 1 0,-1-1 0,1 0 0,-1 0-1,4-2 1,0 0 11,0-1-1,-1 0 0,1 0 0,-1-1 1,-1 1-1,1-1 0,0 0 0,-1 0 1,0-1-1,4-7 0,34-62 83,-39 68-75,28-67 226,-30 73-72,-1 4-35,-1 8-123,1 0 1,1 0-1,0 0 1,0 0-1,1 0 1,5 15-1,-5-22-5,0 0 0,0 0 0,0 0 0,1-1 0,-1 1 0,1-1 0,0 1 0,0-1 0,0 0 0,0 0 0,1 0 0,-1-1-1,1 1 1,0-1 0,0 0 0,-1 0 0,1 0 0,1-1 0,-1 1 0,5 0 0,7 2-3,-1 0 0,1-2 1,0 0-1,0-1 0,0 0 0,30-4 1,-35 2 0,0-1 1,1 0-1,-1-1 1,0 0 0,-1 0-1,1-1 1,0-1-1,-1 0 1,0-1 0,12-8-1,-9 4 1,0-1 1,-1-1-1,-1 0 0,16-20 0,-23 26 9,0-1 0,0 1 0,0-1 1,-1 1-1,0-1 0,0 0 0,0-1 0,-1 1 0,0 0 0,-1-1 0,0 1 1,1-8-1,-2 14-4,0 0 1,-1 1 0,1-1 0,0 1 0,0-1 0,0 0-1,-1 1 1,1-1 0,0 1 0,0-1 0,-1 1 0,1-1-1,-1 1 1,1-1 0,0 1 0,-1-1 0,1 1-1,-1 0 1,1-1 0,-1 1 0,1 0 0,-1-1 0,1 1-1,-1 0 1,0-1 0,1 1 0,-1 0 0,1 0 0,-1 0-1,0 0 1,1 0 0,-1 0 0,1 0 0,-1 0-1,0 0 1,1 0 0,-1 0 0,0 0 0,1 0 0,-1 0-1,1 0 1,-1 1 0,1-1 0,-1 0 0,0 1 0,-30 13 23,26-10-23,0 1 0,1-1 0,0 1 0,0 0 0,0 0 0,1 0 0,-1 1 0,1-1 0,0 1 0,1 0 0,0 0 0,0 0 0,-3 10 0,3 0-8,0 0 0,0-1 1,2 1-1,1 23 0,-1-38 2,0 1 0,1-1 0,-1 0 0,0 1 0,1-1 0,-1 0 0,1 1 0,-1-1 0,1 0 0,0 1 0,-1-1 0,1 0 0,0 0 0,0 0 0,0 0 0,0 0 0,0 0 0,0 0 0,0 0 0,0 0 0,1 0 0,1 1 0,1-1-8,0 1 0,0-1 1,0 0-1,1 0 0,-1 0 1,0 0-1,8-1 0,-1 0-61,0 0 1,-1-1-1,1 0 0,0-1 0,17-5 0,-13 0-545,0 0 0,0-1 0,-1 0 0,17-13 0,24-24-8113,-21 13-2076</inkml:trace>
</inkml:ink>
</file>

<file path=ppt/ink/ink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8:29:25.962"/>
    </inkml:context>
    <inkml:brush xml:id="br0">
      <inkml:brushProperty name="width" value="0.05" units="cm"/>
      <inkml:brushProperty name="height" value="0.05" units="cm"/>
    </inkml:brush>
  </inkml:definitions>
  <inkml:trace contextRef="#ctx0" brushRef="#br0">0 601 12726,'0'0'7745,"12"-20"-7076,3-5-407,-6 9-50,1 0 1,1 0-1,0 1 1,1 0-1,15-14 1,-15 16 48,-1 0 1,-1-1-1,0 0 0,-1-1 1,0 0-1,-1-1 0,-1 1 0,-1-1 1,0-1-1,-1 1 0,4-25 1,-1-10 497,-4-1 1,-1-75-1,-3 119-618,-3 2 871,-3 13-723,-4 17-304,-1 35 35,2 1 0,-1 77 1,10 129 134,2-122-121,-3-34-16,0 164 0,39 310 0,-36-570-22,-1-1-6,1 0 0,1 0 0,0 0 0,6 19 0,-8-31 2,0 1 0,-1 0-1,1-1 1,0 1 0,0-1 0,-1 1 0,1-1 0,1 1 0,-1-1 0,0 0-1,0 1 1,0-1 0,1 0 0,-1 0 0,1 0 0,-1 0 0,1 0 0,-1 0-1,1 0 1,-1-1 0,1 1 0,0 0 0,-1-1 0,1 0 0,0 1 0,0-1-1,-1 0 1,1 0 0,0 0 0,0 0 0,-1 0 0,1 0 0,0 0 0,0-1 0,-1 1-1,1-1 1,0 1 0,-1-1 0,1 0 0,1 0 0,7-6 11,-1 1-1,0-1 1,-1-1 0,0 0 0,0 0 0,-1 0 0,0-1-1,0 0 1,-1-1 0,8-14 0,-5 10 8,8-15-16,-1 0-1,-1-1 0,-2-1 0,-1 0 1,-1 0-1,-2-1 0,-1 0 0,-2-1 0,-1 0 1,-1 0-1,-1-36 0,-4 59 4,0-1 0,-1 1 1,1-1-1,-2 1 0,0 0 0,0 0 0,-1 0 0,0 0 0,-1 1 0,0-1 1,0 1-1,-1 0 0,0 1 0,0-1 0,-1 1 0,-1 0 0,1 1 0,-10-8 1,-19-12-12,-1 0 1,-1 3 0,-44-21-1,-15-11 45,89 51-28,0 0 0,0 0 0,1-1 0,0 0 0,0 0 0,0-1 0,-6-8 0,11 11-12,-1-1 0,1 0 0,0 0-1,0 0 1,0 0 0,1 0 0,0 0-1,0 0 1,0 0 0,0 0 0,1-1 0,0 1-1,1-10 1,0 11 6,0-1-1,1 1 1,-1 0-1,1 0 1,0 1-1,0-1 1,0 0-1,1 1 1,-1-1-1,1 1 1,0-1-1,0 1 1,0 0-1,0 1 1,7-5-1,61-40-55,-59 40 60,10-6-14,0 2 1,0 0-1,1 2 0,0 1 1,1 0-1,0 2 1,0 1-1,1 1 0,-1 0 1,41 1-1,-60 4 1,0 0-1,1 1 1,-1-1-1,0 1 1,0 0-1,0 1 1,0-1 0,-1 1-1,1 0 1,-1 0-1,0 0 1,1 1 0,-1-1-1,-1 1 1,1 0-1,-1 0 1,1 1-1,-1-1 1,4 9 0,0-2-37,-1 0 1,0 0-1,-1 0 1,0 1-1,-1-1 1,0 1-1,3 23 1,-5-28 18,-2 1 0,1-1-1,-1 1 1,0-1 0,-1 1 0,0-1 0,0 1 0,0-1 0,-5 14 0,4-19 29,1 1 0,-1 0 0,0-1 1,0 1-1,0-1 0,0 1 0,0-1 0,0 0 1,-1 0-1,1 0 0,-1 0 0,0-1 0,1 1 1,-1-1-1,0 1 0,0-1 0,0 0 0,0 0 1,0 0-1,0-1 0,0 1 0,0-1 0,0 0 1,0 1-1,0-1 0,-4-1 0,6 1 0,0-1-1,1 1 1,-1-1-1,0 1 1,1-1-1,-1 1 1,0-1-1,1 0 1,-1 1-1,1-1 1,-1 0-1,1 0 1,-1 1-1,1-1 1,0 0-1,-1 0 1,1 0-1,0 1 1,0-1-1,0 0 1,-1 0-1,1 0 1,0 0-1,0 1 1,0-1-1,0 0 1,1-1-1,-2-32-4,1 27 54,1 1-50,0 1 1,0-1-1,0 1 1,0-1-1,1 1 1,0-1-1,0 1 0,1 0 1,-1 0-1,1 0 1,0 0-1,1 0 1,-1 1-1,1-1 1,0 1-1,0 0 1,0 0-1,0 0 1,1 1-1,0 0 1,7-4-1,-4 2-17,0 0-1,1 1 1,0 0 0,0 0-1,1 1 1,-1 1-1,0-1 1,1 2-1,0-1 1,-1 1 0,1 1-1,12 0 1,-18 1 13,-1 0 0,0 1 0,1-1 1,-1 1-1,0 0 0,0 0 0,0 0 0,0 0 1,-1 0-1,1 1 0,-1-1 0,1 1 0,-1 0 1,0 0-1,0 0 0,0 0 0,2 5 0,1 1-2,0 0 0,-1 1-1,0-1 1,0 1-1,2 11 1,-5-6 8,5 22-24,-6-37 25,0 1 1,1-1 0,-1 1 0,0-1 0,1 1 0,-1-1 0,0 0 0,1 1 0,-1-1 0,1 1 0,-1-1 0,1 0 0,-1 1 0,1-1 0,-1 0-1,1 0 1,-1 1 0,1-1 0,-1 0 0,1 0 0,-1 0 0,1 0 0,-1 1 0,1-1 0,0 0 0,-1 0 0,1 0 0,-1 0 0,1-1 0,-1 1-1,1 0 1,-1 0 0,1 0 0,0 0 0,-1 0 0,1-1 0,-1 1 0,1 0 0,-1 0 0,1-1 0,-1 1 0,0 0 0,1-1 0,-1 1 0,1-1-1,-1 1 1,0-1 0,1 1 0,-1-1 0,0 1 0,1 0 0,-1-1 0,0 0 0,1 0 0,19-21 44,-12 13-40,-1 0 0,1 1 1,0 1-1,1-1 0,17-10 0,-24 16-9,0 1 0,0 0 0,0 0 1,1 1-1,-1-1 0,0 0 0,1 1 0,-1-1 0,0 1 0,1 0 0,-1 0 0,1 0 0,-1 0 0,1 0 0,-1 1 0,0-1 0,1 1 0,-1-1 1,0 1-1,1 0 0,-1 0 0,0 0 0,0 0 0,0 1 0,0-1 0,0 0 0,0 1 0,0-1 0,0 1 0,-1 0 0,1 0 0,2 3 0,10 16 0,-12-17 6,0 0-1,1 0 1,-1 0 0,1 0-1,0-1 1,0 1 0,6 4-1,-7-7 4,-1-1-1,0 0 1,0 0-1,0 0 1,0 0-1,0 0 1,0-1 0,0 1-1,0 0 1,0 0-1,0-1 1,0 1-1,1-1 1,-2 1-1,1-1 1,0 1 0,0-1-1,0 1 1,0-1-1,0 0 1,0 0-1,-1 1 1,2-3-1,22-24 34,-17 17 1,6-4 7,-9 8-6,1 0 0,0 1 0,1-1 0,-1 1 0,1 0 1,0 1-1,0-1 0,0 1 0,14-6 0,-18 10-35,1 0 0,0 1 0,-1-1 0,1 1 0,-1-1-1,1 1 1,-1 0 0,0 0 0,1 0 0,-1 1 0,0-1 0,0 1 0,0-1-1,1 1 1,-2-1 0,1 1 0,0 0 0,0 0 0,-1 0 0,1 0 0,2 4-1,5 5 14,54 60 188,-13-14-3376,-15-22-6497</inkml:trace>
</inkml:ink>
</file>

<file path=ppt/ink/ink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8:29:27.196"/>
    </inkml:context>
    <inkml:brush xml:id="br0">
      <inkml:brushProperty name="width" value="0.05" units="cm"/>
      <inkml:brushProperty name="height" value="0.05" units="cm"/>
    </inkml:brush>
  </inkml:definitions>
  <inkml:trace contextRef="#ctx0" brushRef="#br0">0 816 11109,'0'0'6195,"22"-25"-5971,74-83 75,-41 49 248,-26 30 10,-1-2 1,37-53-1,-58 72-395,0-1 0,0 0 0,-1-1 1,-1 1-1,0-1 0,-1 0 0,-1-1 0,0 1 0,-1 0 0,1-20 0,-2 4 469,-1 1 0,-1-1 0,-8-42 0,7 59-403,-1 1-1,-1-1 0,0 1 1,-1-1-1,0 1 1,0 1-1,-2-1 1,1 1-1,-1 0 1,-12-12-1,19 22-203,0 1 0,0 0 0,0-1 0,0 1 0,-1 0 0,1-1 0,0 1 0,0 0 0,-1 0 0,1-1 0,0 1 0,-1 0 0,1 0 0,0-1 0,-1 1 0,1 0-1,0 0 1,-1 0 0,1 0 0,0 0 0,-1 0 0,1 0 0,0-1 0,-1 1 0,1 0 0,-1 0 0,1 0 0,0 0 0,-1 0 0,1 1 0,0-1 0,-1 0 0,0 0 0,-4 13 192,3 32-424,2-33 271,0 192 51,32 254 1,8-170 12,19 166 29,-32-1-95,-27-406-45,0-45 51,-1-25 184,-34-209-181,-6-51-103,10-301-18,31 560 32,0 0-1,2 0 0,0 0 0,2 1 0,9-34 1,-11 52 11,0-1 0,0 0 0,0 1 0,1 0 0,0-1 1,0 1-1,0 0 0,1 1 0,-1-1 0,1 0 0,0 1 0,1 0 1,-1 0-1,1 0 0,0 1 0,0 0 0,0-1 0,0 2 0,0-1 1,1 1-1,-1-1 0,1 1 0,0 1 0,-1-1 0,1 1 0,10-1 1,-9 2 3,-1-1 0,1 1 0,0 1 1,0-1-1,0 1 0,-1 0 0,1 1 1,0-1-1,-1 1 0,1 0 1,-1 1-1,0 0 0,0 0 0,0 0 1,0 1-1,0 0 0,-1 0 0,0 0 1,0 1-1,0 0 0,0 0 0,-1 0 1,1 0-1,-1 1 0,-1 0 1,1-1-1,-1 1 0,0 1 0,0-1 1,-1 0-1,0 1 0,0-1 0,-1 1 1,2 12-1,0-4-89,-1 1 0,0 0 0,-1 0 0,-1 0 0,-1 0 0,0 0 0,-1 0 0,0 0 0,-2-1 0,0 1 0,0-1 0,-2 0 0,0 0 0,0 0 0,-2-1 0,0 0 0,0 0 1,-1-1-1,-1 0 0,0-1 0,-1 0 0,0-1 0,0 0 0,-2 0 0,-20 13 0,32-23-90,0 0 0,-1 0 0,1 0 0,0 0 0,-1 0 0,1-1 0,-1 1 0,1 0 0,-1-1 0,1 1 0,-1-1 0,0 0 0,1 1 0,-1-1 0,0 0 0,1 0 0,-4 0 0,5-1-44,-1 1 0,1-1 0,-1 1 0,1-1 1,0 1-1,-1-1 0,1 1 0,0-1 0,-1 1 1,1-1-1,0 0 0,0 1 0,0-1 1,-1 0-1,1 1 0,0-1 0,0 0 0,0 1 1,0-1-1,0 0 0,0 1 0,0-1 0,1 0 1,-1 1-1,0-1 0,0 0 0,1 0 0,14-35-6617,-2 17 5485,20-14-3796</inkml:trace>
</inkml:ink>
</file>

<file path=ppt/ink/ink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8:29:29.070"/>
    </inkml:context>
    <inkml:brush xml:id="br0">
      <inkml:brushProperty name="width" value="0.05" units="cm"/>
      <inkml:brushProperty name="height" value="0.05" units="cm"/>
    </inkml:brush>
  </inkml:definitions>
  <inkml:trace contextRef="#ctx0" brushRef="#br0">1 197 6243,'0'0'11181,"23"-8"-9644,75-27-323,-92 33-1105,-1 0 1,1 0 0,-1 1 0,1 0 0,0 0 0,-1 0 0,1 1 0,0 0 0,0 0 0,0 0 0,-1 1 0,1 0 0,0 0 0,-1 0 0,1 1-1,-1 0 1,1 0 0,-1 0 0,0 0 0,10 7 0,-11-5-52,0 0-1,-1 0 1,1 0-1,-1 0 1,0 1-1,0-1 1,0 1-1,-1 0 1,0 0-1,0 0 1,0 0-1,0 0 1,-1 0-1,0 0 1,0 1 0,0-1-1,-1 0 1,0 9 351,0-48 658,0 29-1066,0 1 1,0 0-1,1-1 0,-1 1 0,1-1 0,0 1 0,0-1 0,0 1 0,1 0 0,-1 0 0,1 0 0,0 0 0,0 0 0,1 0 0,-1 0 0,1 1 0,0-1 0,0 1 0,0 0 0,0 0 1,1 0-1,-1 0 0,1 0 0,-1 1 0,1 0 0,0 0 0,0 0 0,0 0 0,1 0 0,-1 1 0,0 0 0,0 0 0,1 0 0,-1 0 0,1 1 0,-1 0 0,8 0 0,68 1-244,-56 1 184,-1-2 0,1 0-1,25-5 1,-46 4 71,0 1-1,0-2 0,0 1 1,0 0-1,0-1 1,0 1-1,0-1 0,0 0 1,-1 0-1,1 0 1,-1 0-1,1 0 0,-1 0 1,0-1-1,0 0 1,0 1-1,0-1 0,0 0 1,-1 0-1,1 0 1,-1 0-1,0 0 0,0 0 1,0 0-1,0 0 1,0 0-1,-1-1 0,0 1 1,1 0-1,-1 0 1,0-1-1,-1-2 0,-13 7 326,8 3-336,1-1 1,-1 1 0,1 0 0,0 0 0,1 1-1,-1-1 1,1 1 0,0 0 0,0 0 0,0 1 0,1-1-1,0 1 1,-4 8 0,0 1-1,1 1 1,0 0-1,1 0 0,-3 18 1,5-23 0,1 0 0,1 0 1,0 0-1,1 0 0,0 0 1,0 1-1,1-1 0,4 14 1,-4-22-7,0 1 0,0-1 0,1 0 0,-1 0 0,1 0 0,0 0 0,0 0 1,0 0-1,0 0 0,1-1 0,-1 1 0,1-1 0,-1 1 0,1-1 0,0 0 0,0 0 0,0 0 0,0-1 1,1 1-1,-1-1 0,0 0 0,0 0 0,1 0 0,-1 0 0,1 0 0,-1-1 0,1 1 0,-1-1 0,6 0 1,-2 0 7,1 0 1,0 0 0,0-1-1,0 0 1,0 0 0,0-1-1,0 0 1,-1 0 0,1 0 0,-1-1-1,0-1 1,0 1 0,0-1-1,0 0 1,0-1 0,-1 0-1,0 0 1,0 0 0,0 0 0,8-12-1,44-60 62,-10 11 58,-42 68 746,-1 12-579,5 27-409,-6-27 241,-2-6-119,0 0 1,1 0 0,0 0 0,1 0 0,0-1 0,0 1 0,8 9 0,-10-14-11,1 0 1,0 0 0,-1-1 0,1 1 0,0-1 0,0 0-1,1 0 1,-1 0 0,0 0 0,1 0 0,-1-1 0,1 0 0,-1 1-1,1-1 1,0-1 0,-1 1 0,1 0 0,0-1 0,4 0 0,-1 0 7,0-1 1,0 0-1,0 0 1,0 0-1,0-1 1,0 0-1,-1 0 1,1-1 0,-1 0-1,1 0 1,-1 0-1,0-1 1,11-9-1,0-2 11,0-2-1,27-34 1,-18 19-9,-26 31-2,1 1 1,-1 0-1,0-1 1,0 1 0,1 0-1,-1 0 1,0-1-1,1 1 1,-1 0-1,0 0 1,1-1-1,-1 1 1,0 0-1,1 0 1,-1 0-1,0 0 1,1 0-1,-1 0 1,1-1-1,-1 1 1,0 0-1,1 0 1,-1 0 0,1 0-1,-1 0 1,0 1-1,1-1 1,-1 0-1,1 0 1,-1 0-1,0 0 1,1 0-1,11 14 9,10 36-53,-9-20 99,-9-21-71,2 0 1,-1 0-1,1 0 0,1 0 0,0-1 0,12 12 0,-18-19 9,1 1 1,-1-1-1,1 0 0,0 0 0,-1 0 0,1 0 1,0 0-1,0 0 0,-1-1 0,1 1 0,0-1 0,0 1 1,0-1-1,0 0 0,0 1 0,0-1 0,0 0 1,0 0-1,0 0 0,0-1 0,0 1 0,0 0 0,-1-1 1,1 1-1,0-1 0,0 0 0,0 0 0,0 1 1,-1-1-1,1 0 0,0-1 0,-1 1 0,1 0 0,-1 0 1,0-1-1,1 1 0,-1-1 0,0 1 0,0-1 1,0 1-1,0-1 0,2-3 0,15-26 49,0 0 0,20-56 0,-10 24 166,-9 177 329,-17-108-563,0 1-1,0-1 1,0 1 0,1-1 0,0 0 0,0 0 0,1 0 0,7 9 0,-10-14 19,0 1-1,1-1 0,-1 0 1,0 0-1,1 1 0,-1-1 1,1 0-1,0-1 0,-1 1 1,1 0-1,0 0 0,-1-1 0,1 1 1,0-1-1,0 1 0,0-1 1,-1 0-1,1 0 0,0 0 1,0 0-1,0 0 0,0 0 1,0 0-1,-1-1 0,1 1 1,0-1-1,0 1 0,-1-1 0,1 0 1,0 1-1,-1-1 0,1 0 1,0 0-1,-1 0 0,1-1 1,-1 1-1,2-1 0,12-10 37,-1-1-1,0 0 0,0-1 1,-2 0-1,1-1 0,-2-1 1,0 0-1,-1 0 0,-1-1 0,13-31 1,-23 61 113,0 0 1,1 0-1,1 22 1,1 1-150,-2-30 4,0-1 0,1 1-1,0 0 1,0-1 0,0 1-1,0-1 1,1 1-1,0-1 1,0 1 0,5 7-1,-5-11-22,-1 1 0,1-1-1,0 0 1,0 0-1,0 1 1,0-1-1,0-1 1,1 1 0,-1 0-1,0 0 1,1-1-1,-1 1 1,1-1 0,0 0-1,-1 0 1,1 0-1,0 0 1,0 0-1,0-1 1,-1 1 0,7-1-1,-8 0 25,0 0-1,0 0 1,1-1-1,-1 1 1,0 0-1,0 0 1,0-1 0,0 1-1,0-1 1,0 1-1,0-1 1,0 0-1,-1 1 1,1-1-1,0 0 1,0 1-1,0-1 1,-1 0 0,1 0-1,0 0 1,-1 0-1,1 0 1,0-2-1,9-33 2,-9 28 4,-1 1-1,0-1 0,0 1 0,0 0 1,-1-1-1,-1 1 0,-3-14 0,-8-2-23,8 16 20,1 0 0,0-1 0,0 1 0,-5-16 0,8 21-1,1 1-1,0 0 1,0-1 0,-1 1 0,1 0-1,0-1 1,0 1 0,0-1-1,0 1 1,0 0 0,1-1 0,-1 1-1,0-1 1,1 1 0,-1 0-1,1 0 1,-1-1 0,1 1 0,0 0-1,-1 0 1,1-1 0,0 1-1,0 0 1,0 0 0,0 0 0,0 0-1,0 0 1,0 0 0,0 1 0,0-1-1,1 0 1,-1 0 0,0 1-1,3-2 1,5-1-4,0 0-1,0 0 1,0 1-1,0 0 1,1 1 0,-1 0-1,1 0 1,9 1-1,-14 0 0,0 1 0,0-1 0,0 1 0,0 0-1,0 0 1,0 1 0,0-1 0,-1 1 0,1 0-1,0 0 1,-1 1 0,0-1 0,1 1 0,-1 0-1,0 0 1,5 6 0,9 14 5,29 50 1,7 10 78,-54-82-77,1 0-1,0 0 1,0 0 0,0-1-1,0 1 1,1 0-1,-1 0 1,0 0 0,0-1-1,0 1 1,1-1-1,-1 1 1,0-1 0,0 0-1,1 1 1,-1-1-1,0 0 1,1 0 0,-1 0-1,1 0 1,-1 0 0,0 0-1,1 0 1,-1 0-1,0 0 1,1-1 0,-1 1-1,0-1 1,0 1-1,1-1 1,-1 1 0,0-1-1,0 0 1,0 0-1,0 1 1,0-1 0,0 0-1,0 0 1,0 0 0,0 0-1,1-2 1,7-6 25,0-1 0,-1-1 0,10-14 1,-9 12-45,28-43 45,23-29-9,-54 78-4,1-1 0,0 1 0,0 0 0,0 1 1,1-1-1,0 1 0,15-8 0,-21 13-8,1 1-1,-1-1 0,1 0 0,0 0 1,0 1-1,-1 0 0,1 0 0,0-1 1,0 1-1,0 1 0,-1-1 0,1 0 1,0 1-1,0 0 0,-1-1 0,1 1 1,0 0-1,-1 0 0,1 1 0,-1-1 1,1 0-1,-1 1 0,0-1 0,0 1 1,1 0-1,-1 0 0,2 3 0,-1-2-3,1 0 0,-1 0 0,0-1 0,1 0 0,-1 1 0,1-1 0,-1-1 0,1 1 0,0 0 0,0-1 0,0 0 0,0 0-1,8 1 1,-7-3 6,0 1-1,-1-1 0,1-1 0,0 1 0,0-1 0,-1 0 1,1 0-1,-1 0 0,0 0 0,0-1 0,8-5 0,-8 4-5,0 1-1,0 0 0,1 1 1,-1-1-1,1 1 0,0 0 1,0 0-1,0 0 0,0 0 0,0 1 1,0 0-1,6 0 0,-7 0 2,0 2 0,0-1-1,1 0 1,-1 1-1,0 0 1,0 0 0,0 0-1,0 0 1,0 1-1,0 0 1,0 0-1,0 0 1,0 0 0,-1 0-1,1 1 1,-1-1-1,0 1 1,0 0-1,0 0 1,0 1 0,0-1-1,-1 0 1,1 1-1,-1 0 1,0-1 0,0 1-1,0 0 1,-1 0-1,1 0 1,-1 0-1,0 1 1,0-1 0,-1 0-1,1 0 1,-1 1-1,0-1 1,0 6 0,-1-9-13,1 1 1,0-1 0,-1 0 0,1 0 0,-1 0 0,1 0 0,-1 0 0,0 0-1,0 0 1,1 0 0,-1 0 0,0 0 0,0 0 0,0 0 0,0 0 0,0-1-1,0 1 1,0 0 0,0-1 0,0 1 0,-1-1 0,0 1 0,-33 9-650,24-7 171,-14 3-3153,-46 6 0,9-7-3366</inkml:trace>
</inkml:ink>
</file>

<file path=ppt/ink/ink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8:29:29.441"/>
    </inkml:context>
    <inkml:brush xml:id="br0">
      <inkml:brushProperty name="width" value="0.05" units="cm"/>
      <inkml:brushProperty name="height" value="0.05" units="cm"/>
    </inkml:brush>
  </inkml:definitions>
  <inkml:trace contextRef="#ctx0" brushRef="#br0">0 45 18536,'0'0'4258,"100"-45"-7395,-79 62-3794</inkml:trace>
</inkml:ink>
</file>

<file path=ppt/ink/ink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8:29:29.784"/>
    </inkml:context>
    <inkml:brush xml:id="br0">
      <inkml:brushProperty name="width" value="0.05" units="cm"/>
      <inkml:brushProperty name="height" value="0.05" units="cm"/>
    </inkml:brush>
  </inkml:definitions>
  <inkml:trace contextRef="#ctx0" brushRef="#br0">1 1 16199,'0'0'11718,"29"35"-11542,-16 22 16,-5 7-64,-6-2-48,-2-3-80,0-12-48,0-13-432,-8-11-785,-2-13-1600,-6-10-1905,-2 0-3394</inkml:trace>
</inkml:ink>
</file>

<file path=ppt/ink/ink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8:29:30.145"/>
    </inkml:context>
    <inkml:brush xml:id="br0">
      <inkml:brushProperty name="width" value="0.05" units="cm"/>
      <inkml:brushProperty name="height" value="0.05" units="cm"/>
    </inkml:brush>
  </inkml:definitions>
  <inkml:trace contextRef="#ctx0" brushRef="#br0">0 10 17912,'0'0'6963,"16"-10"-7923,13 48-657,-3 9-1648,-2 3-1425,-3 0-4915</inkml:trace>
</inkml:ink>
</file>

<file path=ppt/ink/ink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8:29:31.688"/>
    </inkml:context>
    <inkml:brush xml:id="br0">
      <inkml:brushProperty name="width" value="0.05" units="cm"/>
      <inkml:brushProperty name="height" value="0.05" units="cm"/>
    </inkml:brush>
  </inkml:definitions>
  <inkml:trace contextRef="#ctx0" brushRef="#br0">0 47 15335,'0'0'11045,"2"13"-10815,13 272 1218,1 15-1296,-15-290-161,0-1-1,1 0 1,0 0-1,1 0 1,0-1-1,0 1 1,1 0-1,6 10 0,-9-17-4,1 0 0,0 1 0,0-1 0,0 0 0,0 0 0,1 0 0,-1 0 0,0 0 0,1-1 0,-1 1 0,1-1 0,0 0 0,-1 1 0,1-1 0,0 0 0,0-1 0,0 1 0,0 0 0,0-1 0,0 0 0,0 0 0,0 0 0,0 0 0,-1 0 0,1 0 0,0-1-1,0 1 1,0-1 0,3-1 0,2-1 15,0-1-1,0 0 1,-1 0 0,1-1-1,-1 0 1,0 0-1,-1 0 1,1-1-1,-1 0 1,0-1-1,8-11 1,1-2 7,0-1 1,19-40-1,-30 54-2,-1 0 0,0 0 0,0 0 0,-1 0 0,0 0 0,0 0-1,-1-1 1,0 1 0,1-10 0,-2 16 71,0 4-92,0 0 0,0 0 0,-1 0 0,1 0 0,-1 0-1,1 0 1,-1 0 0,0-1 0,0 1 0,0 0 0,-2 3 0,1-1-17,1-4 24,1 0 0,-1 0 0,0 0 0,1 1-1,0-1 1,-1 0 0,1 0 0,0 1 0,-1-1 0,1 0 0,0 1 0,0-1-1,0 0 1,0 1 0,0-1 0,0 0 0,1 1 0,-1-1 0,0 0 0,1 1 0,-1-1-1,1 0 1,-1 0 0,1 1 0,-1-1 0,1 0 0,0 0 0,0 0 0,0 0-1,0 0 1,0 0 0,1 1 0,2 0-14,0-1 1,0 0-1,1 0 0,-1 0 1,0 0-1,1 0 0,-1-1 1,6 0-1,8 1 37,0 1-26,0 0 0,0 2 1,-1-1-1,0 2 0,0 1 1,28 12-1,-40-15 0,1-1 0,-1 1 0,-1 0 0,1 1 1,0-1-1,-1 1 0,0 0 0,0 0 0,0 0 0,0 1 0,-1-1 0,1 1 1,-1 0-1,0 0 0,-1 0 0,1 0 0,-1 1 0,0-1 0,-1 0 0,1 1 0,-1 0 1,0-1-1,0 1 0,0 7 0,-5 5-63,1-10 27,0-11 80,1-1-30,2 0 1,-1 0 0,0 0-1,1 0 1,0 0-1,0-1 1,0 1-1,0 0 1,1 0-1,0 0 1,0 0-1,0 0 1,0 0-1,0 0 1,1 0-1,0 0 1,0 0 0,0 1-1,0-1 1,1 1-1,-1 0 1,1-1-1,0 1 1,0 0-1,0 0 1,0 1-1,5-4 1,3-2-61,0-1-1,1 2 1,1-1 0,-1 2 0,1 0 0,25-9-1,-14 10-444,0 1-1,0 0 0,0 2 0,49 2 1,-47 1 74,0-1 1,0-2 0,0 0 0,25-7-1,-45 8 516,0-1 0,-1-1 0,1 1-1,-1-1 1,0 0 0,0 0-1,0 0 1,0-1 0,-1 1 0,1-1-1,-1 0 1,0-1 0,0 1 0,0-1-1,-1 0 1,0 0 0,0 0 0,0 0-1,0 0 1,-1-1 0,0 1-1,0-1 1,0 0 0,-1 1 0,1-8-1,-2 13-38,0-1 0,-1 1-1,1-1 1,-1 1 0,1-1-1,0 1 1,-1 0 0,1-1-1,-1 1 1,1-1 0,-1 1-1,1 0 1,-1 0 0,1-1-1,-1 1 1,1 0 0,-1 0-1,1 0 1,-1 0 0,1-1-1,-1 1 1,1 0 0,-1 0-1,0 0 1,1 0 0,-1 0-1,1 0 1,-1 0 0,1 1-1,-2-1 1,-19 3-29,15-1 3,0 1-1,1 0 1,-1 0-1,1 0 1,-1 0-1,1 1 1,0 0-1,0 0 1,1 1-1,-1-1 1,1 1-1,0 0 1,0 0-1,1 0 1,-1 1-1,1 0 1,0-1-1,-3 12 1,0-3-17,1 1 0,1-1 1,0 1-1,1 0 1,1 0-1,-1 27 0,3-42-5,1 1 0,-1-1 0,0 0 0,0 1 0,0-1 0,1 0 0,-1 1 0,0-1 0,0 0 0,1 1 0,-1-1 0,0 0 0,0 0 0,1 1 0,-1-1 0,0 0 0,1 0 0,-1 0 0,0 1 0,1-1 0,-1 0 0,1 0 0,-1 0 0,0 0 0,1 0 0,-1 0 0,1 0 0,-1 0 0,0 0 0,1 0 0,-1 0 0,1 0 0,-1 0 0,0 0 0,1 0 0,-1 0 0,0 0 0,1 0 0,-1-1 0,1 1 0,15-6 49,-7-1-49,0 0 1,0-1-1,-1 0 1,0 0-1,0-1 0,11-17 1,-9 12-8,2-1 0,21-21 0,-10 64-229,-19-25 235,1 1-1,-1-1 1,1-1-1,0 1 1,0-1-1,1 1 1,-1-1-1,0-1 1,1 1-1,-1-1 1,1 0-1,-1 0 1,1-1-1,-1 1 1,1-1-1,0-1 1,-1 1-1,1-1 1,-1 0-1,8-2 1,-4 0 0,0 0 0,0 0 1,0-1-1,-1-1 1,0 1-1,1-1 1,-1-1-1,-1 0 1,1 0-1,-1 0 0,7-8 1,5-9 155,0-2 0,-1 0 0,-2-1 0,-1 0 0,-1-1 0,-1-1 0,14-44 0,-15 33 111,-2 0 0,-2-1 1,-1 0-1,-3 0 1,1-50-1,-21 101 496,4 11-744,0 0 1,2 0-1,1 1 1,1 1-1,1-1 0,-8 46 1,6-4-23,3 0 1,5 127-1,1-188-19,0 0 0,1 0 1,-1 0-1,1 0 0,0-1 0,1 1 1,-1 0-1,1 0 0,-1-1 1,1 1-1,0 0 0,0-1 0,1 0 1,-1 0-1,1 0 0,-1 0 0,1 0 1,0 0-1,0 0 0,1-1 0,-1 0 1,0 0-1,1 0 0,-1 0 0,1 0 1,0 0-1,-1-1 0,1 0 0,0 0 1,0 0-1,0 0 0,0-1 1,0 1-1,0-1 0,0 0 0,0 0 1,0-1-1,0 1 0,0-1 0,0 0 1,0 0-1,0 0 0,0-1 0,-1 1 1,1-1-1,4-3 0,3-1 1,0-2 0,-1 0 1,0 0-1,-1-1 0,1 0 0,-2 0 0,13-17 1,1-6 34,23-41-1,-40 65-3,-3 4-6,1 0-1,-1 0 1,0 0 0,0 0-1,-1-1 1,1 1 0,-1 0-1,1-7 1,-2 9 132,0 46-131,0-17-48,-1-11 52,1 0-1,0 0 0,1 0 1,6 27-1,-7-40-35,1-1 0,0 1 0,0 0 0,0 0 1,0 0-1,0-1 0,1 1 0,-1 0 0,1-1 0,0 1 0,-1-1 0,1 0 1,0 0-1,1 1 0,-1-1 0,0-1 0,1 1 0,-1 0 0,1 0 0,-1-1 0,1 0 1,0 1-1,-1-1 0,1 0 0,0 0 0,0-1 0,0 1 0,0-1 0,0 1 1,0-1-1,3 0 0,0 0 8,-1 0 1,0-1 0,0 1-1,1-1 1,-1 0-1,0-1 1,0 1-1,0-1 1,0 0 0,0 0-1,0-1 1,-1 1-1,1-1 1,4-4-1,-2 1 27,1-2-1,-1 1 1,-1-1-1,0 0 1,0-1-1,7-12 1,-2-4 2,-10 21 11,0 0 0,0 1 0,1-1 0,-1 1 0,1-1 0,0 1 1,0 0-1,5-6 0,-7 9 133,-2 38 15,1-27-168,0 0 0,1 0 0,0 0 0,0 0 0,1 0 0,1 0 0,3 12 0,-5-22-6,0 0 0,0 0 1,1 0-1,-1 0 1,1 0-1,-1 0 0,1 0 1,-1 0-1,1 0 1,-1 0-1,1-1 0,0 1 1,-1 0-1,1 0 1,0-1-1,0 1 0,0-1 1,0 1-1,-1 0 1,1-1-1,0 0 0,0 1 1,0-1-1,0 1 1,0-1-1,0 0 1,0 0-1,0 0 0,0 0 1,0 1-1,0-1 1,1 0-1,-1-1 0,0 1 1,0 0-1,0 0 1,0 0-1,0-1 0,0 1 1,0 0-1,0-1 1,-1 1-1,1-1 0,0 1 1,0-1-1,0 0 1,0 1-1,0-1 0,-1 0 1,1 0-1,0 1 1,0-2-1,4-3-29,-1 1 0,1-1-1,-1-1 1,0 1 0,0-1 0,4-8 0,20-68 196,-25 81-164,0 0 0,0 0 0,1 0 0,-1 0 0,0 1 0,1-1 0,-1 1 1,1 0-1,-1 0 0,0 0 0,7 2 0,-2-2 33,31 4 3,-34-3-23,0 0 1,-1 0-1,1 0 0,0-1 0,-1 1 0,1-1 0,0 0 1,-1-1-1,1 1 0,0-1 0,-1 0 0,1 0 0,-1-1 1,1 1-1,-1-1 0,0 0 0,6-3 0,-1-3 82,1 2-1,-1-1 1,1 1 0,1 1-1,-1 0 1,1 0-1,13-4 1,-20 8-76,0 1 0,0-1 0,-1 0 1,1 1-1,0 0 0,0 0 0,0 0 0,0 1 0,0-1 1,-1 1-1,1 0 0,0 0 0,-1 0 0,1 0 1,0 1-1,-1 0 0,0-1 0,1 1 0,-1 1 0,0-1 1,0 0-1,0 1 0,0-1 0,0 1 0,2 4 0,6 6-70,39 54-569</inkml:trace>
</inkml:ink>
</file>

<file path=ppt/ink/ink1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5-08-27T11:26:16.157"/>
    </inkml:context>
    <inkml:brush xml:id="br0">
      <inkml:brushProperty name="width" value="0.05292" units="cm"/>
      <inkml:brushProperty name="height" value="0.05292" units="cm"/>
      <inkml:brushProperty name="color" value="#FF0000"/>
    </inkml:brush>
  </inkml:definitions>
  <inkml:trace contextRef="#ctx0" brushRef="#br0">5506 4210 526 0,'0'0'145'0,"0"0"32"0,0 0-58 0,0 0-7 0,0 0-28 0,0 0 12 16,0 0-25-16,-314 6 26 16,258-3-3-1,20 0-20-15,0 4-23 0,12-7-15 16,12 4-3-16,12-2-13 16,0-2-9-16,0 3-2 15,0-3 0-15,0 0-9 16,84 4 0-16,47 2 0 15,64-3 22-15,52-1-13 16,32-2-5-16,4 0-3 16,-17 0 0-16,-23 0-2 15,-67 0-2-15,-45 0-1 16,-59 0 3-16,-37 0 1 16,-23 0 6-16,-12 0-1 15,0 4 7-15,0-4 3 0,0 0-12 16,0 0 2-16,0 0-5 15,0 0-5-15,0 3-30 16,0 0-40-16,0 7-130 16,0-3-169-16,-12-5-330 15</inkml:trace>
  <inkml:trace contextRef="#ctx0" brushRef="#br0" timeOffset="2884.08">7577 4192 606 0,'0'0'364'0,"0"0"-127"0,0 0-102 0,0 0-26 0,0 0-37 16,0 0-22-16,0 0-31 15,-68 10 3-15,68-6-21 16,0 2 5-16,48 1 1 16,31 3-3-16,25-1 15 15,11-4-9-15,-7 3-3 16,-17-6-7-16,-19 2-1 15,-12-1-1-15,-5-3 0 16,-19 0-20-16,0 3-41 16,-12 4-100-16,12-4-77 15,-4 4-225-15</inkml:trace>
  <inkml:trace contextRef="#ctx0" brushRef="#br0" timeOffset="8966.61">12215 4260 184 0,'0'0'402'0,"0"0"-281"0,0 0-16 0,0 0 13 16,0 0 6-16,0 0-34 0,0 0 3 15,-60-7-29 1,52 7-9-16,4 0 10 16,4 0-17-16,-8 0-9 0,4 0-6 15,4 0-4-15,0 0-8 16,0 0-2-16,0 0-10 15,0 0 1-15,28 0-1 16,88 0 7-16,47 0 4 16,44 0-3-16,16 0-16 15,12 0 6-15,8-2-3 16,-8-6 1-16,0 3-2 16,-12 2-2-16,-24-3 1 15,-28 6-1-15,-40 0-1 0,-35 0 0 16,-40-3 2-1,-9 3-1-15,-23-4 0 16,-12 1 9-16,0 0 18 0,-12 3-12 16,0-4 5-16,0 4-4 15,0 0-5-15,0 0-4 16,0 0-6-16,0 0-1 16,0 0 0-16,0-2-1 15,0 2-1-15,0 0-17 16,0 0-10-16,0 0-48 15,0 0-67-15,0 0-212 16,-28-18-490-16</inkml:trace>
  <inkml:trace contextRef="#ctx0" brushRef="#br0" timeOffset="18349.45">20700 4251 729 0,'0'0'146'0,"0"0"51"0,0 0-76 0,0 0-14 16,0 0 12-16,0 0-52 15,0 0-23-15,-163-16-24 16,163 16-6-16,19 0-12 16,109 0 7-16,63 0-2 15,64 0 16-15,39-6-23 16,17-7 3-16,4-1-3 15,-9 4 3-15,-15 6 4 16,-44-6-6-16,-36 7 8 16,-60-4 8-16,-44 0-12 0,-39 5 33 15,-32 2-18-15,-16-4-1 16,-20 4 3-16,0-4-8 16,0 4-5-16,0-2-3 15,0-1-4-15,0 3-2 16,4-2 0-16,-4 2-10 15,0 0-45-15,0 0-77 16,0 0-181-16,0 7-283 16</inkml:trace>
</inkml:ink>
</file>

<file path=ppt/ink/ink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8:29:32.077"/>
    </inkml:context>
    <inkml:brush xml:id="br0">
      <inkml:brushProperty name="width" value="0.05" units="cm"/>
      <inkml:brushProperty name="height" value="0.05" units="cm"/>
    </inkml:brush>
  </inkml:definitions>
  <inkml:trace contextRef="#ctx0" brushRef="#br0">535 27 18072,'0'0'6803,"-5"-26"-8932,-19 28-10949</inkml:trace>
  <inkml:trace contextRef="#ctx0" brushRef="#br0" timeOffset="1">1 295 15047,'0'0'10309,"139"0"-10133,-86-3-48,-6-6-128,-7-1-160,-14 3-753,-16 5-2192</inkml:trace>
</inkml:ink>
</file>

<file path=ppt/ink/ink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8:29:32.420"/>
    </inkml:context>
    <inkml:brush xml:id="br0">
      <inkml:brushProperty name="width" value="0.05" units="cm"/>
      <inkml:brushProperty name="height" value="0.05" units="cm"/>
    </inkml:brush>
  </inkml:definitions>
  <inkml:trace contextRef="#ctx0" brushRef="#br0">1 149 19033,'0'0'8195,"174"-26"-8114,-90 14-17,8-2-64,5-2-113,6-6-1007,-3 3-1841,0 0-2050,-2-2-5153</inkml:trace>
</inkml:ink>
</file>

<file path=ppt/ink/ink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8:29:32.810"/>
    </inkml:context>
    <inkml:brush xml:id="br0">
      <inkml:brushProperty name="width" value="0.05" units="cm"/>
      <inkml:brushProperty name="height" value="0.05" units="cm"/>
    </inkml:brush>
  </inkml:definitions>
  <inkml:trace contextRef="#ctx0" brushRef="#br0">1 76 24027,'0'0'5298,"21"-40"-5586,-19 30-880,-2 1-3010,-13-8-7812</inkml:trace>
</inkml:ink>
</file>

<file path=ppt/ink/ink19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5-08-27T11:30:20.207"/>
    </inkml:context>
    <inkml:brush xml:id="br0">
      <inkml:brushProperty name="width" value="0.05292" units="cm"/>
      <inkml:brushProperty name="height" value="0.05292" units="cm"/>
      <inkml:brushProperty name="color" value="#FF0000"/>
    </inkml:brush>
  </inkml:definitions>
  <inkml:trace contextRef="#ctx0" brushRef="#br0">20138 9759 667 0,'0'0'292'0,"0"0"-86"0,0 0-58 0,0 0-52 0,0 0 7 15,0 0-38-15,0 0-31 16,0 0-2-16,-71 0-10 16,83 0-15-16,83 0 6 0,57 0-1 15,43 0-2-15,-8-2-8 16,-20-2 4-16,-32 1-6 15,-27 3 0-15,-17 0-2 16,-31 0-8-16,-12 0 10 16,-24 0-5-16,-12 0 2 15,-4 0-29-15,-8 0-12 16,0 0-12-16,0 0-83 16,0 0-50-16,0 0-103 15,0 3-178-15</inkml:trace>
  <inkml:trace contextRef="#ctx0" brushRef="#br0" timeOffset="716.82">27986 9636 917 0,'0'0'213'0,"0"0"-38"0,0 0-74 0,0 0 2 0,0 0-36 0,0 0-39 15,139-14-13-15,5 2-15 16,31-1 2-16,8 4 0 15,4 0-2-15,-8 1 0 16,-7 7-1-16,-41 1-31 16,-27 0-61-16,-53 0-67 15,-31 0-43-15,-20 0-140 16,0 5-325-16</inkml:trace>
  <inkml:trace contextRef="#ctx0" brushRef="#br0" timeOffset="10435.58">24084 18751 739 0,'0'0'173'0,"0"0"-40"0,0 0-13 0,0 0-4 0,0 0-44 0,0 0 14 0,0 0-32 16,-8-51-9-16,4 51-24 15,-4 0 18-15,8 0-23 16,0 0-12-16,0 12-4 15,0 14 2-15,0 7 6 16,0-2-3-16,0-2-4 16,0 0 6-16,0-7-7 15,0-6 3-15,0-5-3 16,0-5 0-16,0-6 1 16,8 0 2-16,16 0 5 0,24-6 12 15,31-32 5-15,17-19-21 16,31-5-3-16,5 0-1 15,3 5-10-15,-15 17-40 16,-5 5-73-16,-19 10-138 16,-13 2-252-16</inkml:trace>
  <inkml:trace contextRef="#ctx0" brushRef="#br0" timeOffset="17216.53">17881 16633 469 0,'0'0'125'0,"0"0"-10"0,0 0 64 15,0 0-77-15,0 0 50 0,0 0-59 0,0 0-31 0,167-70 17 16,-167 67 0 0,0 3-13-16,0-3-27 0,0 3-16 15,-12 0 12-15,-48 0-26 16,-35 0-7-16,-44 0 0 16,-37 3-2-16,-23 22 0 15,-8 4 0-15,-16 2-2 16,-12 6 6-16,0-3 0 15,36-3-3-15,24-5-1 16,36-3 2-16,23-9-2 16,33 0-3-16,39-2 2 15,20-1-3-15,20-9 4 16,4 2 0-16,0-4 1 16,0 3-1-16,0-3 6 15,0 0-12-15,12 0 15 0,28 0-18 16,16-20 9-16,3-6 0 15,13-2-18-15,4-7 13 16,-13 1-8-16,-7-4 6 16,0 3 1-16,-16-3 6 15,-5-1 0-15,-11 5 0 16,-4 2-1-16,4 0-4 16,-12 7 1-16,12 5 4 15,-16 8 0-15,-8 2 7 16,0 7-7-16,0 1 0 15,0 2 0-15,0 0-2 16,-12 0 2-16,-56 0-8 16,-11 17 8-16,-17 13 2 15,1 1-1-15,3 4-1 0,8 2 0 16,5 5 3 0,19-3 4-16,16-1-7 0,8 0 4 15,24-1-1-15,12-1-1 16,0-4-2-16,0-1-1 15,36 2 1-15,32-2 1 16,16-2 1-16,11-7 0 16,9-6-2-16,-9-7-5 15,-3 1-21-15,11-4-154 16,-7-6-181-16</inkml:trace>
  <inkml:trace contextRef="#ctx0" brushRef="#br0" timeOffset="20483.5">20079 18922 833 0,'0'0'126'0,"0"0"17"0,0 0-51 0,0 0-13 0,0 0-21 16,0 0-34-16,183-2-17 15,4 2 26-15,40 0-18 0,16-5-11 16,16 3 5 0,-1-2-15-16,9 4 6 0,-24 0-73 15,-20 0-103-15,-36 0-121 16,-48 0-362-16</inkml:trace>
  <inkml:trace contextRef="#ctx0" brushRef="#br0" timeOffset="24102.15">27902 18046 299 0,'0'0'616'0,"0"0"-505"0,0 0 71 0,0 0-93 0,0 0 56 16,0 0-25-16,0 0-64 0,36-25 1 15,128-4-42-15,62 1-1 16,41-4-13-16,24 2-2 16,-12 9-6-16,-21 8-64 15,-47 4-206-15,-35 1-258 16</inkml:trace>
</inkml:ink>
</file>

<file path=ppt/ink/ink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8:32:34.836"/>
    </inkml:context>
    <inkml:brush xml:id="br0">
      <inkml:brushProperty name="width" value="0.05" units="cm"/>
      <inkml:brushProperty name="height" value="0.05" units="cm"/>
    </inkml:brush>
  </inkml:definitions>
  <inkml:trace contextRef="#ctx0" brushRef="#br0">1 798 13910,'0'0'5590,"19"-28"-4505,-5 8-931,1-4 16,1 1 1,1 1 0,1 1-1,1 0 1,1 2-1,35-28 1,-16 19 253,-1-2-1,-2-2 1,52-58 0,-76 76-296,-1 0 0,-1-1 0,0 0 0,-1-1 0,0 0 0,-2 0 0,0-1 0,-1 0 0,0 0 0,-1 0 0,-2-1 0,5-35 0,-7 31 112,1-50 494,-2 70-655,0-1 0,-1 0 0,1 0 0,-1 1 0,1-1 0,-1 1 0,0-1 0,0 0 0,0 1 0,0-1 0,0 1 0,-1 0 0,1-1 0,-1 1 0,1 0 0,-1 0 0,0 0 0,0 0 0,0 0 0,-4-2 0,5 3-60,0 1 1,0 0-1,0 0 0,0 0 1,0 0-1,-1 0 0,1 0 1,0 0-1,0 0 1,0 0-1,0 0 0,-1 1 1,1-1-1,0 0 0,0 1 1,0-1-1,0 1 0,0-1 1,0 1-1,0 0 1,0-1-1,0 1 0,0 0 1,1 0-1,-1-1 0,0 1 1,0 0-1,1 0 1,-1 0-1,0 0 0,1 0 1,-1 0-1,1 0 0,-1 0 1,1 0-1,-1 2 1,-17 49-115,16-45 145,-14 53 29,3 0-1,-5 63 0,-1 130 189,9-100-187,7-117-60,-42 426 82,25-321-70,-48 175 0,69-324 9,0 1 0,0-1 0,0 0-1,-1 0 1,-2-13 0,2-25 32,13-36-45,44-154 0,-21 104-25,-6 5-12,58-205-73,-67 266 46,2 2-1,62-117 1,-70 155-8,2 0 1,33-42 0,-45 62 38,0 0 0,0 1 1,1 0-1,-1-1 0,1 2 0,0-1 0,1 1 1,-1 0-1,1 0 0,0 0 0,0 1 1,0 1-1,0-1 0,0 1 0,1 0 1,7-1-1,-14 3-1,0 0 0,1 0 1,-1 0-1,0 0 0,0 1 1,1-1-1,-1 0 0,0 1 0,0-1 1,0 1-1,0-1 0,0 1 1,1-1-1,-1 1 0,0 0 1,0 0-1,-1-1 0,1 1 0,0 0 1,0 0-1,0 0 0,0 0 1,-1 0-1,1 0 0,0 0 1,-1 0-1,1 0 0,-1 1 0,0-1 1,1 0-1,-1 0 0,0 0 1,1 1-1,-1 1 0,0 48-68,-1-41 86,-1 6-14,-1 0-1,-1 1 1,-1-2-1,0 1 1,-1-1 0,-1 1-1,0-2 1,-1 1-1,0-1 1,-2 0-1,1-1 1,-15 15-1,-19 19-13,-84 72 0,88-84-839,-3-2-1,-87 54 1,127-86-845,26-24-1845,15-9 2410,0 1 1,73-41 0,-93 61 1361,2 0 0,-1 2 0,1 1 0,1 0-1,-1 2 1,1 0 0,1 1 0,31-2 0,-33 6 240,-1 0 0,0 2 0,1 0 0,-1 1 0,26 6 0,-42-7-405,1 0-1,-1 1 0,0-1 0,0 1 0,0 0 0,0 0 0,0 0 1,0 0-1,-1 1 0,1 0 0,-1 0 0,0 0 0,0 0 1,0 0-1,0 0 0,0 1 0,-1-1 0,1 1 0,-1 0 1,0 0-1,0 0 0,-1 0 0,1 0 0,-1 0 0,0 1 0,0-1 1,0 0-1,0 1 0,-1-1 0,0 8 0,-3 11 61,2-22-106,0 0 0,1-1-1,-1 1 1,0 0 0,1-1 0,-1 1 0,0-1 0,1 1 0,-1-1 0,0 1 0,0-1 0,0 0 0,0 1 0,0-1 0,1 0 0,-1 0 0,0 0 0,0 1 0,0-1 0,0 0 0,0 0 0,0 0-1,-1-1 1,2 1-4,-1-1-1,1 1 0,-1-1 0,1 1 1,-1-1-1,1 1 0,-1-1 0,1 1 1,-1-1-1,1 0 0,0 1 0,0-1 0,-1 0 1,1 1-1,0-1 0,0 0 0,0 0 1,-1 1-1,1-1 0,0 0 0,0 1 0,0-1 1,0 0-1,0 0 0,1 1 0,-1-1 1,0 0-1,0 0 0,0 1 0,1-2 1,9-26-107,-6 24 88,0 0-1,1 1 1,-1 0 0,1-1 0,0 2 0,0-1-1,0 0 1,0 1 0,1 0 0,-1 0-1,0 1 1,1-1 0,7 0 0,12 0-4,46-1 0,-6 1-7,-34-1 16,-1-2 1,1-1 0,28-10-1,-45 11 12,-1 0 0,0 0 0,0-1 0,0-1 1,-1 0-1,0-1 0,-1-1 0,20-17 0,-29 25-1,-1 0 0,1-1 0,0 0 1,-1 1-1,1-1 0,-1 0 0,1 0 0,-1 0 0,0 0 1,0 0-1,0 0 0,0 0 0,0 0 0,0-1 0,-1 1 1,1 0-1,-1-1 0,1 1 0,-1 0 0,0 0 0,0-1 0,0-2 1,-3 5 8,1-1 1,-1 1 0,1 0-1,-1 0 1,1 0 0,-1 0-1,1 0 1,-1 0 0,1 1-1,0-1 1,-1 1 0,-3 1-1,-6 3-18,1 1-1,0-1 1,0 2-1,0 0 1,1 0-1,0 1 1,0 0-1,1 1 0,0 0 1,1 0-1,0 1 1,0 0-1,1 0 1,0 1-1,1 0 1,0 0-1,1 1 0,0-1 1,1 1-1,0 0 1,1 1-1,0-1 1,-1 22-1,4-33 1,0 1 1,0 0-1,0 0 0,0 0 1,1-1-1,-1 1 0,1 0 1,-1 0-1,1-1 0,0 1 0,0 0 1,0-1-1,0 1 0,0-1 1,0 1-1,0-1 0,0 1 1,0-1-1,1 0 0,1 1 1,0 1-1,1-1 0,0 0 0,0 0 1,0 0-1,0 0 0,1-1 1,-1 0-1,6 1 0,11 1-1,0-1 0,40-2-1,-38-1 0,-2 0-2,0-1 0,0 0 0,-1-2 0,1 0 1,-1-2-1,0 0 0,0-1 0,22-12 0,-27 12 6,-1-1-1,0 0 1,0-1-1,-1-1 1,0 0-1,-1 0 1,0-2 0,-1 1-1,0-1 1,-1-1-1,11-16 1,-19 24 16,1 0 1,-1 1-1,0-1 1,0 0-1,-1 0 0,1 0 1,-1 0-1,0 0 1,0-1-1,-1 1 1,0-6-1,0 10-5,0 0 1,-1 1-1,1-1 0,-1 1 0,1-1 1,-1 1-1,1-1 0,-1 1 0,1 0 1,-1-1-1,1 1 0,-1 0 0,1-1 1,-1 1-1,0 0 0,1 0 0,-1-1 1,0 1-1,1 0 0,-1 0 0,0 0 1,1 0-1,-1 0 0,0 0 0,1 0 1,-1 0-1,0 0 0,1 0 0,-1 0 1,0 1-1,-24 2 46,18-1-55,-1 1 0,1 0 0,-1 1 0,1-1 0,0 1 0,1 1 0,-1 0 1,1 0-1,0 0 0,0 0 0,0 1 0,1 0 0,0 0 0,0 1 0,0-1 0,1 1 1,0 0-1,0 0 0,1 1 0,0-1 0,0 1 0,1-1 0,0 1 0,0 0 0,-1 14 0,4-21-6,0 0 1,-1 0-1,1 0 0,0-1 0,0 1 0,0 0 0,-1-1 0,1 1 0,0 0 0,0-1 0,0 1 0,0-1 0,0 0 0,0 1 0,0-1 0,0 0 0,0 1 0,0-1 0,0 0 0,0 0 0,0 0 0,0 0 0,0 0 0,1 0 0,-1 0 0,0 0 1,0-1-1,0 1 0,0 0 0,1-1 0,5 1-4,0-1 4,0-1 0,1 1 0,-2-1 0,1 0 0,0-1 0,0 1-1,-1-1 1,1-1 0,-1 1 0,0-1 0,0 0 0,0-1 0,-1 1 0,1-1 0,-1 0 0,-1-1 0,6-6 0,6-8-8,-1 0 0,-1-1 0,19-39-1,-21 34 63,-2-1-1,0-1 0,-2 0 0,-2 0 0,0 0 1,-2-1-1,0 0 0,-3 0 0,-1-38 1,-16 82 1260,3 8-1243,2 2-1,1-1 0,0 1 1,2 1-1,1 0 1,-5 38-1,6-16-13,2 0-1,4 84 1,1-127-61,-1 0 1,1 0-1,0 0 0,1 0 1,-1 0-1,1 0 0,0-1 1,0 1-1,0-1 0,1 1 0,-1-1 1,1 0-1,0 0 0,1 0 1,-1 0-1,1 0 0,-1-1 1,1 1-1,0-1 0,0 0 0,1-1 1,-1 1-1,1-1 0,-1 1 1,1-1-1,6 1 0,-5-1-7,0 0 0,0-1 0,0 0 0,0 0 0,1 0 0,-1-1 0,0 0 0,0-1 0,0 1 0,0-1 0,0 0 0,1 0 0,-2-1 0,1 0 0,0 0 0,0 0 0,-1-1 0,1 0 0,-1 0 0,1 0 0,7-7 0,-4 2-5,0-1 0,-1 1 0,1-2 1,-2 1-1,1-1 0,-1 0 0,-1-1 0,0 1 0,0-1 0,-1 0 1,-1-1-1,7-23 0,-17 66-24,3-13 32,0-1 1,1 0-1,1 1 0,1 34 0,0-49 9,1 1-1,0 0 1,-1 0-1,1-1 1,0 1-1,1 0 0,-1-1 1,1 1-1,0-1 1,-1 0-1,1 1 1,1-1-1,-1 0 0,0 0 1,1 0-1,0-1 1,0 1-1,-1-1 1,1 1-1,1-1 0,-1 0 1,0 0-1,0 0 1,1-1-1,-1 1 1,1-1-1,0 0 0,7 2 1,1-1-16,1 0-1,0-1 1,0 0 0,0-1 0,-1-1 0,1 0-1,0-1 1,0 0 0,-1-1 0,1 0 0,17-7 0,-21 6-1,1-1 0,-1 0 1,0 0-1,0 0 1,-1-1-1,0-1 1,0 1-1,0-1 1,-1-1-1,0 1 0,0-1 1,-1-1-1,0 1 1,8-16-1,-8 4 34,-12 15 36,4 6-46,0 0 0,-1-1 0,1 1 0,0 0 0,0 0 0,0 1 0,0-1 0,0 0 1,1 1-1,-1-1 0,0 1 0,-1 2 0,-3 1-5,1 0 0,0 0 0,0 1 0,0 0 0,0 0 1,1 1-1,0-1 0,1 1 0,0 0 0,0 0 0,0 0 0,0 0 0,1 0 0,1 1 0,-1-1 0,1 1 1,0-1-1,1 1 0,0 0 0,0-1 0,2 9 0,-1-13 0,0-1-1,0 1 1,0-1 0,1 1-1,-1-1 1,1 1 0,0-1-1,0 0 1,0 0 0,0 0-1,0 0 1,0 0 0,0-1-1,1 1 1,-1-1 0,1 1-1,-1-1 1,1 0 0,0 0-1,-1 0 1,1 0 0,0 0-1,0-1 1,5 1 0,9 2 0,1-2 0,32 0 1,-35-1-4,-7-1-2,0 0 1,0-1 0,-1 0 0,1 0-1,0-1 1,-1 1 0,0-2 0,0 1-1,0-1 1,0 0 0,0-1-1,-1 1 1,0-1 0,0 0 0,0-1-1,0 0 1,-1 0 0,6-9 0,5-6 11,-1-2 1,-1 0 0,-1 0-1,12-29 1,-20 37-11,-1 1-1,0 0 1,-1-1 0,0 0-1,-1 0 1,-1 0 0,-1-23-1,0 37 16,0 1 0,0-1 0,0 0 1,0 1-1,0-1 0,0 0 0,0 1 0,0-1 0,-1 0 0,1 1 0,0-1 0,0 1 0,-1-1 0,1 0 0,0 1 0,-1-1 0,1 1 0,-1-1 0,1 1 0,-1-1 1,1 1-1,-1-1 0,1 1 0,-1 0 0,1-1 0,-1 1 0,0 0 0,1-1 0,-1 1 0,1 0 0,-1 0 0,0-1 0,1 1 0,-1 0 0,0 0 0,1 0 0,-1 0 0,0 0 1,0 0-1,-1 0 2,0 0 1,1 1 0,-1-1 0,0 1 0,1-1 0,-1 1 0,0-1 0,1 1 0,-1 0-1,1 0 1,-1 0 0,1 0 0,-1 0 0,1 0 0,0 0 0,-2 2 0,-4 6 27,1 1-1,0 0 1,0 1 0,1-1 0,1 1 0,0 0-1,0 0 1,1 0 0,1 1 0,0-1 0,-1 16 0,-1 20 57,5 66 1,0-106-99,-1-2 2,1 1 0,0 0-1,1-1 1,0 1 0,0-1-1,0 1 1,0-1 0,1 0 0,0 0-1,0 0 1,0 0 0,4 4-1,-5-7-172,0 0 0,-1-1 0,1 1 0,0 0 0,0-1 0,0 0 0,0 1 0,0-1 0,0 0 0,1 0 0,-1 0 0,0 0 0,5 1 0,-5-2-230,0 0 0,0 0 1,0 0-1,-1-1 0,1 1 0,0 0 0,0-1 0,0 1 0,0-1 1,0 0-1,0 1 0,-1-1 0,1 0 0,0 0 0,0 0 0,-1 0 1,1-1-1,-1 1 0,3-3 0,14-21-8370</inkml:trace>
</inkml:ink>
</file>

<file path=ppt/ink/ink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8:32:35.194"/>
    </inkml:context>
    <inkml:brush xml:id="br0">
      <inkml:brushProperty name="width" value="0.05" units="cm"/>
      <inkml:brushProperty name="height" value="0.05" units="cm"/>
    </inkml:brush>
  </inkml:definitions>
  <inkml:trace contextRef="#ctx0" brushRef="#br0">383 588 14247,'0'0'7155,"142"-31"-6483,-97 19-544,-6 2 0,-5-1-128,-5-1 0,-2-2-1152,-12-3-2722,-9-4-6691</inkml:trace>
  <inkml:trace contextRef="#ctx0" brushRef="#br0" timeOffset="1">43 50 10709,'0'0'15639,"-42"-50"-15943,44 55-1105,12 14-3009,-4 0-5682</inkml:trace>
</inkml:ink>
</file>

<file path=ppt/ink/ink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8:32:36.607"/>
    </inkml:context>
    <inkml:brush xml:id="br0">
      <inkml:brushProperty name="width" value="0.05" units="cm"/>
      <inkml:brushProperty name="height" value="0.05" units="cm"/>
    </inkml:brush>
  </inkml:definitions>
  <inkml:trace contextRef="#ctx0" brushRef="#br0">1 236 15079,'0'0'3938,"5"-21"-1465,1-3-1473,16-40 1,-20 60-914,0 1-1,0-1 1,1 1 0,-1-1 0,1 1 0,0 0-1,0 0 1,0 0 0,1 0 0,-1 1 0,1-1-1,-1 1 1,1 0 0,0 0 0,0 0 0,0 0 0,0 1-1,0 0 1,0 0 0,1 0 0,-1 0 0,5 0-1,0 0 41,11-3 18,0 1-1,-1 1 1,1 0-1,0 2 0,1 0 1,-2 2-1,29 5 0,-38-5-105,1 0 0,-1 2 0,0-1 0,0 1 0,0 0 0,-1 1-1,1 0 1,-1 1 0,-1 0 0,1 1 0,-1-1 0,0 1 0,0 1-1,-1 0 1,10 12 0,-14-16-31,0 0-1,0 1 0,-1-1 1,0 1-1,1 0 0,-1-1 1,-1 1-1,1 0 0,-1 0 1,0 0-1,0 0 0,0 1 1,-1-1-1,1 0 0,-1 0 1,-1 0-1,1 0 0,-1 0 1,0 1-1,0-1 0,0 0 1,-3 6-1,1-7 1,1 0 0,0 0 0,-1 0 0,0-1 0,0 1 0,0-1 1,-1 0-1,1 0 0,-1 0 0,1 0 0,-1-1 0,0 1 0,0-1 0,0 0 0,0 0 0,-1-1 0,1 1 0,0-1 1,-1 0-1,1 0 0,-1 0 0,1-1 0,-1 1 0,-6-2 0,9 1-3,1 0 0,0-1 0,-1 0 1,1 1-1,0-1 0,0 0 0,-1 1 0,1-1 0,0 0 1,0 0-1,0 0 0,0 0 0,0 0 0,0 0 0,0 0 0,1 0 1,-1-1-1,0 1 0,1 0 0,-1 0 0,0-1 0,1 1 0,0-1 1,-1 1-1,1 0 0,0-1 0,0 1 0,-1-1 0,1 1 1,0 0-1,1-1 0,-1-1 0,4-52 6,-1 49-15,-1 0 0,1 0-1,0 0 1,0 0 0,0 1-1,1-1 1,0 1 0,0 0-1,1 0 1,-1 0 0,1 0-1,0 1 1,0 0 0,1 0-1,-1 0 1,1 1-1,0 0 1,0 0 0,0 0-1,0 1 1,0 0 0,1 0-1,10-1 1,14-3-42,1 1 0,-1 2 0,49 2 0,-11 2-34,-24 1-191,87-9 1,-126 7 260,-1-1 1,1 0-1,-1 0 0,0-1 1,1 1-1,-1-1 1,0 0-1,0 0 0,0-1 1,0 0-1,0 0 1,-1 0-1,1 0 0,-1-1 1,0 1-1,0-1 1,0 0-1,-1-1 1,1 1-1,-1 0 0,0-1 1,0 0-1,-1 0 1,1 0-1,-1 0 0,0 0 1,-1 0-1,1-1 1,-1 1-1,0-1 0,1-6 1,-3 12 11,1-1-1,0 1 1,0-1 0,0 1 0,-1-1-1,1 1 1,0-1 0,0 1-1,-1 0 1,1-1 0,0 1 0,-1-1-1,1 1 1,-1 0 0,1-1 0,-1 1-1,1 0 1,0 0 0,-1-1-1,1 1 1,-1 0 0,1 0 0,-1 0-1,1-1 1,-1 1 0,1 0 0,-1 0-1,1 0 1,-1 0 0,1 0-1,-1 0 1,1 0 0,-1 0 0,0 0-1,-23 3-46,22-3 46,-5 2 10,-1 0 0,1 1 0,0-1 0,1 2 0,-1-1 0,1 1 0,-1 0 0,1 0 0,0 1 1,1-1-1,-1 1 0,1 1 0,0-1 0,0 1 0,-7 11 0,1-2 19,1 2 0,1-1 0,0 1 0,1 1 0,-6 20 0,9-21-3,2 0-1,0 0 0,1 0 1,0 0-1,2 0 0,1 19 0,-1-33-24,0 0-1,1-1 0,-1 1 0,1 0 0,0-1 0,0 1 0,0-1 0,0 1 0,0-1 1,1 1-1,-1-1 0,1 0 0,-1 0 0,1 0 0,0 0 0,0 0 0,0 0 0,0 0 1,0-1-1,0 1 0,1-1 0,-1 1 0,0-1 0,1 0 0,-1 0 0,1 0 0,-1 0 0,1 0 1,0-1-1,-1 1 0,4-1 0,11 3 9,0-2 1,0 0-1,32-3 0,-33 1-1,-1 0-2,0-2 1,0 0 0,-1-1-1,1 0 1,-1-1 0,0-1-1,0 0 1,0-1-1,-1-1 1,0 0 0,15-12-1,-6 3 8,-1-1-1,0-1 1,-2-1-1,0-1 1,20-29 0,-39 49-16,1 0 1,0 0-1,0-1 1,-1 1 0,1 0-1,0 0 1,0 0 0,0 0-1,0 1 1,0-1-1,1 0 1,-1 0 0,0 0-1,0 1 1,0-1-1,1 1 1,-1-1 0,0 1-1,1 0 1,-1-1-1,0 1 1,1 0 0,-1 0-1,0 0 1,1 0 0,-1 0-1,1 0 1,-1 0-1,0 0 1,1 1 0,-1-1-1,0 0 1,1 1-1,-1-1 1,0 1 0,0 0-1,0-1 1,1 1 0,-1 0-1,0 0 1,0 0-1,0-1 1,0 1 0,0 0-1,0 1 1,0 0-1,8 8-2,0 0 0,-1 1 0,12 24 0,-9-17 12,-11-18-8,35 61 133,-33-56-123,0-1-1,-1 0 0,1 0 0,-1 0 0,0 1 0,0-1 1,-1 1-1,1-1 0,-1 1 0,0-1 0,0 1 0,-1-1 1,-1 8-1,1-9-1,-1 0 1,0 0-1,0 0 1,0-1 0,-1 1-1,1-1 1,-1 1-1,1-1 1,-1 0-1,0 0 1,0 0-1,1-1 1,-1 1 0,-1-1-1,1 1 1,0-1-1,0 0 1,0 0-1,-1 0 1,1-1 0,-5 1-1,-11 2-119,1-1 0,-28 0 0,46-2 95,0 0-1,0 0 1,-1 0 0,1-1 0,0 1 0,0 0 0,0 0 0,0 0-1,-1-1 1,1 1 0,0 0 0,0 0 0,0-1 0,0 1 0,0 0-1,0 0 1,0 0 0,0-1 0,0 1 0,-1 0 0,1-1 0,0 1-1,0 0 1,0 0 0,0-1 0,1 1 0,-1 0 0,0 0 0,0-1 0,0 1-1,0 0 1,0 0 0,0 0 0,0-1 0,0 1 0,0 0 0,1 0-1,-1-1 1,0 1 0,0 0 0,0 0 0,0 0 0,1 0 0,-1-1-1,0 1 1,0 0 0,0 0 0,1 0 0,-1 0 0,0 0 0,0 0-1,1 0 1,-1-1 0,0 1 0,1 0 0,13-13-231,58-38-25,92-50 0,-159 98 306,0 0 0,0 1 0,0 0 0,0 0 0,1 0-1,-1 0 1,0 1 0,1 0 0,-1 0 0,1 1 0,-1-1 0,1 1-1,-1 0 1,11 2 0,-12-1-10,-1 1 1,1 0-1,-1 0 0,0 0 0,0 0 1,0 0-1,0 1 0,0-1 0,0 1 0,0 0 1,-1 0-1,1 0 0,-1 0 0,0 0 1,0 0-1,0 1 0,0-1 0,-1 1 0,0 0 1,1-1-1,0 6 0,0-2-101,-1 1-1,0-1 1,0 1 0,0-1-1,-1 13 1,-1-9-722,2-11 643,-1 0 1,0 1 0,0-1 0,0 0 0,0 0-1,0 1 1,0-1 0,0 0 0,0 0 0,0 1-1,0-1 1,0 0 0,0 1 0,0-1 0,0 0 0,0 0-1,-1 1 1,1-1 0,0 0 0,0 0 0,0 1-1,0-1 1,0 0 0,-1 0 0,1 0 0,0 1 0,0-1-1,0 0 1,-1 0 0,1 0 0,0 1 0,0-1-1,0 0 1,-1 0 0,1 0 0,0 0 0,-1 0-1,1 0 1,0 0 0,0 0 0,-1 0 0,1 0 0,0 1-1,0-1 1,-1 0 0,1-1 0,0 1 0,-1 0-1,1 0 1,0 0 0,0 0 0,-1 0 0,-9 0-8005</inkml:trace>
</inkml:ink>
</file>

<file path=ppt/ink/ink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8:32:36.973"/>
    </inkml:context>
    <inkml:brush xml:id="br0">
      <inkml:brushProperty name="width" value="0.05" units="cm"/>
      <inkml:brushProperty name="height" value="0.05" units="cm"/>
    </inkml:brush>
  </inkml:definitions>
  <inkml:trace contextRef="#ctx0" brushRef="#br0">0 1 16023,'0'0'3778,"100"99"-14695</inkml:trace>
</inkml:ink>
</file>

<file path=ppt/ink/ink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8:32:38.420"/>
    </inkml:context>
    <inkml:brush xml:id="br0">
      <inkml:brushProperty name="width" value="0.05" units="cm"/>
      <inkml:brushProperty name="height" value="0.05" units="cm"/>
    </inkml:brush>
  </inkml:definitions>
  <inkml:trace contextRef="#ctx0" brushRef="#br0">239 427 14215,'0'0'11191,"-21"-9"-10441,2 1-624,0 1 1,-33-8-1,48 15-109,1 0-1,0 0 1,-1 0 0,1 0-1,0 0 1,-1 1 0,1 0 0,0 0-1,0 0 1,0 0 0,0 0-1,0 0 1,0 1 0,0 0 0,0-1-1,0 1 1,1 0 0,-1 1 0,1-1-1,-1 0 1,-1 3 0,-3 4 10,0 0-1,0 0 1,1 1 0,-5 10 0,11-19-25,-4 7 2,1-1 0,0 1 0,0 0 0,1 0 0,0 0 0,0 0 0,1 1 0,0-1 0,1 0 0,-1 1 0,2-1 0,-1 0 0,3 11 0,-2-16-9,1-1 0,-1 0 0,1 0 0,-1 0 0,1 0 0,0 0 0,0 0 0,0-1 0,0 1 0,0-1 0,0 1 0,1-1 0,-1 0 0,0 0 0,1 0 0,-1 0 0,1 0 0,-1 0 0,1-1 0,-1 1 0,1-1 0,0 0 0,-1 0 0,1 0 1,-1 0-1,1 0 0,2-1 0,6 1-15,0-1 0,-1 0 0,1 0 0,-1-1 0,16-6 0,-15 4-11,-1-1-1,0 0 1,0-1-1,-1 0 1,1-1-1,-1 0 1,-1 0-1,1-1 0,-1 0 1,13-17-1,-11 9 18,0 1-1,-1-1 1,-1-1-1,0 1 0,-1-2 1,5-18-1,-1-10 75,-2 0-1,-3 0 0,-1 0 1,-2-65-1,-3 48 1854,-16 82-806,9 2-1095,0 1-1,2-1 0,0 1 0,-2 41 0,4 95-32,3-103 10,0-42 7,1-1-1,0 1 0,1 0 0,0-1 1,1 0-1,1 1 0,-1-1 0,12 22 1,-13-31-14,-1 1 1,1-1 0,0 0 0,1 1 0,-1-1-1,1 0 1,-1-1 0,1 1 0,0 0 0,0-1 0,0 1-1,0-1 1,1 0 0,-1 0 0,0 0 0,1-1-1,0 1 1,-1-1 0,1 0 0,0 0 0,0 0 0,-1 0-1,1-1 1,0 0 0,0 0 0,0 0 0,0 0-1,0 0 1,0-1 0,-1 1 0,1-1 0,0 0 0,4-2-1,0 0-31,0-1-1,0 0 1,0 0 0,-1-1-1,0 0 1,1 0-1,-2-1 1,1 0-1,8-9 1,51-70-118,-44 54 209,-19 64 271,-4-9-302,2 45-43,-1-65 27,0-1 0,1 0-1,0 0 1,-1 0 0,1 1 0,0-1-1,0 0 1,1 0 0,-1 0 0,1-1-1,0 1 1,-1 0 0,1-1 0,0 1 0,0-1-1,1 1 1,2 2 0,-2-4-15,-1 0-1,1 1 1,0-1 0,0 0 0,0 0 0,0-1-1,0 1 1,0-1 0,0 1 0,0-1-1,0 0 1,0 0 0,0 0 0,0 0 0,0-1-1,0 1 1,0-1 0,0 0 0,3-1 0,-1 0 4,1-1 0,0 1 0,-1-1 0,0 0 0,1 0 0,-1-1 1,0 0-1,5-4 0,2-4 18,-1 1 0,0-1 1,-1-1-1,0 0 0,-1 0 1,12-23-1,-21 35 123,0 20-61,0-3-73,0-7 9,0 0 0,0 0-1,0-1 1,1 1 0,1 0 0,2 10-1,-3-16 0,1-1 0,-1 1-1,0-1 1,1 1-1,-1-1 1,1 0-1,0 0 1,0 0-1,0 0 1,0 0 0,0 0-1,1 0 1,-1 0-1,0-1 1,1 1-1,-1-1 1,1 0 0,-1 0-1,1 0 1,0 0-1,0 0 1,-1-1-1,7 1 1,-3 1 0,0-2 0,0 1 0,0-1 0,0 0-1,0 0 1,1-1 0,-1 1 0,0-1 0,0-1 0,0 1 0,0-1 0,-1 0 0,1-1 0,6-2 0,1-4-1,0 0 1,-1-1-1,0 0 1,12-13-1,-2 2 2,25-18 15,-34 30-10,0-1 1,0-1-1,-1 0 1,20-25 0,-32 36-6,0 0 0,0 0 0,1-1 0,-1 1 0,0 0 0,0 0 0,0 0 0,0 0 0,0-1 0,0 1 0,0 0 0,0 0 0,0 0 0,0-1 0,0 1 0,0 0 0,0 0 0,0 0 0,0-1 0,0 1 0,0 0 0,0 0 0,0 0 0,0-1 0,0 1 0,0 0 0,0 0 0,-1 0 0,1 0 0,0-1 0,0 1 0,0 0 1,0 0-1,0 0 0,0 0 0,-1 0 0,1 0 0,0-1 0,0 1 0,0 0 0,0 0 0,-1 0 0,1 0 0,0 0 0,0 0 0,0 0 0,-1 0 0,-15-3 13,-17 4 10,28 1-23,0 0 0,-1 0 0,1 1 0,0-1 0,0 1 0,0 0 0,1 1 0,-1-1 0,1 1 0,0 0 0,0 0 0,0 0 0,0 0 0,1 1 0,-4 6 0,0-1 0,0 1 0,1 0 0,0 0 0,1 1 0,-8 23 0,11-24-3,0-1 0,1 1 0,1 0 0,0-1-1,1 17 1,0-26 2,0 0 0,0 0 0,-1 0 0,1 0 0,0 0 0,0 0-1,0-1 1,0 1 0,0 0 0,0 0 0,0-1 0,0 1 0,0-1 0,1 1-1,-1-1 1,0 0 0,0 1 0,0-1 0,1 0 0,-1 0 0,0 0 0,0 0-1,1 0 1,-1 0 0,0 0 0,0 0 0,0 0 0,2-1 0,38-7-28,-30 0 28,-1 0 1,-1 0-1,1-1 1,-1 0 0,-1-1-1,0 0 1,0 0-1,-1-1 1,0 0-1,8-18 1,-15 29-14,0 40-130,0-36 138,0 2 0,0-1-1,0 1 1,1 0 0,-1-1 0,1 1 0,0 0 0,2 5-1,-2-9 10,0 0 0,1-1-1,-1 1 1,0 0 0,0-1-1,1 1 1,-1-1 0,1 1-1,-1-1 1,1 0 0,0 0-1,0 1 1,-1-1 0,1 0-1,0-1 1,0 1 0,0 0-1,0 0 1,0-1 0,0 1-1,0-1 1,0 0 0,3 1-1,2 0-7,1 0 0,-1 0 1,0-1-1,1 0 0,-1 0 0,1-1 0,-1 0 0,0 0 0,0-1 0,1 1 0,-1-2 0,0 1 1,0-1-1,-1 0 0,1 0 0,-1-1 0,1 0 0,-1 0 0,0-1 0,-1 1 0,1-1 1,-1 0-1,7-9 0,15-18 10,-1 0 0,-1-1 1,-3-2-1,0 0 0,-2-1 1,-2-1-1,-2-1 1,-1 0-1,-1-2 0,12-62 1,-23 22 224,-3 58 201,-1 21-392,0 1-1,0 0 1,0-1-1,0 1 1,0 0-1,1 0 1,-1 0-1,0 0 1,0 0-1,0 0 1,0 0-1,0 0 1,0 0-1,0 0 1,0 0-1,0 1 1,1-1-1,-1 0 1,0 1-1,-1 0 1,-2 1-29,0 0 1,0 1-1,1-1 1,-1 1-1,1 0 1,0 1-1,0-1 1,0 0 0,0 1-1,1 0 1,-1-1-1,1 1 1,-4 8-1,-20 59 45,23-61-39,-8 32 4,2 1-1,1 1 1,3-1-1,2 1 0,1 0 1,8 69-1,-7-111-21,1 0 0,1 0 0,-1 0 1,0 0-1,0 0 0,1 0 0,-1 0 0,1 0 0,0 0 0,-1 0 0,1 0 0,0-1 0,0 1 0,0 0 0,1-1 0,-1 1 0,0 0 0,1-1 0,-1 0 0,0 1 0,1-1 0,0 0 0,-1 1 0,3 0 0,-1-2-3,0 1-1,0 0 1,0-1-1,0 1 0,0-1 1,0 0-1,0 0 0,0 0 1,0-1-1,0 1 1,1-1-1,-1 1 0,5-3 1,9-4-29,-1-1 0,0 0 1,0-1-1,14-11 0,-3 1 29,-20 13-17,0 0 1,1 0 0,0 1-1,0 0 1,0 0 0,0 1-1,1 0 1,0 1 0,0 0-1,0 0 1,0 1 0,18-3-1,-24 6 20,0 0 1,0 0-1,0 0 0,0 0 0,-1 0 0,1 0 0,0 1 0,-1-1 0,1 1 0,-1 0 0,1 0 0,-1 0 0,0 0 1,0 0-1,0 0 0,0 1 0,0-1 0,0 1 0,-1 0 0,1-1 0,-1 1 0,0 0 0,2 4 0,0 2-1,1-1-1,-1 1 0,-1 0 1,0 0-1,0 0 0,1 15 0,-3-21 7,0 1 0,0-1-1,0 0 1,0 0-1,-1 0 1,1 0-1,-1 0 1,1-1-1,-1 1 1,0 0 0,0 0-1,-1 0 1,1 0-1,0-1 1,-1 1-1,0-1 1,-3 5-1,1-4 3,0-1-1,1 0 1,-1 0-1,0 0 1,0-1-1,0 0 1,-1 1-1,1-1 1,0-1-1,0 1 1,-1 0-1,-4-1 0,-2 1-81,2 0-66,-1 0 0,1 0 0,-1-1 0,1 0 0,0 0 0,-1-1 0,-10-3 0,19 3-102,1 1 1,-1-1 0,1 0-1,-1 1 1,1-1 0,-1 0 0,1 0-1,-1 0 1,1 1 0,-1-1 0,1 0-1,0 0 1,0 0 0,-1 0 0,1 0-1,0 0 1,0 0 0,0 0 0,0 0-1,0 1 1,0-1 0,1-1 0,-1 0-637,0-15-6662</inkml:trace>
</inkml:ink>
</file>

<file path=ppt/ink/ink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8:32:38.792"/>
    </inkml:context>
    <inkml:brush xml:id="br0">
      <inkml:brushProperty name="width" value="0.05" units="cm"/>
      <inkml:brushProperty name="height" value="0.05" units="cm"/>
    </inkml:brush>
  </inkml:definitions>
  <inkml:trace contextRef="#ctx0" brushRef="#br0">0 79 19721,'0'0'9444,"16"-57"-9908,-16 48-1921,0-3-7427</inkml:trace>
</inkml:ink>
</file>

<file path=ppt/ink/ink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5-08-27T11:08:57.963"/>
    </inkml:context>
    <inkml:brush xml:id="br0">
      <inkml:brushProperty name="width" value="0.05292" units="cm"/>
      <inkml:brushProperty name="height" value="0.05292" units="cm"/>
      <inkml:brushProperty name="color" value="#FF0000"/>
    </inkml:brush>
  </inkml:definitions>
  <inkml:trace contextRef="#ctx0" brushRef="#br0">4105 3993 642 0,'0'0'206'0,"0"0"-30"0,0 0-53 0,0 0-1 0,35-161-17 16,-23 139-9-16,-12 5-11 15,0 7-8-15,0 4-19 16,0 2-7-16,0 3-15 16,0 1-2-16,0 0 1 15,0 0-31-15,0 0 2 16,0 9-6-16,0 32-5 16,0 16 4-16,0 19 2 15,0 13 8-15,0 11-9 16,0 4-1-16,0 1 1 15,-8 0 4-15,4-14-4 16,-7-5 3-16,3-18-10 16,-4-9 10-16,8-16-3 15,-4-16 0-15,4-13 2 0,4-6-4 16,0-8 7-16,0 0-5 16,-8 0 3-16,-16 0 9 15,-12-32 0-15,-8-12-11 16,-4-7-1-16,1-4 0 15,-1 4 0-15,12 0 1 16,-8 14 1-16,16 9-2 16,8 9 3-16,9 11 1 15,-1 8-4-15,12 0 5 16,0 0-5-16,0 4-5 0,0 29 2 16,0 13 3-1,23 13-6-15,13-3 6 0,-4 4 0 16,4-10 0-16,0 0 1 15,0-13-2-15,7-8 1 16,-7-10-1-16,-8-9 1 16,-8-7 0-16,16-3 0 15,8 0 9-15,3-13-9 16,1-21 2-16,24-11-3 16,-16-3 1-16,-9 1-1 15,-11 2-4-15,0 3-1 16,-12 3-6-16,-12 8-20 15,-4 10-31-15,-8-2-65 0,0 10-170 16,0-1-267-16</inkml:trace>
  <inkml:trace contextRef="#ctx0" brushRef="#br0" timeOffset="1366.31">7190 3873 760 0,'0'0'223'0,"0"0"-88"0,0 0-42 0,0 0-12 0,0 0 27 16,0 0-31-16,-32-105-10 15,32 105-42-15,0 0 1 16,0 0-21-16,0 5 6 15,0 22-8-15,0 12 20 16,0 10 0-16,0 13-2 16,20 14 1-16,-4 8-16 15,-8 8 8-15,4 4-5 16,0-1-2-16,-12-2 4 16,0-9-11-16,0-7-1 0,0-6 1 15,0-15 5-15,0-8 1 16,0-16-6-16,0-6-3 15,0-14 3-15,0-8-4 16,0-4 8-16,0 0-4 16,0 0 12-16,0 0 18 15,0-16 21-15,0-13-39 16,0-2-7-16,-12-8 6 16,-12-6-5-16,-11 7-1 15,3-8-3-15,-4 10 13 16,0 0-10-16,12 5 3 0,-8 6 4 15,16 10 10 1,4 1-18-16,4 12 7 0,4 2-1 16,-4 0-1-16,8 0-9 15,0 0-5-15,0 17-4 16,0 22 3-16,0 16 1 16,0-1 5-16,0 6 1 15,24-4-1-15,8-5-2 16,-8-10 1-16,12-11-1 15,-12-12-4-15,12-7 4 16,-12-9-3-16,7-2 5 16,-7 0-4-16,24-6 4 0,0-23 4 15,8-7-2 1,-9 0-1-16,-11-3-1 0,12-6 5 16,-16 5-5-16,-8-4-7 15,-8 8 3-15,-8 7-6 16,4 7-20-16,-12 10-35 15,11 8-40-15,-11 4-96 16,0 0-225-16,0 0-334 16</inkml:trace>
  <inkml:trace contextRef="#ctx0" brushRef="#br0" timeOffset="2750.54">9858 4069 558 0,'0'0'111'0,"0"0"74"0,0 0-54 0,0 0-18 0,0 0-17 16,0-167-12-16,0 150 17 15,0 11-30-15,0 2-16 16,0 4-1-16,0 0-34 15,0 0-17-15,0 13-3 0,0 29 0 16,20 19 4 0,-8 14 11-16,12 10 6 0,-12 12-10 15,0 4 9-15,0-3-10 16,-4-2-3-16,-8-9-3 16,0-8-3-16,0-7 0 15,0-11 1-15,0-16 0 16,0-7-2-16,0-16 0 15,0-10-1-15,0-6 2 16,0-6 3-16,0 0-3 16,0 0 0-16,-8 0 8 15,-16 0 11-15,0-18-15 16,-12-15-3-16,-8-1 0 16,-4-4 1-16,1-4-3 0,15 4 0 15,-8 7 0-15,16 3 3 16,0 11 11-16,12 0 0 15,4 11 0-15,-4 3 6 16,12 3-7-16,0 0-1 16,0 0-12-16,0 0-5 15,0 0 3-15,0 20-12 16,0 18 13-16,0 6-1 16,12 3 2-16,12 0 2 15,8-6-2-15,-4-2-1 16,4-10 1-16,-8-9 1 15,-1-9 0-15,-11-8 0 0,12-3-1 16,-4 0 2-16,4 0 4 16,4 0-1-16,16-20-1 15,12-12 2-15,-5-13-2 16,-7-3-3-16,16-1 0 16,-24 6 1-16,-5 4-2 15,-15 8 0-15,4 6 0 16,-8 3-6-16,0 6-16 15,-12 3-47-15,12 6-94 16,24 2-196-16,-24 1-176 16</inkml:trace>
  <inkml:trace contextRef="#ctx0" brushRef="#br0" timeOffset="8916.31">13031 4059 658 0,'0'0'236'0,"0"0"-68"0,0 0-60 0,0 0 3 16,0 0-15-16,0 0-18 16,0 0 12-16,48-100-29 15,-48 100-12-15,0 0-20 16,0 0-12-16,0 0-14 16,0 16-3-16,0 19-2 15,0 14 2-15,0 16 2 16,0 8 2-16,0 3 4 0,0 10-4 15,12 2 0 1,-12 2-3-16,0 2 5 16,0-10-4-16,0-8 1 0,0-8-3 15,0-15 0-15,0-10 3 16,0-16 1-16,0-8-2 16,0-15-2-16,0-2 0 15,0 0 11-15,0 0-10 16,-12 0 9-16,0 0 7 15,-24-22 5-15,0-12-22 16,-7-9 10-16,7-3-7 16,4-2 9-16,-8 1 6 15,4-2-4-15,4 11 2 16,-3 13-6-16,23 6 4 16,0 10 4-16,4 6-4 0,4 3-5 15,4 0 1-15,0 0-3 16,0 0-7-16,0 17-10 15,0 29 1-15,0 14 8 16,0 11 1-16,16-3 0 16,16-3-4-16,-9-6 4 15,21-13 0-15,-16-12 5 16,4-13-5-16,-8-7-1 16,0-11 1-16,0-3-7 15,19 0 7-15,5-12 12 16,12-23-12-16,8-10-1 0,-9-6 0 15,1-3 1 1,-4 3-13-16,-16 6-8 0,-8 8-16 16,-9 2-30-16,-11 5-17 15,0 6-92 1,-12 2-217-16,0-4-437 0</inkml:trace>
  <inkml:trace contextRef="#ctx0" brushRef="#br0" timeOffset="16283.38">16866 8511 857 0,'0'0'167'0,"0"0"-39"0,0 0-47 0,0 0-39 0,0 0 39 15,0 0-31-15,0 0-3 16,0 0 5-16,501-77 27 16,-278 56-54-16,-4 2-5 15,-16 7-15-15,-20 3 7 16,-19 2-6-16,-33 7 7 16,-35 0-11-16,-41 0-2 0,-11 0 0 15,-32 0 3 1,-8 0-1-16,4 0-1 0,-8 0-1 15,0 0 1-15,0 0-1 16,0 0-5-16,0 0-10 16,0 0-49-16,0 0-112 15,0 25-30-15,0 1-139 16</inkml:trace>
  <inkml:trace contextRef="#ctx0" brushRef="#br0" timeOffset="19173.03">25486 10357 494 0,'0'0'126'0,"0"0"8"0,0 0 0 0,0 0 28 16,0 0-27-16,0 0-14 16,0 0-7-16,-136-33-21 15,120 33-17-15,4 0-21 0,0 0-12 16,12 0-9-16,0 0-12 15,0 0-3-15,0 0-7 16,0 0-5-16,0 0-4 16,0 0 3-16,60 0-3 15,80 0 5-15,39 0 4 16,40-8-6-16,0-2 1 16,-8-3-3-16,4-4 1 15,-4 5-5-15,-4-4 5 16,-8 7 7-16,-24-1-10 15,-12 5 5-15,-11 1-6 16,-25 4 4-16,-31 0-1 16,-25 0-1-16,-23 0 7 15,-4 0-2-15,-20 0-1 16,0 0 3-16,-5 0 6 0,-19 0-6 16,4-3-7-16,-4 3 0 15,0 0 5-15,0-4-6 16,0 4 1-16,0 0-2 15,0 0-1-15,0-2 0 16,0 2-1-16,0-4 1 16,0 4-19-16,0 0-25 15,-11 0-50-15,-37 4-29 16,-12 14-105-16,4 1-137 16,20-5-224-16</inkml:trace>
  <inkml:trace contextRef="#ctx0" brushRef="#br0" timeOffset="20155.86">17542 11182 623 0,'0'0'215'0,"0"0"-74"0,0 0 6 0,0 0-48 0,0 0 39 15,0 0-65-15,-67 0-30 16,67 0-2-16,0 0-25 0,32 0-6 15,71 0-8-15,40 0 49 16,68-13-11-16,20-1-33 16,4 4 10-16,8 3-14 15,-8 3 5-15,-20 1 1 16,-32 3-4-16,-31 0 0 16,-57 0-4-16,-47 0-1 15,-28 0 0-15,-8 3 0 16,-12 1-1-16,0 3 1 15,0-5 1-15,0 6-1 16,0 6-9-16,-12 2-25 16,0-4-43-16,12 1-65 15,0 0-123-15,52-10-68 16,59-3-265-16</inkml:trace>
  <inkml:trace contextRef="#ctx0" brushRef="#br0" timeOffset="20633.34">21293 11385 693 0,'0'0'153'0,"0"0"62"0,0 0-71 0,0 0-33 0,0 0-16 16,-307 0-19-16,300 0-12 15,7 0-33-15,0 0 0 16,0 0-17-16,7 0-5 16,65 0-1-16,48 0 10 0,31-2 1 15,24-5-18 1,0 1 1-16,8-5 2 0,-7 6-1 16,-21 0 0-1,-16 3-3-15,-23 2 9 0,-45 0-9 16,-15 0 1-16,-28-4 0 15,-16 0-2-15,-4 4 1 16,-8 0 0-16,0 0-39 16,-24 0-143-16,-76 0-192 15</inkml:trace>
  <inkml:trace contextRef="#ctx0" brushRef="#br0" timeOffset="50212.11">24797 13052 456 0,'0'0'263'0,"0"0"-56"0,0 0-75 0,0 0-1 16,0 0-31-16,0 0-18 16,0 0 3-16,0 0-23 15,-207-26-9-15,203 23-14 16,4 3-15-16,0-3-5 0,0 3-6 15,0 0-9-15,0 0 3 16,60 0-6-16,55 0 2 16,52 0 10-16,52 0-2 15,28-9-4-15,20-1-7 16,-8 1-2-16,-1 2 2 16,-3-3-1-16,-8 4 1 15,-16-3 0-15,-32 3 2 16,-36-1-2-16,-35 3-6 15,-45 2 6-15,-15-1 4 16,-28-2-4-16,-20 1 0 16,-4-1 4-16,-4 3-4 15,-4 2 0-15,4-4 0 16,-12 0-1-16,0 2 0 0,0 2-3 16,0 0-1-16,0 0-32 15,0 0-103-15,-24 2-88 16,-20 8-216-16</inkml:trace>
  <inkml:trace contextRef="#ctx0" brushRef="#br0" timeOffset="51230.36">17288 14191 786 0,'0'0'176'0,"0"0"-32"0,0 0 32 0,0 0-97 15,0 0 41-15,0 0-52 16,-144 0-36-16,144 0-8 15,0 0-4-15,72 0-4 16,67 0 14-16,60 0 19 16,48 0-20-16,20 0-12 15,28 0-7-15,7 0 4 16,13 0-14-16,-1 0 6 16,-11 0-1-16,-44 0 0 15,-24 4-4-15,-36 9 2 16,-40-4 3-16,-52 0-5 15,-27 2 8-15,-44-6-8 0,-24 2-1 16,-8-3 3 0,-4-4 0-16,0 0-1 0,0 1 6 15,0-1-8-15,0 0-5 16,0 0 5-16,0 0-1 16,0 0 0-16,0 8-1 15,0-2-8-15,12 7-25 16,8-1-37-16,4 4-42 15,11 0-119-15,49-7-53 16,8-9-259-16</inkml:trace>
  <inkml:trace contextRef="#ctx0" brushRef="#br0" timeOffset="51746.69">24331 14411 1087 0,'0'0'135'0,"0"0"25"0,0 0-37 0,0 0-4 0,0 0-23 16,0 0-50-16,-163-15-30 16,163 15 4-16,24-1-8 0,79 1-9 15,40 0 19 1,45-2-7-16,31-2-7 0,35 0-3 16,-3 4-4-16,-20-3-1 15,-32 3-3-15,-47 0 2 16,-57 0-9-16,-39 0-26 15,-12 0-65-15,-28 0-66 16,-16 3-92-16,0 1-216 16</inkml:trace>
</inkml:ink>
</file>

<file path=ppt/ink/ink2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5-08-27T11:26:48.524"/>
    </inkml:context>
    <inkml:brush xml:id="br0">
      <inkml:brushProperty name="width" value="0.05292" units="cm"/>
      <inkml:brushProperty name="height" value="0.05292" units="cm"/>
      <inkml:brushProperty name="color" value="#FF0000"/>
    </inkml:brush>
  </inkml:definitions>
  <inkml:trace contextRef="#ctx0" brushRef="#br0">12542 4996 813 0,'0'0'174'0,"0"0"-8"0,0 0-27 0,0 0 29 0,0 0-44 15,0 0-51-15,0 0-37 16,-176-40-9-16,176 40-18 16,12-4-9-16,92 0 5 15,51-1-5-15,56-4 0 0,20 2-1 16,-20 1 1-16,-48 2 0 15,-23 4 0-15,-57 0-4 16,-35 0-25 0,-36 4-89-16,-12 18-168 0,0 0-190 15</inkml:trace>
  <inkml:trace contextRef="#ctx0" brushRef="#br0" timeOffset="971.44">11152 5823 948 0,'0'0'187'0,"0"0"5"0,0 0-26 0,0 0-63 0,0 0-33 15,0 0-25-15,-235-36-30 16,247 33-15-16,96-4 3 0,67 2-2 16,56-1-1-16,27-7-3 15,21 3 3-15,-32-3-1 16,-28 4 1-16,-64 0 4 15,-63 1-4-15,-56 6 0 16,-36-1 0-16,0-4 14 16,0-2 1-16,-44-6-13 15,-40-12 0-15,-19 5-2 16,-17 0 0-16,17 0 0 16,-1 6 0-16,33-1 7 15,23 9 3-15,24 4 3 16,12 2 7-16,12 2-9 15,0 0-10-15,0 0-1 0,0 0-5 16,48 0 1-16,19 0 4 16,17 13-3-16,24 5 1 15,-17 4 3-15,-11-2-1 16,-32-2 3-16,-13 4-2 16,-23 5-1-16,-12 4 0 15,0 9 0-15,-35 18-1 16,-57 13-20-16,-28 12-63 15,-31 14-110-15,-24 5-204 16</inkml:trace>
  <inkml:trace contextRef="#ctx0" brushRef="#br0" timeOffset="12255.51">9962 8398 1013 0,'0'0'153'0,"0"0"-42"0,0 0-48 0,0 0 15 0,0 0-33 0,0 0-5 0,422-25 10 15,-192 5-23-15,13-1-3 16,-20 4-7-16,-32 4-2 16,-31 0-7-16,-53 4 1 15,-27 6-8-15,-44-3-1 16,-24 6 0-16,-12-4 3 16,0-3 8-16,0-3 5 15,-12-1 1-15,-32-11-15 0,-16 2 3 16,-12 2-3-1,5 5-2-15,-5 0-1 0,24 6 1 16,17 7 1-16,19-2 5 16,12 2 15-16,0 0-6 15,0 0-8-15,0 0-7 16,0 0-3-16,43 0-2 16,17 9 1-16,32 11 3 15,-9 2 1-15,-3 3 0 16,-8-4 0-16,-17 5 0 15,-27 2-1-15,-16 8 0 16,-12 11 1-16,-16 14-31 16,-75 15-66-16,-37 13-126 15,-23 3-179-15</inkml:trace>
  <inkml:trace contextRef="#ctx0" brushRef="#br0" timeOffset="21950">15942 6892 637 0,'0'0'301'0,"0"0"-148"0,0 0-30 0,0 0-36 0,0 0-6 0,0 0 9 16,0 0-17 0,0-84-41-16,0 84-14 0,0 15-13 15,0 26-4-15,-12 26 2 16,-20 26 2-16,8 23 10 15,8 13 0-15,8 18-5 16,8 9-9-16,0 1 4 16,0-6-2-16,48-15-3 15,20-17 0-15,27-13-1 16,17-19 0-16,19-15-6 16,20-10-19-16,17-18-79 15,19-6-114-15,-4-16-29 16,-4-13-223-16</inkml:trace>
  <inkml:trace contextRef="#ctx0" brushRef="#br0" timeOffset="22683.34">23001 7080 754 0,'0'0'270'0,"0"0"-50"0,0 0-68 0,0 0 3 0,0 0-76 16,0 0-42-16,-48-38-28 0,48 66-9 15,36 23 2-15,32 22 20 16,16 16 0-16,-13 16-5 15,-3 19-4-15,-24 11 2 16,-28 12-6-16,-16 3-4 16,-4-1-3-16,-76 2-4 15,-28-1-1-15,-39-10-33 16,-28-7-55-16,-36-11-133 16,-24-12-68-16,-20-5-106 15</inkml:trace>
  <inkml:trace contextRef="#ctx0" brushRef="#br0" timeOffset="24266.72">24204 7848 877 0,'0'0'260'0,"0"0"-111"0,0 0-103 0,0 0-18 15,0 0-15-15,0 0 11 16,290 0-16-16,-194 0-2 15,-29 0-6-15,-31 0 0 16,-12 0-6-16,-16 0-26 16,-8 20-84-16,-12 14-39 15,-55 4-21-15,-17 1 34 16,4-5 118-16,33-5 24 16,3-7 34-16,20-6 36 15,20-6 22-15,4-10-21 0,0 0 2 16,0 0-19-1,28 0 37-15,43 0-25 0,5 0-49 16,0 0-13-16,3 0-4 16,13-6-10-16,3-1-109 15,9-6-234-15</inkml:trace>
  <inkml:trace contextRef="#ctx0" brushRef="#br0" timeOffset="24666.63">26210 7661 943 0,'0'0'352'0,"0"0"-140"16,0 0-113-16,0 0-33 15,0 0-25-15,0 0-12 16,259-65-13-16,-199 65-5 15,-12 0-4-15,-17 14-5 16,-19 14-2-16,-12 11 4 16,0 8-3-16,-35 4 4 15,-37 4-3-15,-8-5 4 16,21-9-4-16,15-12-2 16,28-11 0-16,8-12 0 15,8-1-4-15,0 0 4 16,12-5 0-16,55 4 0 0,17-4 3 15,20 0 0 1,3 0-3-16,9 0 0 0,3-6-3 16,-3-8-14-1,-9 5-34-15,-15 3-61 0,-25 3-127 16,-31 3-64-16,-12 0-260 16</inkml:trace>
  <inkml:trace contextRef="#ctx0" brushRef="#br0" timeOffset="24984.99">25792 8229 686 0,'0'0'394'0,"0"0"-163"15,0 0-41-15,0 0-65 16,0 0-62-16,0 0-29 15,-79 6-20-15,226-6 15 16,40 0 2-16,36 0-20 16,20-9-3-16,-4 0-7 15,-8-1 5-15,-20 3-2 16,-48 2-3-16,-44 0 0 16,-31 3-1-16,-40 2 0 15,-24 0-3-15,-20 0-22 0,-4 0-24 16,0 0-72-1,0 12-44-15,-52 23-118 0,-16 2-144 16</inkml:trace>
  <inkml:trace contextRef="#ctx0" brushRef="#br0" timeOffset="25399.74">26282 8863 773 0,'0'0'332'0,"0"0"-112"0,0 0-116 16,0 0-9-16,0 0-36 15,0 0-31-15,219-125-6 16,-123 119-5-16,-13 6-2 15,-15 0-6-15,-32 0-2 16,-12 29-3-16,-24 10 0 16,0 10 1-16,-48 4-1 15,-36-2-2-15,-15 0 3 16,15-3-2-16,24-13-3 16,28-13 2-16,28-6-2 15,4-11 0-15,0 3-3 16,16-8 3-16,60 0 15 0,32 0-10 15,11 0 4 1,8-13-6-16,1-3-3 0,-1-6-6 16,-7 0 1-16,-5-6-38 15,13-2-80-15,-9-1-156 16,-4-9-167-16</inkml:trace>
  <inkml:trace contextRef="#ctx0" brushRef="#br0" timeOffset="26167.22">28165 7185 639 0,'0'0'331'0,"0"0"-84"0,0 0-100 0,0 0 4 0,0 0-47 16,0 0-34-16,0-90-31 15,0 90-8-15,0 0-19 16,0 17-6-16,-40 25-6 16,-15 20 4-16,-13 21 7 15,8 10-6-15,1 14 2 16,23 7-7-16,24 2 2 0,12-6-2 15,0-18 0 1,48-18 0-16,43-6-2 0,5-17-9 16,-5-13-5-16,13-10-38 15,-17-18-53-15,1-6-60 16,0-4-24-16,-1 0-141 16,-15-14-244-16</inkml:trace>
  <inkml:trace contextRef="#ctx0" brushRef="#br0" timeOffset="27133.07">28826 7623 787 0,'0'0'308'0,"0"0"-105"0,0 0-51 0,0 0-53 0,0 0-75 0,0 0-24 15,-111 46 0-15,87 5 7 0,12 8 2 16,8 4-6-16,4-6 0 16,0-3-3-16,12-12 0 15,36-14 0-15,7-12-3 16,-3-13-1-16,-4-3 4 15,8 0 2-15,-13-13-1 16,-15-25 0-16,-4-9 5 16,-16-15-4-16,-8-1 3 15,0 3-3-15,-32 9 2 16,-27 12 2-16,-1 11-6 0,0 15 3 16,4 8-4-16,9 5 1 15,11 0-14-15,4 0-4 16,16 12-55-16,16 14-77 15,0 2-25-15,0 2-48 16,12-12 7-16,36-6 52 16,11-8 52-16,9-4-4 15,-4 0 62-15,-8-13 54 16,3-19 54-16,-11 1 95 16,-16-1 47-16,-20 5 14 15,0 15-32-15,0 7-10 16,-12 5-77-16,0 0 4 0,0 0-52 15,0 12-40 1,0 22 4-16,0 11 7 0,0 3-3 16,0 3-8-16,0-3-3 15,0-10 1-15,0-11-1 16,0-10 0-16,0-15 1 16,0-2-1-16,32 0 4 15,7 0 4-15,21-21-5 16,16-1-1-16,-16 3-1 15,-1 6-1-15,-15 11 1 16,-8 2-1-16,-12 0-1 16,-12 0-4-16,0 6 3 0,-12 12-1 15,0 5 3 1,0-2 6-16,-24-2 6 16,-20-2 19-16,-4-8-11 0,-8-3 9 15,5 1-21-15,-5-7 7 16,8 2-12-16,12-2-5 15,4 0 2-15,17 0-8 16,7 0-32-16,8 0-149 16,0 0-150-16,35 0-255 15</inkml:trace>
  <inkml:trace contextRef="#ctx0" brushRef="#br0" timeOffset="27350.81">29881 7933 528 0,'0'0'384'0,"0"0"-134"0,0 0-107 0,0 0-15 0,0 0-31 0,0 0-38 0,84-21-17 16,-4 13-18-16,3 3-11 15,-3 0-4-15,-9 5-9 16,-11 0-30-16,4 0-143 15,-12 0-169-15,3 0-336 16</inkml:trace>
  <inkml:trace contextRef="#ctx0" brushRef="#br0" timeOffset="28033.3">30928 7743 744 0,'0'0'266'16,"0"0"-81"-16,0 0-76 15,0 0 8-15,0 0-27 16,0 0-23-16,-31-41-39 15,19 41-2-15,12 0 5 0,0 0-7 16,0 0-3-16,0 0-4 16,0 0 2-16,-8 0-3 15,4 0-1-15,4 0 4 16,-8 0-2-16,8 0-7 16,-4 0-5-16,-8 13-3 15,-8 18-2-15,-4 20 3 16,8 5-1-16,-4 8 0 15,4 7-1-15,-4 2-1 16,20-6 0-16,-12 0 1 16,12-7-1-16,-12-13 0 15,1-6-3-15,11-15 3 16,0-12 0-16,0-6-2 16,0-8 2-16,0 0 0 0,-8 0 2 15,4-31 8-15,-4-14-5 16,4-12-4-16,-8-13 1 15,4-20-1-15,8-20 2 16,0-15-3-16,0 2 0 16,36 11 0-16,7 27 0 15,17 25 0-15,-4 21 0 16,-8 17-1-16,-13 13-7 16,13 9 8-16,-4 0 0 15,4 17-8-15,0 23 5 16,-17 11 3-16,-31 9 2 15,0 4-1-15,-8-1-1 0,-63-3-7 16,3-9-3-16,4-7-26 16,21-13-26-16,19-11-42 15,16-3-98-15,8-11-63 16,0-3-147-16,20-3-245 16</inkml:trace>
  <inkml:trace contextRef="#ctx0" brushRef="#br0" timeOffset="28883.33">31446 7768 613 0,'0'0'327'0,"0"0"-153"0,0 0-75 0,0 0-23 0,0 0-50 0,0 0 6 16,295 54 8-16,-283-24-8 15,-12-5 1-15,0-3-15 16,0-7-12-16,-16-6 4 15,-4-1-9-15,16-8 1 16,4 0 8-16,0 0 20 16,0-17 29-16,0-11-53 15,0-1 0-15,36 2-2 16,11 5-2-16,1 5-2 16,-4 5 0-16,-8 4-2 15,0 5 2-15,-4 3 0 16,7 0-2-16,5 0-4 0,4-2 6 15,-4 2 0 1,-4 0 0-16,-5-3 4 0,-3-7-5 16,-16 0 2-16,4-4 0 15,-8 5 4-15,-12 1-5 16,0 4 1-16,0 2 10 16,0 2-3-16,0 0 11 15,0 0-11-15,0 0-8 16,0 9-7-16,0 10 4 15,-12 4-1-15,12-1-5 16,0 3 8-16,0-3 0 16,36-2-3-16,24-9-2 15,7-5-2-15,1-6 3 16,-4 0-1-16,-9 0 0 16,1-6 2-16,-8-16 4 0,-20 4 6 15,-8-2-5-15,-16 3 2 16,-4 8 2-16,0 4 13 15,0 2-10-15,-40 3-1 16,-4 0-7-16,-4 0 0 16,5 16-4-16,7 6 1 15,8 3 0-15,20-3-5 16,8-2 4-16,0-6-25 16,0-2-27-16,32-7-15 15,15-5-7-15,9 0 45 16,-4-13 11-16,-4-16 9 15,-16-9 5-15,-8-2 6 0,-5-11 2 16,-15-3 0 0,-4-2 1-16,0 10 34 0,0 8 26 15,0 19-5-15,0 12 22 16,0 3-14-16,0 4-30 16,0 0-23-16,0 8-9 15,0 23-2-15,0 11 0 16,0 8 0-16,0 4 1 15,0 3-1-15,0-2 0 16,0-4-17-16,0-9-94 16,0-8-122-16,0-9-159 15,0-10-407-15</inkml:trace>
  <inkml:trace contextRef="#ctx0" brushRef="#br0" timeOffset="29136.76">33246 7131 816 0,'0'0'421'0,"0"0"-146"0,0 0-153 0,0 0-70 16,0 0-22-16,0 0-21 15,83 105 30-15,-15-27-25 16,0 10-2-16,-32 13-2 0,-21 2-8 15,-15 6 1-15,0-7-3 16,-15-5-20-16,-57-6-35 16,-20-3-164-16,-23 3-28 15,-5-8-440-15</inkml:trace>
  <inkml:trace contextRef="#ctx0" brushRef="#br0" timeOffset="31483.78">26839 7274 860 0,'0'0'143'0,"0"0"8"0,0 0-42 0,0 0 9 0,0 0 7 0,0 0-85 16,36-55-39-16,-36 95-1 16,-8 19 1-16,-51 16 16 15,-9 16-14-15,-28 19-1 16,5 16-2-16,-5 7-35 15,17 2-96-15,19-1-100 16,0-1-88-16,28-5-241 16</inkml:trace>
  <inkml:trace contextRef="#ctx0" brushRef="#br0" timeOffset="31933.15">27074 8766 888 0,'0'0'142'16,"0"0"23"-16,0 0-20 15,0 0 14-15,0 0-51 16,0 0-38-16,0 0-42 15,24-107-19-15,-95 166-7 16,-53 23-2-16,-31 27 2 16,-20 10-4-16,-9 22 2 15,9 18-13-15,-4 11-53 16,-16 13-62-16,4 0-67 0,-16 1 14 16,4 7-100-1,-4-11-138-15</inkml:trace>
  <inkml:trace contextRef="#ctx0" brushRef="#br0" timeOffset="34082.99">25135 7839 355 0,'0'0'395'0,"0"0"-140"0,0 0-85 0,0 0-40 0,0 0 3 15,0 0-54-15,0 0-35 16,-36 0 5-16,88 0-38 16,48 0 2-16,7 0-1 15,25 0-12-15,3 0-5 0,-16 0-50 16,13 0-220-16,-5 0-200 15</inkml:trace>
  <inkml:trace contextRef="#ctx0" brushRef="#br0" timeOffset="37167.07">13290 8629 658 0,'0'0'338'0,"0"0"-170"0,0 0-31 0,0 0-3 0,0 0-32 16,0 0-40-16,0 0-30 16,-84-13-15-16,156 13-15 15,60 0-1-15,75 0 6 0,39 0 0 16,37 0 0-1,-8 0-7-15,-24 0-1 0,-32 0 1 16,-68 0 5-16,-36 0-5 16,-55 0-7-16,-24 10-55 15,-36 6-96-15,0 0-102 16,-36 6-81-16,-35-2-495 16</inkml:trace>
  <inkml:trace contextRef="#ctx0" brushRef="#br0" timeOffset="41874.26">13935 10969 288 0,'0'0'555'16,"0"0"-359"-16,0 0-27 0,0 0-47 0,0 0 26 0,0 0-35 15,0 0-46-15,-247 7-16 0,247-7-13 16,0 0-12-16,0 2-11 15,56 1-7-15,59 6 1 16,53-5 8-16,51 3 4 16,28-7-9-16,23 0-5 15,21 0-6-15,27 0 10 16,29 0-11-16,-9 0 0 16,-7 0-1-16,3-12 1 15,-3-1-6-15,7-2 6 16,-11 8 0-16,-33-3 0 15,-63 0 2-15,-76 3-2 16,-43 5 0-16,-48-1 0 16,-9-1 2-16,-11 2 3 15,-8-4 10-15,0 6 1 0,-12-1-2 16,-12-3-2-16,0 4 0 16,0-2-5-16,-12-2-4 15,0-2-2-15,0 1 0 16,0 4-1-16,0 1-1 15,0 0-2-15,0 0-23 16,0 0-61-16,-12 0-57 16,-44 0-151-16,-16 16-353 15</inkml:trace>
</inkml:ink>
</file>

<file path=ppt/ink/ink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8:40:34.341"/>
    </inkml:context>
    <inkml:brush xml:id="br0">
      <inkml:brushProperty name="width" value="0.05" units="cm"/>
      <inkml:brushProperty name="height" value="0.05" units="cm"/>
    </inkml:brush>
  </inkml:definitions>
  <inkml:trace contextRef="#ctx0" brushRef="#br0">243 109 8292,'0'0'9143,"-37"3"-6187,11 6-2455,0 1 0,1 1 0,1 1 0,0 1 1,0 1-1,-32 25 1211,62-39-1696,-1-1 1,1-1-1,0 1 0,-1-1 1,1 0-1,-1 0 0,0 0 1,8-6-1,13-4 8,146-46-50,-108 39-45,-1-2-1,89-45 1,-109 53-2134,-14 7-5131,-19 1 720</inkml:trace>
</inkml:ink>
</file>

<file path=ppt/ink/ink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8:32:22.697"/>
    </inkml:context>
    <inkml:brush xml:id="br0">
      <inkml:brushProperty name="width" value="0.05" units="cm"/>
      <inkml:brushProperty name="height" value="0.05" units="cm"/>
    </inkml:brush>
  </inkml:definitions>
  <inkml:trace contextRef="#ctx0" brushRef="#br0">68 187 14038,'0'0'3559,"0"-20"-1542,0-87 43,0 47 3396,0 67-5165,-26 533 1088,10-430-1320,5-37 1,3 1-1,1 96 0,7-167-58,1-1-1,-1 0 0,1 1 1,-1-1-1,1 0 0,0 0 1,0 1-1,0-1 0,0 0 1,0 0-1,1 0 0,-1 0 0,1-1 1,-1 1-1,1 0 0,0 0 1,-1-1-1,1 1 0,0-1 1,0 0-1,0 1 0,0-1 1,1 0-1,-1 0 0,0 0 1,0-1-1,0 1 0,1 0 1,-1-1-1,5 1 0,9 1 6,0-1 0,0 0 0,25-2 0,-17 0 3,-2 0 4,-1-1-1,0 0 1,1-2-1,-2 0 1,1-2 0,24-9-1,-32 10-18,0 0 0,0-2-1,0 1 1,-1-2 0,0 1-1,0-2 1,-1 1 0,0-2-1,-1 0 1,12-13 0,-19 20 7,-1-1 0,0 1 0,-1 0 0,1-1 1,0 1-1,-1-1 0,0 1 0,0-1 0,0 0 1,0 1-1,0-1 0,-1 0 0,0 0 0,0 0 1,0 0-1,0 1 0,0-1 0,-1 0 0,0 0 1,0 1-1,0-1 0,0 0 0,0 1 0,-1-1 0,0 1 1,1-1-1,-1 1 0,-1 0 0,1 0 0,0 0 1,-1 0-1,-3-3 0,1 0 3,-1 1-1,0 0 1,0 0 0,0 1 0,0-1-1,-1 1 1,0 1 0,0-1-1,0 1 1,0 0 0,0 1 0,-1 0-1,1 0 1,-1 0 0,-15 0-1,23 2-29,2 0 2,7 2 20,-1 1 1,0 0 0,0 0-1,0 1 1,0 0-1,0 0 1,-1 1 0,0 0-1,0 0 1,10 9 0,1 1-3,-6-6 18,-1 0-1,0 1 1,-1 0 0,0 0 0,-1 1-1,0 1 1,0 0 0,-2 0 0,1 0-1,-1 1 1,6 19 0,-10-23-15,0 0 1,-1-1 0,0 1-1,0 0 1,-1 0 0,0 0-1,-1 1 1,0-1-1,-1 0 1,1 0 0,-2 0-1,1 0 1,-1 0 0,-1 0-1,0-1 1,0 1-1,0-1 1,-1 1 0,-6 8-1,-45 61-613,32-48-1717,-36 65 0,34-50-1882,-3-6-2423</inkml:trace>
</inkml:ink>
</file>

<file path=ppt/ink/ink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8:32:25.088"/>
    </inkml:context>
    <inkml:brush xml:id="br0">
      <inkml:brushProperty name="width" value="0.05" units="cm"/>
      <inkml:brushProperty name="height" value="0.05" units="cm"/>
    </inkml:brush>
  </inkml:definitions>
  <inkml:trace contextRef="#ctx0" brushRef="#br0">103 387 9060,'0'0'12294,"-5"8"-11955,-3 9 68,1 0 1,1 1 0,0 0 0,1 0 0,1 1-1,-3 36 1,-8 34 182,12-75-500,-13 34 319,16-48-387,0 0 1,-1 0 0,1 1 0,0-1-1,0 0 1,-1 0 0,1 0-1,0 0 1,0 0 0,-1 0-1,1 0 1,0 0 0,0 0 0,-1 0-1,1-1 1,0 1 0,0 0-1,-1 0 1,1 0 0,0 0-1,0 0 1,-1 0 0,1 0 0,0-1-1,0 1 1,0 0 0,-1 0-1,1 0 1,0-1 0,0 1-1,0 0 1,0 0 0,-1 0 0,1-1-1,0 1 1,0 0 0,0 0-1,0-1 1,0 1 0,0 0-1,0 0 1,0-1 0,0 1 0,0 0-1,0-1 1,0 1 0,0 0-1,0 0 1,0-1 0,0 1-1,0 0 1,0 0 0,0-1 0,0 1-1,-6-42 258,2-1-1,1 1 1,5-60-1,-1 27-148,-1 47-118,2 0 0,1 0 0,1 1 0,1-1 0,11-34 0,-11 48-14,0 0 0,0 1 1,2 0-1,-1 1 0,2-1 1,0 1-1,0 1 0,1-1 1,0 1-1,1 1 1,0 0-1,15-11 0,-19 17-8,-1 1-1,1-1 0,0 1 1,0 1-1,0-1 0,1 1 0,-1 0 1,0 1-1,1-1 0,0 1 1,10 0-1,-15 1 7,1 0 0,-1 0 1,1 0-1,0 0 0,-1 1 0,1-1 1,-1 1-1,1-1 0,-1 1 0,1 0 0,-1 0 1,0 0-1,1 0 0,-1 1 0,0-1 0,0 1 1,0-1-1,0 1 0,0 0 0,0 0 0,0-1 1,-1 1-1,1 0 0,-1 1 0,1-1 1,-1 0-1,0 0 0,0 1 0,0-1 0,0 1 1,0 2-1,1 5 0,0 1 0,-1 0 0,0 0 0,-1 0 0,-1 0 0,1-1 0,-2 1 0,1 0 0,-2 0 0,1-1 0,-1 1 0,-1-1 1,0 0-1,-7 13 0,-8 10-9,-2 0 0,-41 50 1,45-61 10,16-21-2,1-1 0,-1 1 1,1 0-1,0-1 0,-1 1 1,1 0-1,0 0 0,-1 0 0,1-1 1,0 1-1,0 0 0,-1 0 1,1 0-1,0 0 0,0-1 0,0 1 1,0 0-1,0 0 0,1 0 1,-1 0-1,0-1 0,0 1 0,0 0 1,1 0-1,-1 0 0,0-1 1,1 1-1,-1 0 0,1 0 1,-1-1-1,1 1 0,-1 0 0,1-1 1,-1 1-1,1-1 0,0 1 1,-1-1-1,1 1 0,0-1 0,0 1 1,-1-1-1,1 0 0,0 1 1,1-1-1,45 18-181,-31-13 154,1 1 23,-1 1 1,0 1 0,-1 0-1,0 1 1,0 0 0,-1 2-1,23 20 1,-32-26 4,0 1-1,0 0 1,-1 0 0,1 0-1,-2 0 1,1 1 0,-1-1 0,0 1-1,0 0 1,-1 0 0,1 0-1,-2 0 1,1 0 0,-1 1-1,0-1 1,-1 0 0,1 1-1,-2-1 1,1 0 0,-1 1 0,-1 7-1,-1-8 6,1 0 0,-1 0 0,0-1 0,-1 1 0,0-1 0,0 0 0,0 0 0,-1 0 0,1 0 0,-2-1 0,1 0 0,0 0 0,-1 0 0,0-1 0,-10 7 0,-3 0 10,1-1 0,-2 0 0,0-1-1,-23 7 1,22-11 70,-1-1-1,0-1 1,-38 0-1,25-2-2698,31-1 1634,25 0-643,4 0-767,1 0-1,-1-1 1,0-2-1,38-8 1,-19-3-1829</inkml:trace>
</inkml:ink>
</file>

<file path=ppt/ink/ink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8:32:25.665"/>
    </inkml:context>
    <inkml:brush xml:id="br0">
      <inkml:brushProperty name="width" value="0.05" units="cm"/>
      <inkml:brushProperty name="height" value="0.05" units="cm"/>
    </inkml:brush>
  </inkml:definitions>
  <inkml:trace contextRef="#ctx0" brushRef="#br0">1 57 2801,'0'0'17771,"4"-13"-16448,-1 1-1141,9-20 343,-9 41-80,-2 28 351,-3 263 1261,1-298-2057,1-1 0,0 0 1,0 0-1,0 1 0,0-1 1,0 0-1,0 1 0,0-1 1,0 0-1,1 0 0,-1 1 1,0-1-1,1 0 0,-1 0 1,1 1-1,-1-1 0,1 0 0,-1 0 1,1 0-1,0 0 0,0 0 1,0 0-1,0 0 0,0 0 1,0 0-1,0 0 0,0-1 1,0 1-1,0 0 0,0-1 1,0 1-1,0 0 0,1-1 0,-1 0 1,0 1-1,0-1 0,1 0 1,-1 1-1,0-1 0,0 0 1,1 0-1,-1 0 0,0 0 1,1 0-1,-1-1 0,0 1 1,0 0-1,3-1 0,2-1 4,-1 0-1,1-1 1,-1 1-1,0-1 1,1 0-1,-1 0 1,-1 0-1,1-1 1,6-6 0,12-14 83,-2-2 0,0-1 0,-1 0 1,-2-2-1,-1 0 0,22-53 0,-40 94 15,0 1-1,1 0 0,1 0 0,0-1 0,0 1 0,1 0 0,7 21 0,-7-23-34,-1-6-70,1 0 0,-1 0 1,1 0-1,-1 0 1,1 0-1,1 0 0,-1-1 1,1 1-1,0-1 1,0 1-1,0-1 0,0 0 1,1 0-1,-1-1 1,1 1-1,0-1 0,1 0 1,-1 0-1,7 4 1,-7-6-1,0 0 1,0 1-1,0-2 1,1 1 0,-1 0-1,0-1 1,1 0-1,-1 0 1,0 0 0,1 0-1,-1-1 1,0 0-1,0 0 1,0 0 0,1 0-1,-1-1 1,0 1-1,0-1 1,-1 0 0,1 0-1,0-1 1,-1 1-1,1-1 1,3-3 0,4-4 27,0-1 1,0 0 0,-1 0-1,-1-1 1,9-14 0,-13 19 1,-1 0 1,0-1-1,0 0 0,0 1 1,-1-1-1,-1-1 1,1 1-1,-1 0 1,-1-1-1,2-12 1,-3 20 289,0 40-29,0 36-478,0 49 589,0-41-7155</inkml:trace>
</inkml:ink>
</file>

<file path=ppt/ink/ink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8:32:26.037"/>
    </inkml:context>
    <inkml:brush xml:id="br0">
      <inkml:brushProperty name="width" value="0.05" units="cm"/>
      <inkml:brushProperty name="height" value="0.05" units="cm"/>
    </inkml:brush>
  </inkml:definitions>
  <inkml:trace contextRef="#ctx0" brushRef="#br0">1 55 13622,'0'0'9044,"2"-55"-10052,27 84-1505,0 4-2097,-5 5-4082</inkml:trace>
</inkml:ink>
</file>

<file path=ppt/ink/ink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8:32:26.380"/>
    </inkml:context>
    <inkml:brush xml:id="br0">
      <inkml:brushProperty name="width" value="0.05" units="cm"/>
      <inkml:brushProperty name="height" value="0.05" units="cm"/>
    </inkml:brush>
  </inkml:definitions>
  <inkml:trace contextRef="#ctx0" brushRef="#br0">4 1 14391,'0'0'11335,"0"1"-10798,-3 505 2253,3-482-2761,1 0-1,1 0 1,1 0-1,11 42 1,-12-59-78,0 0 1,1-1-1,0 1 1,0-1-1,1 0 1,0 0-1,0 0 1,0 0-1,6 5 1,-7-8-89,0 0 0,1-1-1,-1 1 1,1-1 0,0 0 0,-1 0 0,1 0 0,0 0 0,0-1 0,1 1 0,-1-1 0,0 0-1,0 0 1,0-1 0,1 1 0,4-1 0,0 0-491,0 0-1,0-1 0,0 0 1,-1-1-1,1 1 1,0-2-1,-1 1 1,0-1-1,1 0 1,-1-1-1,0 0 0,-1 0 1,1-1-1,7-6 1,35-28-4975</inkml:trace>
</inkml:ink>
</file>

<file path=ppt/ink/ink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8:32:26.723"/>
    </inkml:context>
    <inkml:brush xml:id="br0">
      <inkml:brushProperty name="width" value="0.05" units="cm"/>
      <inkml:brushProperty name="height" value="0.05" units="cm"/>
    </inkml:brush>
  </inkml:definitions>
  <inkml:trace contextRef="#ctx0" brushRef="#br0">330 504 9284,'0'0'13825,"-18"-15"-12275,-61-49-531,77 63-988,-1-1 0,1 0 0,-1 1-1,0 0 1,1-1 0,-1 1-1,0 0 1,0 0 0,0 1-1,0-1 1,0 1 0,0-1 0,0 1-1,0 0 1,0 0 0,0 0-1,-1 1 1,1-1 0,0 1-1,0 0 1,1-1 0,-1 1 0,0 1-1,-3 0 1,-1 2 17,1 1 0,0 0-1,0 0 1,0 0 0,0 0 0,-7 10 0,9-10-17,-8 8-10,2 0 1,0 1-1,0 0 0,1 0 0,1 1 0,1 0 0,0 0 1,0 1-1,2 0 0,0 0 0,1 0 0,1 1 0,0-1 1,-1 24-1,4-37-27,0 0 0,0 0 0,1-1 0,-1 1 0,0 0 1,1-1-1,0 1 0,-1 0 0,1-1 0,0 1 0,1-1 0,-1 0 1,0 1-1,1-1 0,-1 0 0,1 1 0,0-1 0,-1 0 0,1 0 1,0-1-1,0 1 0,1 0 0,-1-1 0,0 1 0,0-1 0,1 1 1,-1-1-1,1 0 0,-1 0 0,1-1 0,-1 1 0,1 0 0,0-1 0,4 1 1,-1-1-9,-1 1 1,1-2 0,-1 1 0,0 0 0,1-1-1,-1 0 1,0-1 0,1 1 0,-1-1 0,0 0-1,0 0 1,0 0 0,0-1 0,-1 0-1,1 0 1,-1 0 0,5-4 0,6-10-12,0 0 1,-1-1-1,-1 0 1,-1-1-1,-1-1 0,0 0 1,-2 0-1,10-27 1,-2-7-2,-2-1 0,10-62 0,-11 30 973,4-157 0,-21 362-709,1-40-177,12 142 0,-6-196-220,0 0 0,2 0-1,0 0 1,2-1-1,1 0 1,0 0 0,2-1-1,0 0 1,2-1-1,0 0 1,29 33 0,-39-51-224,0-1 1,0 1-1,0-1 1,0 1-1,0-1 1,1 0 0,6 3-1,27 0-6885,-10-5-1963</inkml:trace>
</inkml:ink>
</file>

<file path=ppt/ink/ink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8:32:29.531"/>
    </inkml:context>
    <inkml:brush xml:id="br0">
      <inkml:brushProperty name="width" value="0.05" units="cm"/>
      <inkml:brushProperty name="height" value="0.05" units="cm"/>
    </inkml:brush>
  </inkml:definitions>
  <inkml:trace contextRef="#ctx0" brushRef="#br0">0 131 15191,'0'0'5781,"8"-20"-4810,0-1-830,1 1-1,12-20 1,-19 38-115,0-1 1,0 1-1,0 0 0,0 0 1,0 0-1,0 0 0,1 0 1,-1 1-1,1-1 0,-1 1 0,1-1 1,0 1-1,-1 0 0,1 0 1,0 0-1,0 1 0,0-1 1,0 0-1,0 1 0,0 0 1,0 0-1,0 0 0,0 0 1,-1 0-1,1 1 0,6 1 1,-3-1-1,0 1 1,0 0-1,0 0 1,-1 1 0,1 0-1,-1 0 1,1 0-1,-1 0 1,9 8-1,-7-3 46,0 0 0,-1 0 0,0 0-1,-1 0 1,1 1 0,-2 0-1,1 0 1,-1 1 0,0-1 0,3 17-1,-4-9 29,0 1 1,-1-1-1,-1 1 0,-1-1 0,-2 23 0,2-37-95,0-1-1,-1 0 1,1 0 0,0 1-1,-1-1 1,0 0-1,0 0 1,1 1-1,-1-1 1,0 0-1,-1 0 1,1 0-1,0 0 1,-1-1-1,1 1 1,-1 0 0,1-1-1,-1 1 1,0 0-1,1-1 1,-1 0-1,0 1 1,0-1-1,0 0 1,0 0-1,-1 0 1,1-1 0,0 1-1,0 0 1,0-1-1,-1 1 1,1-1-1,0 0 1,-1 0-1,1 0 1,-3 0-1,4 0 4,-1-1-1,1 1 1,0-1-1,-1 0 1,1 1-1,0-1 1,-1 0-1,1 0 1,0 0-1,0 0 1,0 0-1,0 0 1,0 0-1,0 0 0,0 0 1,0 0-1,0-1 1,0 1-1,1 0 1,-1-1-1,1 1 1,-1-1-1,1 1 1,-1 0-1,1-1 1,0 1-1,0-1 1,-1 1-1,1-1 1,1-2-1,-3-55 52,2 53-56,1 0-5,-1 1 1,1 0-1,-1 0 0,1 0 1,1-1-1,-1 1 0,1 0 1,0 0-1,0 1 1,0-1-1,1 0 0,0 1 1,0-1-1,0 1 0,7-8 1,-3 7-5,0-1 0,-1 1 1,2 1-1,-1-1 0,0 1 0,1 0 1,0 1-1,0 0 0,9-3 1,12 0-17,1 0 0,1 2 0,-1 1 1,44 2-1,-28 2-25,-22 0 28,-1-1 0,36-4 0,-57 4 22,0 0 1,0-1 0,0 1 0,0-1-1,0 1 1,0-1 0,-1 0-1,1 0 1,0 0 0,0 0-1,-1 0 1,1 0 0,-1 0 0,1-1-1,-1 1 1,1-1 0,-1 1-1,0-1 1,0 1 0,0-1 0,0 0-1,0 1 1,0-1 0,0 0-1,0 0 1,-1 0 0,1 0-1,-1 0 1,1 0 0,-1 0 0,0 0-1,0 0 1,0 0 0,0 0-1,0-3 1,-2 5 13,0-1 0,0 1 0,0-1 0,0 1 0,1 0 0,-1 0-1,0-1 1,0 1 0,0 1 0,0-1 0,0 0 0,0 0 0,0 1 0,-1 0 0,-3 1-3,1 0 0,0 1 0,0-1 1,1 1-1,-1 0 0,1 1 1,-1-1-1,1 1 0,0 0 0,0 0 1,0 0-1,1 0 0,0 1 1,0 0-1,0-1 0,0 1 0,1 0 1,-1 1-1,-2 8 0,0 1 11,1 0-1,0 0 1,1 1-1,0-1 0,0 31 1,2-38-24,1 0 1,1 0 0,-1 0-1,1 0 1,0 0-1,1 0 1,0 0 0,4 11-1,-3-15 0,0 0-1,0 0 0,0 0 1,0-1-1,0 1 1,1-1-1,0 1 1,-1-1-1,1-1 0,1 1 1,-1 0-1,0-1 1,0 0-1,1 0 1,6 2-1,11 2-6,1-1 1,-1-1-1,0 0 1,1-2-1,0-1 0,0-1 1,-1 0-1,36-7 0,-46 5 14,0 0-1,0-2 0,0 1 1,-1-1-1,1-1 1,-1 0-1,0-1 0,-1 0 1,1-1-1,-1 0 0,0 0 1,17-18-1,-20 18-5,0-1 1,-1 0-1,1 0 1,-2-1-1,1 1 0,-1-1 1,0-1-1,-1 1 0,0-1 1,-1 1-1,0-1 0,0 0 1,-1 0-1,-1 0 0,2-18 1,-3 27-1,-1 1-1,1-1 1,0 1 0,0-1 0,0 0 0,0 1 0,-1-1-1,1 1 1,0-1 0,0 1 0,-1-1 0,1 1 0,0-1-1,-1 1 1,1-1 0,-1 1 0,1-1 0,0 1 0,-1 0-1,1-1 1,-1 1 0,0-1 0,1 1 0,-1 0-1,1 0 1,-1-1 0,1 1 0,-1 0 0,0 0 0,0 0-1,-28-1 9,-27 14-25,49-9 13,0-1 1,0 1 0,0 0 0,1 1-1,-1-1 1,1 1 0,0 1 0,1-1-1,-1 1 1,1 0 0,0 0 0,0 1-1,1-1 1,0 1 0,0 0 0,1 0-1,0 0 1,0 1 0,0-1 0,1 1 0,0 0-1,1 0 1,0-1 0,0 1 0,1 0-1,-1 0 1,2 10 0,0-17-2,0 1 0,0-1 0,0 0 0,0 1 0,0-1 0,0 0 0,0 0 0,1 0 0,-1 0 0,0 0 0,1 0 0,-1 0 0,0 0-1,1 0 1,-1-1 0,1 1 0,-1-1 0,1 1 0,0-1 0,-1 1 0,1-1 0,0 0 0,-1 0 0,1 0 0,-1 0 0,4 0 0,45-3 50,-45 1-46,1 0 0,0-1 0,-1 1 0,1-1 0,-1 0 0,0 0 0,0-1 0,0 1 0,6-7-1,-7 7 0,-1-1-1,1 1 1,0 0-1,0 0 0,1 0 1,-1 1-1,0-1 0,1 1 1,0 0-1,0 1 1,-1-1-1,1 1 0,0 0 1,5-1-1,-9 3 1,0-1-1,0 0 1,0 1-1,0 0 1,0-1-1,0 1 0,0 0 1,-1-1-1,1 1 1,0 0-1,-1 0 1,1 0-1,0 0 1,-1-1-1,1 1 1,-1 0-1,1 0 1,-1 0-1,0 0 1,1 0-1,-1 0 1,0 1-1,0-1 1,1 0-1,-1 1 0,5 37 34,-4-31-7,12 455 2001,-13-392-1690,-4 85 163,-7-1 0,-41 212 0,48-345-450,-17 64 227,20-80-243,-1 0 0,-1-1 0,1 1 0,-1 0 0,0-1 0,0 0 0,-1 1 0,1-1 0,-1 0 0,-8 7 0,10-11-19,1 1 0,-1-1 0,0 0 0,1 0 0,-1-1 0,0 1 0,0 0 0,0 0 0,1-1 0,-1 1 0,0-1 0,0 0 0,0 1 0,0-1 0,0 0 0,0 0 0,0 0 0,0-1 0,0 1 0,0 0 0,0-1 0,0 1-1,0-1 1,1 0 0,-1 0 0,0 1 0,0-1 0,1 0 0,-1-1 0,0 1 0,1 0 0,-1 0 0,1-1 0,0 1 0,-1-1 0,1 1 0,0-1 0,-2-2 0,-5-7 31,1 0 0,0-1 0,1 0 0,-7-16 0,1-4-35,2-1 1,1 0-1,1 0 1,2-1-1,2 0 1,-1-48-1,4 28-14,4 0-1,1 0 1,16-72 0,-7 70-38,2 0-1,3 2 1,2 0 0,3 1 0,1 2 0,3 0 0,2 1 0,3 2-1,1 2 1,2 0 0,45-42 0,-71 78 25,1 1 0,0 0 0,0 0 1,1 1-1,0 1 0,1 0 0,0 0 0,0 2 0,0-1 0,1 1 0,-1 1 1,1 0-1,0 1 0,1 0 0,-1 1 0,0 1 0,1 0 0,-1 1 0,20 1 1,-28 1 15,-1-1 0,1 0 0,0 1 0,-1 0 1,1 0-1,-1 0 0,1 1 0,-1 0 0,0 0 1,0 0-1,0 0 0,-1 0 0,1 1 0,-1-1 1,0 1-1,0 0 0,0 0 0,0 1 0,-1-1 1,1 0-1,-1 1 0,2 6 0,-1-2-26,0 1-1,0-1 1,-1 0 0,-1 1-1,1-1 1,-2 1 0,1-1-1,-1 1 1,-1 0 0,-2 18-1,2-27 20,1 0 0,0 1 0,-1-1 0,1 0 0,-1 0 0,0 0 0,1 0 0,-1 0 0,0 0 0,0 0 0,0 0 0,1 0 0,-1 0 0,0 0 0,0 0 0,0-1 0,0 1 0,-1 0 0,1-1 0,0 1 0,0-1 0,0 1 0,0-1 0,-1 0 0,1 1 0,0-1 0,0 0 0,-1 0 0,1 0 0,0 0 0,-1 0 0,1 0 0,0 0 0,0 0 0,-2-1 0,1 1 0,0-1-1,0 1 1,0 0-1,0-1 1,0 0-1,0 0 1,1 1-1,-1-1 1,0 0-1,0 0 1,1-1 0,-1 1-1,0 0 1,1 0-1,0-1 1,-1 1-1,1-1 1,0 0-1,-1 1 1,1-1-1,-1-2 1,0-4 0,0 0 0,0 0 0,1 0 1,0 0-1,0 0 0,1 0 0,0 0 0,0 0 0,1-1 1,0 1-1,1 0 0,-1 0 0,2 1 0,-1-1 0,8-14 1,-8 16-1,1 1 1,0 0 0,1 1 0,-1-1 0,1 1 0,0-1 0,0 1-1,1 0 1,-1 1 0,1-1 0,0 1 0,0 0 0,0 0 0,0 0-1,0 1 1,1 0 0,-1 0 0,1 0 0,-1 0 0,1 1-1,0 0 1,10 0 0,3 1-18,0 0-1,0 2 1,-1 0 0,1 1-1,-1 1 1,31 11-1,-41-13 27,0 1-1,1-1 0,-1 0 0,1-1 0,-1 0 0,1 0 0,0-1 0,-1 0 1,1 0-1,0-1 0,10-3 0,-16 3 2,0 0 1,0-1-1,0 1 0,0-1 1,0 0-1,0 0 1,0 0-1,0 0 0,-1 0 1,1-1-1,-1 1 0,0-1 1,0 1-1,0-1 1,0 0-1,0 0 0,0 0 1,-1 0-1,0 0 0,1-1 1,-1 1-1,0 0 1,-1-1-1,1 1 0,-1 0 1,1-1-1,-1 1 0,0-1 1,-1-5-1,-17 10-38,14 1 32,1 0-1,0 0 1,-1 0-1,1 0 1,0 1-1,0-1 1,1 1-1,-1 0 1,0 0-1,1 0 0,0 0 1,0 0-1,0 0 1,0 1-1,0-1 1,1 1-1,-1 0 1,1-1-1,0 1 0,-1 5 1,-1 5-11,0 1 0,1 0 0,-1 28 0,3-34 9,0 0 0,0-1 0,1 1 0,0-1 0,1 1 0,4 14 0,-5-21 5,0 1-1,1 0 1,-1-1-1,1 1 1,0-1-1,0 0 1,0 0 0,0 0-1,0 0 1,0 0-1,0 0 1,1 0-1,-1 0 1,1-1-1,-1 0 1,1 1 0,0-1-1,-1 0 1,1 0-1,0 0 1,0-1-1,0 1 1,5 0-1,-2-1 4,1 0 0,0 0 0,0 0 0,-1-1 0,1 0 0,0 0-1,-1 0 1,1-1 0,-1 0 0,0-1 0,0 1 0,0-1-1,0 0 1,0-1 0,6-4 0,9-8 10,0-2 1,28-30-1,1-1-3,-41 42-9,-1 0 0,1 0 0,0 1 0,20-10-1,-27 15-1,0 0 0,0 0-1,0 0 1,0 1 0,0-1-1,0 0 1,0 1-1,0 0 1,0-1 0,0 1-1,0 0 1,0 0 0,1 0-1,-1 0 1,0 1-1,0-1 1,0 1 0,0-1-1,0 1 1,0 0 0,0-1-1,0 1 1,0 0-1,0 1 1,-1-1 0,1 0-1,0 0 1,-1 1 0,1-1-1,0 1 1,-1-1-1,0 1 1,2 1 0,1 5 3,0 0 1,0 0 0,-1 0-1,0 0 1,0 0 0,-1 1-1,0-1 1,0 1 0,-1 0-1,0-1 1,-1 1 0,0 0-1,0 0 1,-4 16 0,4-20-3,-1-1 1,0 0 0,0 0-1,-1 0 1,1 0 0,-1 0-1,0 0 1,0 0 0,0 0-1,0 0 1,-1-1 0,1 0-1,-1 1 1,0-1 0,0 0-1,0 0 1,-1 0 0,1-1-1,-1 1 1,1-1 0,-1 0-1,0 0 1,0 0 0,0 0-1,0-1 1,0 0 0,0 0-1,-1 0 1,1 0 0,0 0-1,-9-1 1,13 0-1,0-1-1,0 1 1,0 0-1,0-1 1,0 1-1,0 0 1,0-1-1,0 1 1,0 0-1,0-1 1,0 1-1,0 0 1,0 0-1,0-1 1,0 1-1,1 0 1,-1-1-1,0 1 1,0 0-1,0-1 1,0 1-1,1 0 1,-1 0-1,0-1 1,0 1-1,1 0 1,-1 0-1,0 0 1,0-1-1,1 1 1,-1 0-1,0 0 1,0 0-1,1 0 1,-1-1-1,0 1 1,1 0-1,276-226-25,-276 225 28,-1 0 1,1 0-1,1 0 0,-1 0 1,0 0-1,0 1 1,0-1-1,0 0 0,0 1 1,1-1-1,-1 1 1,0-1-1,1 1 0,-1-1 1,0 1-1,1 0 0,-1 0 1,0 0-1,1 0 1,-1 0-1,1 0 0,-1 0 1,0 0-1,1 0 1,-1 1-1,0-1 0,1 1 1,-1-1-1,0 1 1,0-1-1,1 1 0,-1 0 1,0-1-1,0 1 1,0 0-1,2 1 0,0 4 12,1-1 0,-1 1-1,0 0 1,-1 0 0,1 0 0,2 11-1,-4-13 6,5 18-2,-2 1 0,-1 0 0,0 0 0,-2 0 0,-1 28 0,0-30-15,0-17-7,0 0 0,-1 0 0,1 0 0,-1 0 0,0 0 0,0 0 0,-1-1 0,-2 8 0,3-9-11,0-1 0,0 1 1,0-1-1,0 0 0,0 1 0,0-1 0,0 0 0,0 0 1,-1 1-1,1-1 0,0 0 0,-1 0 0,1 0 1,-1-1-1,1 1 0,-1 0 0,1-1 0,-1 1 0,1-1 1,-1 1-1,0-1 0,1 0 0,-4 1 0,4-7-9,0-1 0,0 1 0,1 0 0,0 0 0,0-1 0,1 1 0,1-7 0,0 9 21,1 0 0,-1-1-1,1 1 1,0 1 0,0-1 0,1 0-1,-1 1 1,1-1 0,0 1-1,8-5 1,48-27-22,-52 31 27,1-1-5,0 0 0,1 0 0,-1 1-1,1 0 1,0 1 0,1 0 0,-1 1-1,0 0 1,1 1 0,-1 0 0,18 0 0,-27 2 3,1-1 0,0 1 1,-1 0-1,1-1 1,-1 1-1,1 0 1,-1 0-1,1 0 0,-1 0 1,0 0-1,1 0 1,-1 1-1,0-1 1,0 0-1,0 1 0,0-1 1,0 0-1,1 4 1,18 37 9,-6-12-5,-12-27-4,-1 0 1,1-1-1,0 1 0,0 0 0,0-1 1,0 1-1,0-1 0,1 0 0,-1 0 1,1 0-1,0 0 0,-1 0 0,1 0 1,0-1-1,0 1 0,0-1 0,0 0 1,0 0-1,0 0 0,1 0 0,-1-1 1,0 1-1,0-1 0,1 0 0,4 0 0,-2-1 6,1-1 0,-1 0 0,0 0 0,0-1 0,0 0 0,0 0 0,0 0 0,-1 0 0,1-1 0,-1 0 0,8-8 0,53-54-30,-65 66 61,-1 24-93,-2 4 64,3 39-9,-1-65 0,1 1 0,-1-1 0,1 1 0,-1-1 0,1 1 0,0-1 0,0 1 0,0-1 0,1 0 0,-1 0-1,0 1 1,1-1 0,-1 0 0,1 0 0,0-1 0,0 1 0,0 0 0,0-1 0,0 1 0,0-1 0,3 3 0,-4-4 2,0 0-1,0 0 1,0 1 0,0-1 0,0 0 0,0 0-1,0 0 1,0 0 0,0 0 0,0 0 0,0 0-1,0 0 1,0 0 0,0-1 0,0 1 0,0 0-1,0 0 1,0-1 0,0 1 0,0-1 0,0 1-1,0-1 1,-1 0 0,1 1 0,0-1 0,0 0-1,-1 1 1,1-1 0,0 0 0,-1 0 0,1 1-1,-1-1 1,1 0 0,-1 0 0,1 0 0,-1 0-1,0 0 1,1 0 0,-1 0 0,0 0 0,0-1-1,12-57 60,-8 32-44,-3 24-3,0-1 0,0 1 0,0-1 0,1 1 0,0 0 0,0-1 0,0 1 0,0 0 0,0 0 0,0 0 0,1 1 0,0-1 0,-1 0 0,1 1 0,0 0 0,0 0 0,0 0 0,1 0 0,-1 0 0,0 0 0,5-1 0,0 1 17,0 1 0,-1 0 0,1 0 0,0 0 0,0 1 1,0 0-1,0 0 0,0 1 0,9 2 0,-10-1-26,0 1 0,0 0-1,0 0 1,-1 0 0,1 0 0,-1 1-1,0 0 1,0 1 0,7 6 0,-8-6-6,-1-1 0,1 0-1,0 0 1,1-1 0,-1 1 0,0-1 0,1 0 0,0-1 0,0 1 0,0-1 0,0 0-1,0-1 1,12 2 0,-14-4 3,1-2 0,-1 1 0,0 0 0,0-1 0,-1 0 0,1 0 0,-1 0 1,1 0-1,-1 0 0,0-1 0,0 1 0,0-1 0,-1 0 0,4-6 0,5-5 2,-3 6 0,3-5 38,0 1 1,25-21 0,-32 30-32,0 1 1,1 0-1,-1 0 1,1 1-1,-1-1 1,1 1-1,0 0 1,0 0-1,0 1 1,0 0-1,1 0 1,-1 0-1,10 0 1,-8 1 10,1 1 0,0 1 1,-1 0-1,1 0 0,-1 0 0,1 1 1,-1 0-1,0 0 0,0 1 1,0 0-1,8 6 0,70 61-849,-71-58 203,-12-11-501</inkml:trace>
</inkml:ink>
</file>

<file path=ppt/ink/ink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8:32:29.891"/>
    </inkml:context>
    <inkml:brush xml:id="br0">
      <inkml:brushProperty name="width" value="0.05" units="cm"/>
      <inkml:brushProperty name="height" value="0.05" units="cm"/>
    </inkml:brush>
  </inkml:definitions>
  <inkml:trace contextRef="#ctx0" brushRef="#br0">1 59 20201,'0'0'7124,"5"-59"-10246,13 71-5234</inkml:trace>
</inkml:ink>
</file>

<file path=ppt/ink/ink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8:32:31.187"/>
    </inkml:context>
    <inkml:brush xml:id="br0">
      <inkml:brushProperty name="width" value="0.05" units="cm"/>
      <inkml:brushProperty name="height" value="0.05" units="cm"/>
    </inkml:brush>
  </inkml:definitions>
  <inkml:trace contextRef="#ctx0" brushRef="#br0">25 152 11125,'0'0'2529,"1"-20"-205,6-64 456,2 43-351,-4 34-700,-3 13 1279,-26 353-1645,0 72-1088,24-428-279,0-1 1,0 1-1,0-1 1,0 1-1,0-1 1,1 1-1,-1-1 0,1 0 1,0 1-1,-1-1 1,1 0-1,0 1 1,1-1-1,-1 0 1,0 0-1,2 3 0,-1-5 3,-1 1 0,0 0 0,1-1 0,-1 1 0,1-1-1,-1 1 1,1-1 0,0 0 0,-1 0 0,1 0 0,-1 1-1,1-2 1,-1 1 0,1 0 0,-1 0 0,1 0-1,-1-1 1,1 1 0,-1-1 0,1 1 0,-1-1 0,1 0-1,-1 1 1,0-1 0,1 0 0,-1 0 0,2-1 0,25-17 7,0-2 1,44-41 0,-42 34-2,51-35-1,-78 61-7,-1-1 0,1 1 0,0 1 0,0-1 0,1 0 0,-1 1 0,0 0 0,1-1 0,-1 1 0,0 0 0,1 1 0,-1-1 0,1 1 0,-1 0 0,1-1 0,-1 1 0,1 1 0,-1-1 0,1 1 0,-1-1 0,1 1 0,-1 0 0,1 0 0,-1 0 0,0 1 0,0-1 0,0 1 0,1 0 0,-2 0 0,1 0 0,0 0 0,0 0 0,-1 1 0,1-1 0,-1 1 0,4 4 0,-1 1 7,0 0 0,0 1 0,0-1 1,-1 1-1,-1 0 0,0 1 0,0-1 1,0 0-1,-1 1 0,-1-1 0,1 1 1,-1 11-1,-1-8 20,1 22-30,-1-34 11,0 0 0,0 0 0,0-1 0,0 1 0,0 0 0,-1 0 0,1-1 0,0 1 0,0 0 0,0-1-1,-1 1 1,1 0 0,0-1 0,-1 1 0,1 0 0,0-1 0,-1 1 0,1-1 0,-1 1 0,1 0 0,-1-1 0,1 1 0,-1-1 0,0 0 0,1 1 0,-1-1 0,0 1 0,1-1 0,-1 0-1,0 0 1,1 1 0,-2-1 0,1-1 16,0 0 1,0 0-1,1-1 0,-1 1 0,0 0 0,1-1 0,-1 1 0,1 0 0,0-1 1,-1 1-1,1-1 0,0 1 0,0 0 0,0-1 0,0 1 0,0-1 1,0 1-1,0-1 0,0 1 0,1-2 0,-1-3 2,0 1-20,1 1 0,-1 0 0,1-1 0,-1 1 0,1-1 0,0 1 0,1 0 0,-1 0 0,1 0 0,0 0 0,0 0 0,0 0 0,0 0 0,1 0 1,0 1-1,4-5 0,-2 3-4,1 0 0,1 0 0,-1 1 1,0 0-1,1 0 0,0 0 1,0 1-1,13-4 0,5 0-12,-1 2 0,1 1-1,0 1 1,47 0 0,-42 3-30,1 1-1,-1 2 1,48 9-1,-76-11 41,0 0 0,0-1-1,-1 1 1,1-1 0,0 1-1,0-1 1,0 0 0,0 0-1,-1 1 1,1-2 0,0 1-1,0 0 1,0 0 0,0 0-1,0-1 1,-1 1-1,1-1 1,0 0 0,0 1-1,-1-1 1,1 0 0,0 0-1,-1 0 1,1 0 0,-1 0-1,0-1 1,1 1 0,-1 0-1,2-2 1,-2-1 21,1-1 0,0 1 0,-1-1-1,0 1 1,0-1 0,0 0 0,-1 1 0,1-1 0,-1 0 0,-1-4-1,1 8-13,-1 1-1,1-1 0,-1 1 0,1-1 1,-1 1-1,1-1 0,-1 1 1,1-1-1,-1 1 0,0 0 0,1-1 1,-1 1-1,0 0 0,1 0 0,-1-1 1,0 1-1,1 0 0,-1 0 0,0 0 1,0 0-1,1 0 0,-1 0 0,0 0 1,0 0-1,1 0 0,-1 0 0,0 0 1,0 1-1,-25 4 1,19-1-4,1 1 1,0 0-1,0 0 0,0 0 0,0 1 1,1 0-1,0 0 0,0 0 0,1 1 0,0 0 1,0 0-1,0 0 0,1 0 0,-5 15 1,4-10-2,1 0 1,0 1 0,1-1 0,0 1 0,1-1 0,0 1 0,1 0 0,3 23 0,-2-32 0,0-1 0,0 1 0,1-1 0,0 1-1,0-1 1,0 0 0,0 0 0,0 0 0,1 0 0,-1 0 0,1 0 0,0-1 0,0 1 0,0-1 0,0 0 0,0 0 0,0 0-1,1 0 1,-1-1 0,1 1 0,-1-1 0,1 0 0,0 0 0,-1 0 0,6 0 0,11 3 2,1-1 1,-1-1-1,26-1 1,-29-1-5,0-1 0,0 0 0,-1-1 1,1-1-1,0-1 0,-1 0 0,0-1 0,0-1 0,0-1 1,-1 0-1,0-1 0,0 0 0,-1-1 0,0-1 0,15-13 1,-16 12 14,0 0 0,-1 0 1,13-18-1,-21 24-9,-1 0 1,1 1-1,-1-1 0,-1 0 0,1-1 0,-1 1 0,0 0 1,0-1-1,0 1 0,-1-1 0,0 0 0,0 0 0,0-5 1,-1 10-3,-1 1 1,1-1 0,0 0 0,0 1-1,-1-1 1,1 1 0,-1-1 0,1 1-1,0-1 1,-1 1 0,1-1 0,-1 1 0,1-1-1,-1 1 1,1-1 0,-1 1 0,0 0-1,1-1 1,-1 1 0,1 0 0,-1 0-1,0 0 1,1-1 0,-1 1 0,0 0-1,1 0 1,-1 0 0,0 0 0,1 0 0,-1 0-1,0 0 1,1 0 0,-1 0 0,0 0-1,1 1 1,-1-1 0,1 0 0,-1 0-1,0 1 1,1-1 0,-2 1 0,-30 13-5,27-10 1,0 0 1,1 0-1,0 1 0,-1 0 0,2 0 0,-1 0 1,0 0-1,1 0 0,0 1 0,0 0 0,1-1 0,0 1 1,-3 9-1,3-4 2,-1 0 1,2 1 0,-1-1-1,2 1 1,-1-1 0,3 20-1,-1-28-2,-1 1 0,1 0 0,0 0 0,0-1 0,1 1 0,-1 0 0,1-1 0,-1 1 0,1-1 0,0 0 0,1 0 0,-1 0-1,0 0 1,1 0 0,0 0 0,5 4 0,-2-3 2,1 1-1,0-2 1,-1 1-1,2-1 0,-1 0 1,0 0-1,15 3 1,-1-2-7,-1-2 1,1 0-1,-1-1 0,1-1 1,29-3-1,-42 2-84,1-1 0,-1 1-1,-1-2 1,1 1 0,0-1 0,0 0-1,-1-1 1,0 1 0,0-1 0,0-1-1,11-8 1,-14 9-295,0 0 0,0-1 0,0 1 0,0-1 0,-1 0 0,0 0 0,3-6 0,-3 6-422,-1 0 1,-1 0-1,1 0 0,-1 0 0,0-1 1,0 1-1,0 0 0,-1-8 0,0-24-6687</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7:55:10.758"/>
    </inkml:context>
    <inkml:brush xml:id="br0">
      <inkml:brushProperty name="width" value="0.05" units="cm"/>
      <inkml:brushProperty name="height" value="0.05" units="cm"/>
    </inkml:brush>
  </inkml:definitions>
  <inkml:trace contextRef="#ctx0" brushRef="#br0">109 76 10773,'0'0'11552,"0"-16"-10520,0-34 403,0 41 293,0 45-1145,7 1262 796,-5-1253-1297,-2-24 20,-2-49-51,-1 13-46,0 0 0,-1 1 0,-1-1 0,0 1 0,-1 0 0,-13-23 0,-15-37 19,27 51-56,-16-40 153,23 63-120,0 1 0,0-1 0,0 0 1,0 0-1,0 0 0,0 0 0,-1 0 1,1 0-1,0 0 0,0 1 0,0-1 1,0 0-1,0 0 0,0 0 1,-1 0-1,1 0 0,0 0 0,0 0 1,0 0-1,0 0 0,0 0 0,-1 0 1,1 0-1,0 0 0,0 0 0,0 0 1,0 0-1,-1 0 0,1 0 0,0 0 1,0 0-1,0 0 0,0 0 1,0 0-1,-1 0 0,1 0 0,0 0 1,0-1-1,0 1 0,0 0 0,0 0 1,0 0-1,0 0 0,-1 0 0,1 0 1,0 0-1,0-1 0,0 1 0,0 0 1,0 0-1,0 0 0,0 0 1,0 0-1,0-1 0,0 1 0,0 0 1,0 0-1,0 0 0,0 0 0,0-1 1,0 40 16,4-11-20,1-1 0,1 0 0,1 0 0,2 0 1,0-1-1,2 0 0,1-1 0,1 0 0,23 34 0,-35-58 1,0 0-1,0 0 0,0 1 1,0-1-1,0 0 1,0 0-1,0 0 0,0-1 1,0 1-1,0 0 1,1 0-1,-1-1 0,0 1 1,0 0-1,1-1 1,-1 1-1,1-1 0,-1 0 1,0 1-1,1-1 0,-1 0 1,1 0-1,-1 0 1,1 0-1,1 0 0,-1-1 5,1 0-1,-1 0 0,1-1 0,-1 1 0,1 0 1,-1-1-1,0 1 0,1-1 0,-1 0 0,0 0 1,0 0-1,2-2 0,4-7 16,0 0 0,0-1 0,10-23 0,-3 4-23,-1 0 0,-1-1 0,8-37 0,-18 55-1272,-1 0-1,0 0 0,0-17 1</inkml:trace>
</inkml:ink>
</file>

<file path=ppt/ink/ink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8:32:31.532"/>
    </inkml:context>
    <inkml:brush xml:id="br0">
      <inkml:brushProperty name="width" value="0.05" units="cm"/>
      <inkml:brushProperty name="height" value="0.05" units="cm"/>
    </inkml:brush>
  </inkml:definitions>
  <inkml:trace contextRef="#ctx0" brushRef="#br0">1 45 16920,'0'0'5906,"197"-38"-5906,-131 36 0,3 2-384,-6-2-1713,-5-1-3697</inkml:trace>
</inkml:ink>
</file>

<file path=ppt/ink/ink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8:32:32.356"/>
    </inkml:context>
    <inkml:brush xml:id="br0">
      <inkml:brushProperty name="width" value="0.05" units="cm"/>
      <inkml:brushProperty name="height" value="0.05" units="cm"/>
    </inkml:brush>
  </inkml:definitions>
  <inkml:trace contextRef="#ctx0" brushRef="#br0">1 881 13206,'0'0'10306,"21"-15"-9321,30-21-453,-2-3 1,84-85 0,-109 96-454,-1-2 0,-2-1 0,-1 0 0,-1-1 0,-2-1 1,-1-1-1,-2 0 0,-1-1 0,-2-1 0,-2 0 0,0 0 0,-3-1 1,-1 0-1,0-57 0,-5-6 807,-3 98-301,-1 8-543,-17 45-41,2 0 1,2 2 0,-12 67 0,22-89 17,-12 52 12,4 1-1,3 1 0,5 1 1,3 126-1,4-205-30,1 0 0,0 0 0,0 0 1,0 0-1,1 0 0,0-1 0,1 1 0,-1 0 0,1-1 0,0 0 0,1 0 0,0 0 0,5 7 0,-6-10 0,0 0-1,0-1 1,0 1-1,0-1 0,1 1 1,-1-1-1,1 0 1,0-1-1,-1 1 1,1-1-1,0 1 0,0-1 1,0 0-1,0 0 1,0-1-1,0 1 1,0-1-1,0 0 0,0 0 1,0-1-1,0 1 1,0-1-1,0 1 0,5-3 1,-1 0-2,0 0 1,-1 0-1,1-1 0,-1 0 1,1 0-1,-1-1 0,0 0 1,-1 0-1,1-1 0,8-10 1,9-11-22,23-35 1,-31 40 2,18-28-82,30-56-1,-66 111 69,2 0 1,-1 0-1,1 0 0,-1 0 1,1 0-1,1 0 1,1 9-1,-1 6 25,-2 13 8,0-16 1,1 0 0,0 1 1,1-1-1,1 0 0,5 22 1,-6-35-1,0-1 1,1 1-1,-1-1 0,1 1 1,-1-1-1,1 0 1,0 1-1,0-1 1,1 0-1,-1 0 0,0-1 1,1 1-1,0-1 1,0 1-1,0-1 0,0 0 1,0 0-1,0 0 1,0 0-1,1 0 1,-1-1-1,1 0 0,-1 1 1,1-1-1,-1-1 1,1 1-1,0 0 0,0-1 1,-1 0-1,6 0 1,-4 0 5,0 0 0,0 0 0,0-1 0,-1 1 0,1-1 0,0 0 0,-1 0 0,1-1 0,0 1 0,-1-1 1,0 0-1,1-1 0,-1 1 0,0-1 0,0 1 0,0-1 0,-1 0 0,1-1 0,-1 1 0,0-1 0,5-6 0,-4 3 26,0-1-1,0 0 0,-1 0 1,0 0-1,0 0 0,-1-1 1,0 1-1,-1-1 0,0 1 1,0-1-1,-1-11 0,-1 15-23,1 0 0,-1 0-1,-1 0 1,1 1-1,0-1 1,-1 1 0,0-1-1,0 1 1,-1 0 0,1-1-1,-1 1 1,0 1 0,0-1-1,0 0 1,0 1-1,-1-1 1,1 1 0,-1 0-1,0 0 1,0 0 0,-5-2-1,-14-8-199,-1 0 0,-42-15-1,26 12-625,-16-15-2102,49 26 1718,0 0 0,0-1 0,0 0 0,1-1-1,-7-7 1,-11-20-6270</inkml:trace>
</inkml:ink>
</file>

<file path=ppt/ink/ink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8:32:32.701"/>
    </inkml:context>
    <inkml:brush xml:id="br0">
      <inkml:brushProperty name="width" value="0.05" units="cm"/>
      <inkml:brushProperty name="height" value="0.05" units="cm"/>
    </inkml:brush>
  </inkml:definitions>
  <inkml:trace contextRef="#ctx0" brushRef="#br0">0 62 15303,'0'0'11365,"148"-40"-11109,-85 33-128,-2 2-128,-6 3-96,3-1-944,2 1-2674,-2-1-3313</inkml:trace>
</inkml:ink>
</file>

<file path=ppt/ink/ink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8:40:45.136"/>
    </inkml:context>
    <inkml:brush xml:id="br0">
      <inkml:brushProperty name="width" value="0.05" units="cm"/>
      <inkml:brushProperty name="height" value="0.05" units="cm"/>
    </inkml:brush>
  </inkml:definitions>
  <inkml:trace contextRef="#ctx0" brushRef="#br0">33 0 10981,'0'0'6918,"-3"13"-567,-7 46-6112,1 142 1132,9-232-760,-5-39-858,2 35-2294,1 0-4534,2 16 440</inkml:trace>
</inkml:ink>
</file>

<file path=ppt/ink/ink21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5-08-27T11:30:59.412"/>
    </inkml:context>
    <inkml:brush xml:id="br0">
      <inkml:brushProperty name="width" value="0.05292" units="cm"/>
      <inkml:brushProperty name="height" value="0.05292" units="cm"/>
      <inkml:brushProperty name="color" value="#FF0000"/>
    </inkml:brush>
  </inkml:definitions>
  <inkml:trace contextRef="#ctx0" brushRef="#br0">17976 5619 702 0,'0'0'277'0,"0"0"-127"0,0 0-45 0,0 0-40 0,0 0 28 16,0 0-51-16,0 0-22 15,0 0-4-15,-59-17 9 16,59 16 7-16,0 1 1 15,0 0 7-15,0-4-3 16,12 4-15-16,12 0-3 16,19 0 1-16,9 0-1 15,4 0 3-15,35 0-7 0,-7 0-8 16,31 0-4-16,-7 0-2 16,7 0 0-16,13 0 0 15,-13 0 0-15,-7 0 0 16,-17 0 0-16,-19 0-2 15,-12 0 2-15,-4 0 0 16,-9-4-1-16,-11 4 1 16,0 0-2-16,-16 0 2 15,-16 0-1-15,-4 0 2 16,0 0 0-16,0 0-2 16,0 0 1-16,0 0 3 15,0 0-4-15,0 0 0 0,0 0-1 16,0 0-1-16,0 0-2 15,0 0-18-15,12 0-44 16,0 0-30-16,12 0-67 16,-4 0-67-16,3 0-47 15,13-3-288-15</inkml:trace>
  <inkml:trace contextRef="#ctx0" brushRef="#br0" timeOffset="979">21317 5668 899 0,'0'0'195'0,"0"0"-56"0,0 0-42 0,0 0 11 0,0 0-45 0,0 0-17 0,-24 0-22 16,24 0-12-16,0 0-1 15,60 0 11-15,31-4-9 16,49-3-2-16,27 1-11 16,16-1 3-16,-8 2-6 15,-19-6 3-15,-17 6 0 16,-12-5 0-16,-31 3 0 15,-28 2 0-15,-13 1 3 16,-31 0-1-16,-12 1-2 16,-8 1 3-16,4 2-2 15,-8-3 8-15,0 3-9 16,0-4 7-16,0 2-6 0,0-2 0 16,0 1-2-16,0 3-2 15,0 0 0-15,0 0-13 16,4 0-32-16,4 0-56 15,-8 0-46-15,12 3-46 16,0 10-102-16,4 0-128 16</inkml:trace>
  <inkml:trace contextRef="#ctx0" brushRef="#br0" timeOffset="5928.82">12952 9563 583 0,'0'0'385'0,"0"0"-209"0,0 0-29 0,0 0-53 0,0 0-2 0,0 0-35 16,0 0-17-16,-36-38-15 15,36 38 15-15,0 0 10 16,0 0-13-16,0 0 0 0,0 0-6 16,0 0-3-16,0 0-12 15,0 0 7-15,0 0-20 16,0 0 7-16,0 0 4 15,0 0-8-15,0 0-4 16,0 0 11-16,0 0-10 16,0 0 12-16,-12 0 3 15,12 0-4-15,0 0 0 16,0 0-8-16,0 0-1 16,0 0 0-16,0 0-4 0,0 0 0 15,0 0 2 1,0 0 2-16,0 0-3 0,0 0 6 15,0 0 4-15,0 0-6 16,0 0 6-16,0 0-4 16,0 0-8-16,0 0 0 15,0 0 0-15,0 0 0 16,0 0 0-16,0 0 0 16,0 0 0-16,0 0 0 15,0 0 0-15,0 0 0 16,0 0 0-16,0 0 0 15,0 0 0-15,0 0 0 16,0 0 0-16,0 0 0 16,0 0 0-16,0 0 0 15,0 0 0-15,0 0 0 0,0 0 0 16,0 0 0-16,0 0 0 16,0 0 0-16,0 0 0 15,0 0 0-15,-8 0 0 16,8 0 0-16,0 0 0 15,0 0 0-15,0 0 0 16,0 0 0-16,0 0 0 16,0 0 0-16,0 0 0 15,0 0-16-15,0 0-31 16,0 0-28-16,0 0-45 16,0 12-82-16,0 7-112 15,8-5-265-15</inkml:trace>
  <inkml:trace contextRef="#ctx0" brushRef="#br0" timeOffset="11596.29">13234 9537 826 0,'0'0'244'0,"0"0"-66"0,0 0-72 0,0 0 14 16,0 0-23-16,0 0-68 15,0 0-13-15,0 0-14 0,-16 6 0 16,16 30-1-16,0 15 19 16,0 12 6-16,4 14-4 15,4 8 0-15,-8 4-3 16,0-3 0-16,0-5-7 15,0-9-8-15,0-7 9 16,0-7-13-16,0-17 4 16,0-10 2-16,0-11-6 15,0-11 1-15,0-7 1 16,0-2-1-16,0 0 1 16,0 0 2-16,-8-5 14 15,4-26 21-15,-15-11-33 16,-5-16-3-16,8-4-2 15,-4-6 1-15,8 0-2 16,0-3 0-16,0 4-2 0,0 10 1 16,0 10 1-16,0 9 0 15,0 13 7-15,0 2 5 16,4 13-8-16,4 3 4 16,-4 7 0-16,4 0-5 15,-4 0-2-15,8 0-1 16,-12 0-7-16,-11 23 1 15,-13 12 2-15,0 2 4 16,4 2 0-16,-8-1 0 16,8-9 4-16,8-3-4 15,1-8-2-15,11-11 2 16,12-7 0-16,0 0-3 0,0 0 1 16,0-7 2-16,0-27-7 15,0-9 3-15,35-8-4 16,-3 8 8-16,4 3-5 15,-12 13 4-15,0 11-4 16,-12 7 5-16,-12 5 0 16,12 4 0-16,0 0-1 15,12 4-5-15,31 21 1 16,9 10 3-16,4 3 2 16,3-1 2-16,-3 0-2 15,4-6-2-15,-4-2-23 16,3-7-39-16,9-2-47 15,3-9-65-15,45-8-105 16,3-3-126-16</inkml:trace>
  <inkml:trace contextRef="#ctx0" brushRef="#br0" timeOffset="12583.36">22042 9876 935 0,'0'0'169'0,"0"0"26"0,0 0-54 0,0 0 1 0,0 0-54 0,0 0-44 0,-24-95-24 15,24 95-11-15,0 33-9 16,0 27 0-16,0 15 4 16,-12 11 7-16,-12 2-6 0,12 0 10 15,-8-9-7 1,8-11-4-16,0-9-4 0,8-12 0 16,-4-15 1-16,4-10 0 15,4-12 2-15,0-7-2 16,0-3-1-16,0 0 8 15,0-7-1-15,0-30 6 16,0-22-3-16,0-16 1 16,0-16-11-16,0-11 0 15,0-1 2-15,12 15-4 16,-12 16 4-16,0 14-2 16,0 20 5-16,0 16 0 15,0 13 6-15,0 3 3 16,0 6 1-16,0 0-10 15,0 0-5-15,-32 15-6 16,-15 20 1-16,-9 6 5 16,4 1 0-16,4-8 0 15,4-2 0-15,21-9 0 0,11-12 0 16,4-8 0-16,8-3-4 16,0 0 4-16,0 0 0 15,0-12-5-15,20-23 0 16,27-12-5-16,21-3 8 15,-8 9 2-15,-12 14-1 16,-13 9 0-16,-15 11 0 16,-8 7 0-16,0 0-3 15,4 0 4-15,20 9-2 0,8 20 0 16,23 5 3 0,-3 1-1-16,12 7 0 0,11-5-1 15,17-4-2-15,11-6-37 16,17-3-66-16,15-6-85 15,-8-5-87-15,-7-2-210 16</inkml:trace>
</inkml:ink>
</file>

<file path=ppt/ink/ink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8:38:39.252"/>
    </inkml:context>
    <inkml:brush xml:id="br0">
      <inkml:brushProperty name="width" value="0.05" units="cm"/>
      <inkml:brushProperty name="height" value="0.05" units="cm"/>
    </inkml:brush>
  </inkml:definitions>
  <inkml:trace contextRef="#ctx0" brushRef="#br0">0 125 6563,'0'0'13588,"20"0"-13148,54 0-119,45 2 194,149-17 1,-267 15-505,0 0-1,1 0 1,-1 0-1,0 0 1,0 0-1,1-1 1,-1 1 0,0 0-1,0-1 1,1 0-1,-1 1 1,0-1-1,0 1 1,0-1-1,0 0 1,0 0-1,0 0 1,0 0-1,0 0 1,1-1-1,-2 1-5,0 1 0,0-1 0,0 0 0,0 0 0,0 0 0,0 0-1,0 0 1,0 0 0,0 0 0,0 1 0,-1-1 0,1 0 0,0 0 0,-1 0 0,1 0-1,0 1 1,-1-1 0,1 0 0,-1 0 0,1 1 0,-1-1 0,0 0 0,-8-8 72,0 0 1,0 1 0,-16-10 0,4 2 363,21 16-405,0 0 1,-1 0-1,1-1 0,-1 1 0,1 0 1,0-1-1,-1 1 0,1 0 0,0-1 0,-1 1 1,1-1-1,0 1 0,0 0 0,-1-1 1,1 1-1,0-1 0,0 1 0,0-1 0,0 1 1,0-1-1,0 1 0,-1-1 0,1 1 1,0-1-1,0 1 0,0-1 0,1 1 0,-1-1 1,0 1-1,0-1 0,0 1 0,0 0 1,0-1-1,1 1 0,-1-1 0,0 1 0,0-1 1,0 1-1,1 0 0,-1-1 0,0 1 1,1-1-1,-1 1 0,0 0 0,1-1 0,-1 1 1,1 0-1,-1 0 0,0-1 0,1 1 1,-1 0-1,1 0 0,-1 0 0,1 0 1,-1-1-1,1 1 0,-1 0 0,1 0 0,-1 0 1,1 0-1,-1 0 0,1 0 0,-1 0 1,1 0-1,-1 0 0,1 1 0,-1-1 0,1 0 1,46 0-403,-38 1 561,-3-1-195,-1 1 0,1 0 0,0 0 0,0 1 0,-1 0 0,1 0 0,-1 0 0,0 0 0,1 1 0,-1 0 0,0 0 0,-1 1 0,1-1 0,0 1-1,-1 0 1,0 0 0,0 0 0,0 1 0,-1-1 0,1 1 0,-1 0 0,0 0 0,0 0 0,-1 1 0,0-1 0,0 1 0,0-1 0,0 1 0,-1-1 0,0 1 0,0 0 0,-1 0-1,0 0 1,0 0 0,0-1 0,0 1 0,-1 0 0,0 0 0,0 0 0,-1-1 0,0 1 0,0-1 0,0 1 0,0-1 0,-1 0 0,0 0 0,0 0 0,-5 6 0,-6 5-256,-37 38-5083,37-43 513</inkml:trace>
</inkml:ink>
</file>

<file path=ppt/ink/ink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8:39:09.900"/>
    </inkml:context>
    <inkml:brush xml:id="br0">
      <inkml:brushProperty name="width" value="0.05" units="cm"/>
      <inkml:brushProperty name="height" value="0.05" units="cm"/>
    </inkml:brush>
  </inkml:definitions>
  <inkml:trace contextRef="#ctx0" brushRef="#br0">0 1 13846,'0'0'13398,"8"33"-13077,-5-31-177,0-2-128,-1 0-16,-2 5-2065</inkml:trace>
</inkml:ink>
</file>

<file path=ppt/ink/ink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8:39:10.992"/>
    </inkml:context>
    <inkml:brush xml:id="br0">
      <inkml:brushProperty name="width" value="0.05" units="cm"/>
      <inkml:brushProperty name="height" value="0.05" units="cm"/>
    </inkml:brush>
  </inkml:definitions>
  <inkml:trace contextRef="#ctx0" brushRef="#br0">467 175 12454,'0'0'6595,"3"-23"-4594,9-72-297,-11 93-1575,-1 0-1,1 0 0,-1 0 1,1 0-1,-1 0 0,0 0 1,0 0-1,0 0 0,0-1 1,0 1-1,-1 0 0,1 0 1,-1 0-1,1 0 0,-1 0 1,0 0-1,0 0 0,0 0 1,0 0-1,0 0 0,0 1 1,0-1-1,-1 0 0,-2-2 1,2 3-71,-1 0 1,0 1 0,0-1 0,1 0-1,-1 1 1,0 0 0,0 0 0,0 0 0,0 0-1,0 0 1,0 0 0,-3 2 0,-14-1 186,-2 0-92,-1 0 1,0 2-1,1 0 0,0 1 0,0 2 0,0 0 0,-39 17 0,52-19-131,1 0-1,0 1 1,-1-1-1,1 1 1,1 1-1,-1 0 1,1 0-1,0 0 0,0 1 1,1 0-1,0 0 1,0 1-1,1 0 1,0 0-1,0 0 0,1 1 1,0-1-1,0 1 1,1 0-1,1 0 1,-4 15-1,5-13-21,0 0 0,1 0 0,1 0 0,-1 0 0,2 1 0,0-1 0,0 0 0,1-1 0,0 1 0,1 0 0,0-1 0,0 0 0,7 11 0,8 7-10,0 0-1,46 49 0,-28-36 3,-24-26-16,4 4 15,0 2 1,18 30-1,-31-45 6,-1 0 0,0 0 0,0 0 0,0 0 0,-1 1 0,0-1 0,0 1 0,-1 0-1,0-1 1,0 1 0,-1 0 0,1 0 0,-1 0 0,-2 8 0,1-10-3,-1 0-1,0-1 1,0 1-1,0-1 1,-1 0 0,1 0-1,-1 0 1,0 0-1,0 0 1,-1-1 0,1 1-1,-1-1 1,1 0-1,-1 0 1,0 0 0,0-1-1,-1 1 1,1-1-1,-9 3 1,-7 3-15,1-1-1,-1-1 1,-26 5 0,11-6-213,1-1 0,-51-2 0,85-2 216,0 0 0,-1 0 0,1 0 0,0 0 1,0 0-1,-1 0 0,1 0 0,0 0 0,0 0 0,-1 0 0,1 0 0,0 0 1,-1 0-1,1 0 0,0 0 0,0-1 0,0 1 0,-1 0 0,1 0 0,0 0 1,0 0-1,-1-1 0,1 1 0,0 0 0,0 0 0,0 0 0,0-1 0,-1 1 1,1 0-1,0 0 0,0-1 0,0 1 0,0 0 0,0 0 0,0-1 1,0 1-1,0 0 0,0 0 0,-1-1 0,1 1 0,0 0 0,0 0 0,1-1 1,-1 1-1,0 0 0,0 0 0,0-1 0,0 1 0,0-1 0,8-13-422,5 2 213,1 1 0,0 0 1,0 0-1,1 2 0,20-11 0,8-5-7,20-16-98,-19 12 157,1 1 0,79-35 0,-120 62 173,-1-1 0,1 1 0,-1 0 0,1 0 0,0 0 0,-1 0 0,1 1 0,0-1 0,0 1 0,-1 0 0,1 0-1,0 0 1,-1 1 0,5 0 0,-5 0 1,-1 1 1,1-1-1,-1 1 0,0 0 0,1-1 0,-1 1 1,0 0-1,0 0 0,0 1 0,-1-1 0,1 0 1,0 1-1,-1-1 0,1 1 0,-1-1 0,0 1 1,1 3-1,6 14 26,1 0-1,1-1 1,1 0-1,0-1 1,14 17 0,-22-32-22,0 1 0,-1-1 0,1 0 0,1 0 1,-1 0-1,0 0 0,1-1 0,-1 1 0,1-1 1,0 0-1,-1 0 0,1 0 0,0-1 0,0 1 0,1-1 1,-1 0-1,0 0 0,0 0 0,1-1 0,-1 0 1,0 0-1,1 0 0,-1 0 0,0 0 0,0-1 1,1 0-1,-1 0 0,0 0 0,0 0 0,0-1 0,0 0 1,0 0-1,3-2 0,0 0 13,-1-1 0,0 0-1,0-1 1,-1 1 0,1-1 0,-1 0 0,0 0 0,-1-1-1,0 1 1,0-1 0,0 0 0,-1 0 0,0 0 0,3-10-1,-3 7 52,0 0 0,-1 0 0,0 0 0,-1 0 0,0 0 0,0 0 0,-1-1 0,0 1 0,-1 0 0,-3-17 0,2 23-35,1 1 1,0 0-1,-1 0 0,1 0 1,-1 0-1,0 0 1,0 0-1,0 1 0,-1-1 1,1 1-1,-1-1 0,1 1 1,-1 0-1,0 0 1,0 0-1,0 0 0,0 0 1,0 1-1,0 0 1,0-1-1,-1 1 0,1 0 1,0 0-1,-5 0 0,-7-1-34,0 0 0,1 1-1,-1 1 1,-19 2-1,32-2-133,-1 0-1,0 0 0,1 1 1,-1-1-1,1 1 0,-1 0 1,1 0-1,-1 0 0,1 0 1,-1 0-1,1 0 0,0 1 1,0-1-1,0 1 0,0-1 0,0 1 1,0 0-1,0 0 0,0 0 1,1 0-1,-1 0 0,-1 3 1,1 1-962,-1-1 1,1 1 0,0 0 0,1 0-1,0 0 1,0 0 0,0 0-1,0 9 1,1 19-8032</inkml:trace>
</inkml:ink>
</file>

<file path=ppt/ink/ink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8:39:11.334"/>
    </inkml:context>
    <inkml:brush xml:id="br0">
      <inkml:brushProperty name="width" value="0.05" units="cm"/>
      <inkml:brushProperty name="height" value="0.05" units="cm"/>
    </inkml:brush>
  </inkml:definitions>
  <inkml:trace contextRef="#ctx0" brushRef="#br0">67 1 12566,'0'0'10901,"57"130"-9445,-51-90-735,-6 12-497,0 3-224,-13 4-80,-22 3-609,-4-10-3825,-3-7 240</inkml:trace>
</inkml:ink>
</file>

<file path=ppt/ink/ink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8:38:55.396"/>
    </inkml:context>
    <inkml:brush xml:id="br0">
      <inkml:brushProperty name="width" value="0.05" units="cm"/>
      <inkml:brushProperty name="height" value="0.05" units="cm"/>
    </inkml:brush>
  </inkml:definitions>
  <inkml:trace contextRef="#ctx0" brushRef="#br0">62 579 3714,'0'0'10167,"-6"-2"-8982,-13-2-644,5 1 1275,0 0 4737,7-36-4218,6 31-2267,0-1 0,1 0 0,1 1 0,-1-1 1,1 1-1,1-1 0,0 1 0,0 0 0,0 0 1,1 0-1,0 0 0,5-9 0,-4 12-56,-1 0-1,1 0 0,0 0 1,0 0-1,1 1 0,-1 0 1,1 0-1,0 0 1,0 0-1,0 1 0,1 0 1,-1 0-1,1 0 0,0 1 1,0 0-1,-1 0 0,11-2 1,-12 3-6,0 0 0,-1 1 1,1-1-1,0 1 0,0 0 0,0 0 0,0 1 1,0-1-1,-1 1 0,1-1 0,0 1 1,0 0-1,-1 1 0,1-1 0,0 1 1,-1-1-1,1 1 0,-1 0 0,5 4 1,-3-1 2,0 0 1,0 0 0,-1 1 0,0 0 0,0-1 0,0 1 0,-1 1 0,0-1 0,0 0 0,2 8 0,2 9 10,-1 1-1,-1-1 1,-1 1 0,-2 0-1,0 32 1,-2-25 61,-1-42 132,6-50-101,-2 54-111,0 0 0,0 0 0,1 1 0,0 0 1,1 0-1,0 0 0,0 0 0,0 0 0,0 1 1,1 0-1,0 0 0,0 1 0,0 0 0,0 0 1,9-4-1,-12 6-1,1 0 1,0 0 0,0 0-1,1 0 1,-1 1-1,0-1 1,0 1-1,1 0 1,-1 1 0,1-1-1,-1 1 1,1 0-1,-1 0 1,1 0-1,-1 0 1,1 1 0,-1 0-1,0 0 1,1 0-1,-1 0 1,0 1-1,0 0 1,0 0 0,0 0-1,0 0 1,6 5-1,-3 1-8,0 0 0,-1 1-1,0-1 1,8 16 0,-10-15 0,1 0 1,1-1 0,0 1-1,0-1 1,8 8 0,-13-15 8,-1-1 0,1 0 1,-1 0-1,1 1 0,-1-1 0,1 0 1,-1 0-1,1 1 0,-1-1 1,1 0-1,0 0 0,-1 0 0,1 0 1,-1 0-1,1 0 0,-1 0 0,1 0 1,0 0-1,-1 0 0,1 0 1,-1-1-1,1 1 0,-1 0 0,1 0 1,-1 0-1,1-1 0,-1 1 0,1 0 1,-1-1-1,1 1 0,-1 0 0,1-1 1,0 0-1,15-17 71,-12 12-54,2-1-12,5-6-8,1 0 1,0 1-1,0 0 0,1 1 0,17-12 0,-28 23 2,0-1-1,0 0 1,-1 0-1,1 1 1,0 0 0,0-1-1,0 1 1,0 0-1,0 0 1,0 0 0,0 0-1,0 0 1,0 0-1,0 1 1,0-1 0,0 1-1,0-1 1,0 1-1,0 0 1,-1-1 0,1 1-1,0 0 1,0 0-1,-1 1 1,1-1 0,-1 0-1,1 0 1,-1 1-1,3 2 1,5 6-4,-1 0-1,0 1 1,10 17-1,-5-8 3,-11-17-3,0 0 0,0 0 0,1 0-1,-1 0 1,1 0 0,0 0 0,0 0 0,0-1 0,0 0 0,0 0 0,0 0-1,1 0 1,-1 0 0,1 0 0,-1-1 0,1 0 0,0 0 0,5 1 0,-6-2-1,1 0 0,0-1 1,0 1-1,0-1 1,-1 0-1,1 0 1,-1-1-1,1 1 1,0-1-1,-1 0 1,0 1-1,0-2 0,1 1 1,-1 0-1,0-1 1,-1 1-1,1-1 1,3-3-1,45-57-23,-35 43 29,0 0 0,20-18 0,-35 38-1,-1 0 0,1-1 1,-1 1-1,1-1 0,-1 1 0,1 0 1,-1-1-1,1 1 0,0 0 0,-1 0 0,1-1 1,0 1-1,-1 0 0,1 0 0,0 0 1,-1 0-1,1 0 0,0 0 0,-1 0 1,1 0-1,0 0 0,-1 0 0,1 0 1,-1 0-1,1 1 0,0-1 0,-1 0 1,1 0-1,0 1 0,-1-1 0,1 0 1,-1 1-1,1-1 0,-1 1 0,1-1 1,-1 1-1,1-1 0,-1 1 0,0-1 1,1 1-1,-1-1 0,1 1 0,-1-1 1,0 1-1,0 0 0,1-1 0,-1 2 1,15 39-69,-12-29 59,0-4-50,0 0 0,1 0 1,0 0-1,1 0 0,-1 0 0,11 11 0,-14-18 49,0 1 0,0-1 0,1 1 0,-1-1 0,1 0 0,-1 1 0,1-1 0,-1 0 0,1 0 0,0 0 0,-1 0 0,1-1 0,0 1 0,0 0 0,0-1 0,0 1 0,0-1 0,-1 0 0,1 1 0,0-1 0,0 0 0,0 0 0,0 0 0,0-1 0,0 1 0,0 0 0,0-1 0,0 1 0,0-1 0,-1 0 0,1 1-1,0-1 1,0 0 0,-1 0 0,1 0 0,-1 0 0,3-3 0,15-16 9,-1-1-1,-1 0 0,-2-2 1,0 0-1,15-30 0,-30 52 3,11-13 157,-11 29 121,-1 5-163,0-2-106,1-9-5,0 0-1,0 0 1,0 0-1,1 0 1,1 0-1,3 15 1,-4-22-7,1 1 1,-1-1-1,0 0 1,1 0 0,-1 0-1,1 0 1,0 0-1,0 0 1,0 0-1,0 0 1,0-1-1,0 1 1,0-1 0,0 1-1,1-1 1,-1 0-1,0 0 1,1 0-1,-1 0 1,1 0-1,-1-1 1,1 1-1,0-1 1,-1 0 0,1 0-1,0 0 1,4 0-1,0-1-3,0 0 1,0-1-1,0 1 0,0-1 0,-1-1 0,1 1 1,0-1-1,-1 0 0,0-1 0,0 1 0,0-1 1,0-1-1,-1 1 0,0-1 0,1 0 0,-2 0 1,1 0-1,0-1 0,3-7 0,5-5 17,-1-2-1,0 0 0,-2 0 1,14-39-1,-12 14 160,-1 0 0,-3-1 0,-2 0 0,-2 0 0,-2-77-1,-10 124 432,3 5-596,-1 0 0,1 0 0,0 0 0,1 1 0,-1 0 0,1 0 0,1 0 0,-1 0 0,1 1 1,0-1-1,-3 16 0,2-9-8,-7 28-8,1 1 0,3 1 0,1 0 0,3 0 0,2 69 0,1-108-4,0 0 0,1 0 0,-1 0 0,1 0 0,0 0 0,1 0 0,-1 0 1,1 0-1,0-1 0,0 1 0,1-1 0,-1 1 0,1-1 0,0 0 0,0 0 1,0 0-1,8 7 0,-8-9 1,0 1 0,1-1 1,-1 0-1,1 0 0,-1-1 0,1 1 1,0-1-1,-1 1 0,1-1 0,0 0 1,0-1-1,0 1 0,0-1 0,0 1 1,0-1-1,0-1 0,0 1 0,0 0 1,0-1-1,0 0 0,0 0 0,0 0 1,6-3-1,-1-1 16,-1 0 0,0 0 1,0-1-1,0 0 0,-1-1 0,1 0 1,-2 0-1,1 0 0,-1-1 0,0 0 1,6-11-1,5-10 24,-1 0-1,12-33 1,-15 30 78,-1-1 0,-2 0 0,-2-1 0,0 0 0,-3 0 0,3-59 0,-8 91 270,0 21-62,-2 21-285,-2 1 0,-10 39-1,-6 61-71,18-111 34,-1-6-1,2 0 1,0 0-1,2 1 1,0-1-1,8 33 1,-9-54-22,1 0 1,0 0 0,0 0 0,1 0-1,-1 0 1,1 0 0,-1 0 0,1 0-1,0-1 1,0 1 0,0-1 0,0 1-1,1-1 1,-1 0 0,1 0 0,-1 0-1,1 0 1,0 0 0,-1-1 0,1 1-1,0-1 1,0 0 0,0 1 0,1-2-1,-1 1 1,5 1 0,-4-2 4,0 0 0,0-1-1,1 1 1,-1-1 0,0 1 0,0-1 0,0-1 0,0 1 0,0-1 0,0 1 0,0-1 0,0 0 0,-1 0 0,1-1-1,-1 1 1,1-1 0,-1 0 0,0 0 0,5-6 0,12-15-38,-1 0 0,-1-2 0,-2 0 0,-1-1 0,0 0 0,13-39 1,-29 75 35,0 0 0,0 0 1,1 0-1,1 0 0,0-1 1,0 1-1,0 0 1,1 0-1,4 10 0,-4-12-68,0 1-1,0 0 1,1-1 0,0 0-1,1 0 1,-1 1-1,1-2 1,1 1-1,-1-1 1,1 1-1,0-1 1,1-1 0,0 1-1,0-1 1,0 0-1,0 0 1,1 0-1,-1-1 1,1 0-1,0-1 1,1 1 0,-1-1-1,0-1 1,1 0-1,0 0 1,-1 0-1,1-1 1,0 0-1,10 0 1,-13 0 50,0-1 1,1 0-1,-1 0 1,0-1-1,0 1 0,1-1 1,-1 0-1,0-1 0,0 1 1,0-1-1,0 0 0,0 0 1,0-1-1,-1 1 1,1-1-1,-1 0 0,0-1 1,1 1-1,-2-1 0,1 1 1,0-1-1,-1 0 1,1 0-1,-1-1 0,0 1 1,3-8-1,15-25 779,-1-2 0,30-80 0,-57 154 2151,-18 135-2341,16 322 314,11-295-643,1-106-121,-2 54 56,-2-124-129,-1 0-1,-1 0 1,0 0-1,-10 29 1,12-47-18,1 0 1,-1 0-1,0 0 0,0 1 0,0-1 0,0 0 0,-1 0 0,1 0 0,-1 0 0,0 0 1,0-1-1,0 1 0,0 0 0,0-1 0,0 1 0,-1-1 0,1 0 0,-5 3 0,6-5-1,1 0-1,-1 0 1,1 0-1,0-1 1,-1 1-1,1 0 1,0 0-1,-1 0 1,1-1-1,0 1 1,-1 0-1,1 0 0,0-1 1,0 1-1,-1 0 1,1-1-1,0 1 1,0 0-1,0-1 1,-1 1-1,1 0 1,0-1-1,0 1 1,0-1-1,0 1 1,0 0-1,0-1 1,0 1-1,0-1 0,0 1 1,0 0-1,0-1 1,0 1-1,0-1 1,0 1-1,0-1 1,0-2-31,-5-276-2730,7 156 1939,-4-5 55,0 40 398,3-1 0,15-106-1,-13 176 357,1 0 1,1 0-1,0 0 0,2 0 0,13-28 0,-17 42 14,-1 0 0,1 0 0,0 0 0,1 1-1,-1-1 1,1 1 0,0 0 0,0 0 0,0 1 0,0-1 0,0 1 0,1 0 0,0 0 0,0 0 0,0 0 0,0 1 0,0 0 0,0 0-1,1 1 1,-1-1 0,0 1 0,1 0 0,9 0 0,-12 1 17,1 0-1,0 0 0,0 0 1,0 0-1,0 1 1,0 0-1,0 0 1,-1 0-1,1 0 1,0 0-1,-1 1 1,1 0-1,-1-1 1,1 1-1,-1 1 0,0-1 1,0 0-1,0 1 1,0 0-1,0-1 1,-1 1-1,1 0 1,-1 1-1,4 5 1,-3-1 7,0-1-1,-1 1 1,0 0 0,0 0 0,-1 0 0,0 0 0,0 0 0,-1 0 0,0 0 0,-1 0 0,-1 10 0,1-12-15,-1 0 0,0 1 0,0-1 0,-1 0 0,0 0 0,0-1 0,0 1 0,-1-1 0,0 1 0,0-1 0,0 0 0,0 0 0,-1-1 0,0 1 0,-9 5 0,3 0 60,18-27-79,80-89-39,38-54 42,-94 112 372,-2 0 1,-3-2-1,-2-1 1,-2-1-1,15-55 1,-40 190 605,-1-48-960,0-5-8,1-1 0,1 0 0,2 1 0,1-1 0,4 32 0,-3-56-10,-1-1 0,1 0-1,-1 0 1,1 0 0,0 0-1,1 0 1,-1-1 0,1 1-1,-1 0 1,1-1 0,0 0-1,1 0 1,-1 0 0,0 0-1,1 0 1,0-1 0,-1 0-1,1 0 1,0 0 0,0 0-1,0 0 1,1-1 0,-1 1-1,0-1 1,1 0 0,-1-1-1,0 1 1,9-1 0,-4 1-23,1-1 1,-1-1-1,1 1 1,-1-1 0,0-1-1,1 0 1,-1 0-1,0-1 1,0 0 0,-1-1-1,1 0 1,14-8-1,-13 5-6,0-1 0,0 0-1,-1 0 1,0-1 0,0 0-1,-1-1 1,0 1 0,-1-2-1,0 1 1,0-1 0,-1 0-1,-1 0 1,0-1 0,0 1-1,-1-1 1,-1 0 0,0-1-1,-1 1 1,0 0 0,0-25-1,-2 37 38,0-1-1,0 1 0,0 0 0,0-1 0,-1 1 1,1 0-1,0 0 0,0 0 0,0-1 1,-1 1-1,1 0 0,0 0 0,0 0 1,-1-1-1,1 1 0,0 0 0,0 0 1,-1 0-1,1 0 0,0 0 0,-1 0 0,1 0 1,0 0-1,-1 0 0,1 0 0,0 0 1,0 0-1,-1 0 0,1 0 0,0 0 1,-1 0-1,1 0 0,0 0 0,-1 0 1,1 0-1,0 0 0,0 0 0,-1 1 1,1-1-1,0 0 0,0 0 0,-1 0 0,1 0 1,0 1-1,0-1 0,-1 0 0,1 0 1,0 1-1,0-1 0,0 0 0,0 0 1,-1 1-1,-15 12 1,11-5 7,0 0 0,0 0 0,1 1 0,0-1 0,0 1 0,1 0 0,0 0 0,1 0 0,0 1 0,-2 14 0,1 11 36,3 53 0,0-83-52,0 0 1,1 0 0,0 0-1,0 0 1,0-1 0,0 1-1,1 0 1,0-1-1,0 1 1,0-1 0,0 0-1,1 1 1,-1-1 0,1 0-1,0 0 1,0-1 0,1 1-1,-1-1 1,1 0-1,0 0 1,0 0 0,0 0-1,0 0 1,0-1 0,1 0-1,-1 0 1,6 2 0,5 0-79,0 0 1,0-1 0,0 0-1,0-1 1,1-1 0,-1-1 0,22-1-1,-33 1-159,0-1 0,0 1 0,0-1 0,0 0 0,0 0 0,-1 0 0,1 0 0,0-1 0,-1 1 0,1-1 0,-1 0 0,5-4 0,-5 4-442,0-1 1,-1 0 0,1 1 0,-1-1-1,0 0 1,0 0 0,0 0 0,2-6 0,6-18-7329</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7:55:25.869"/>
    </inkml:context>
    <inkml:brush xml:id="br0">
      <inkml:brushProperty name="width" value="0.05" units="cm"/>
      <inkml:brushProperty name="height" value="0.05" units="cm"/>
    </inkml:brush>
  </inkml:definitions>
  <inkml:trace contextRef="#ctx0" brushRef="#br0">39 146 15879,'0'0'8039,"-7"-12"-7306,-22-26-317,29 38-414,0 1 1,0-1-1,0 0 1,0 0-1,1 0 0,-1 0 1,0 0-1,0 0 1,0 0-1,0 1 0,0-1 1,0 0-1,0 0 1,0 0-1,0 0 0,0 0 1,0 1-1,0-1 1,0 0-1,0 0 0,0 0 1,0 0-1,0 0 1,0 1-1,0-1 0,0 0 1,0 0-1,0 0 1,0 0-1,0 0 0,0 1 1,0-1-1,0 0 1,0 0-1,0 0 0,0 0 1,0 0-1,0 0 1,-1 0-1,1 1 0,0-1 1,0 0-1,0 0 1,0 0-1,0 0 0,0 0 1,0 0-1,-1 0 1,1 0-1,0 0 0,0 0 1,0 0-1,0 0 1,0 1-1,-1-1 0,1 0 1,0 0-1,0 0 1,0 0-1,0 0 0,0 0 1,-1-1-1,1 1 1,16 39 193,31 79 616,-36-84-744,2-1 0,1 0 0,1-1 0,31 46 1,-46-77-66,1-1 0,-1 1 0,0-1 0,0 1 0,1-1 0,-1 1 0,0-1 0,1 0 0,-1 1 0,1-1 0,-1 0 1,0 1-1,1-1 0,-1 0 0,1 1 0,-1-1 0,1 0 0,-1 0 0,1 0 0,-1 0 0,1 1 0,-1-1 1,1 0-1,-1 0 0,1 0 0,-1 0 0,1 0 0,0 0 0,-1 0 0,1 0 0,-1 0 0,1-1 0,-1 1 1,1 0-1,-1 0 0,1 0 0,-1-1 0,1 1 0,-1 0 0,0 0 0,1-1 0,-1 1 0,1 0 0,-1-1 1,0 1-1,1-1 0,-1 1 0,0 0 0,1-1 0,-1 1 0,0-1 0,1 1 0,-1-1 0,0 1 0,0-2 1,14-32 180,-13 29-176,12-43 167,-2 0 0,8-99 0,7-33 106,-26 180-284,0 0-1,0-1 1,0 1 0,0 0 0,0 0 0,1-1 0,-1 1 0,0 0 0,0 0-1,0-1 1,0 1 0,1 0 0,-1 0 0,0 0 0,0-1 0,1 1-1,-1 0 1,0 0 0,0 0 0,1 0 0,-1 0 0,0 0 0,0 0 0,1-1-1,-1 1 1,0 0 0,1 0 0,-1 0 0,0 0 0,0 0 0,1 0 0,-1 0-1,0 0 1,1 0 0,-1 1 0,0-1 0,0 0 0,1 0 0,-1 0-1,0 0 1,0 0 0,1 0 0,-1 1 0,0-1 0,0 0 0,1 0 0,-1 0-1,0 1 1,12 9-270,38 72-2368,-3-1-4186,-44-78 5971,-1 0 0,1 0 0,-1 0 0,1 0 1,0 0-1,0-1 0,0 1 0,7 2 0,6 3-6710</inkml:trace>
</inkml:ink>
</file>

<file path=ppt/ink/ink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8:38:55.768"/>
    </inkml:context>
    <inkml:brush xml:id="br0">
      <inkml:brushProperty name="width" value="0.05" units="cm"/>
      <inkml:brushProperty name="height" value="0.05" units="cm"/>
    </inkml:brush>
  </inkml:definitions>
  <inkml:trace contextRef="#ctx0" brushRef="#br0">343 70 16279,'0'0'3010,"71"-69"-13239</inkml:trace>
  <inkml:trace contextRef="#ctx0" brushRef="#br0" timeOffset="1">1 394 14727,'0'0'5938,"163"-17"-5890,-97 10-48,2-2-528,-5 2-3009,-2-3-4979</inkml:trace>
</inkml:ink>
</file>

<file path=ppt/ink/ink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8:38:56.535"/>
    </inkml:context>
    <inkml:brush xml:id="br0">
      <inkml:brushProperty name="width" value="0.05" units="cm"/>
      <inkml:brushProperty name="height" value="0.05" units="cm"/>
    </inkml:brush>
  </inkml:definitions>
  <inkml:trace contextRef="#ctx0" brushRef="#br0">1 225 11589,'0'0'8519,"2"-21"-6115,7-67-820,-9 87-1545,-1 0-1,1 1 0,0-1 0,0 0 1,0 0-1,1 0 0,-1 0 1,0 0-1,0 0 0,0 0 0,1 0 1,-1 0-1,0 0 0,1 1 0,-1-1 1,1 0-1,-1 0 0,1 0 0,-1 1 1,1-1-1,0 0 0,-1 1 0,1-1 1,0 0-1,0 1 0,-1-1 1,1 1-1,0-1 0,0 1 0,0 0 1,-1-1-1,1 1 0,0 0 0,0-1 1,0 1-1,0 0 0,0 0 0,0 0 1,0 0-1,0 0 0,0 0 1,1 0-1,1 1 4,-1 0 0,0 0 0,0 1 0,0-1 0,1 0 0,-1 1 0,0-1 0,0 1 0,-1 0 0,3 2 0,8 14 110,-1 1 0,0 0 0,-2 1 1,0-1-1,-1 2 0,7 28 0,-10-28-115,2 0 0,1-1 0,0 0 0,1 0-1,2-1 1,21 32 0,-31-49-35,0-1-1,0 1 1,0-1 0,0 1-1,0-1 1,0 0-1,1 0 1,-1 0-1,0 0 1,1 0 0,-1 0-1,1 0 1,-1 0-1,1 0 1,0-1-1,-1 1 1,1 0 0,0-1-1,-1 0 1,1 1-1,0-1 1,0 0-1,-1 0 1,1 0 0,0 0-1,0 0 1,-1 0-1,1-1 1,0 1-1,-1-1 1,1 1 0,0-1-1,-1 1 1,1-1-1,0 0 1,-1 0-1,1 0 1,-1 0 0,0 0-1,1 0 1,-1 0-1,0-1 1,0 1-1,1 0 1,-1-1 0,0 1-1,1-3 1,6-9 12,0 1 1,-1-2 0,0 1 0,6-20-1,-11 29-13,14-36-3,-2-2 0,-2 0 0,-1 0 0,-3-1 0,-1 0 0,1-60 0,3 125-2089,-3 6 144,1 1 0,14 28 1,18 12-5012,-22-45 2300</inkml:trace>
</inkml:ink>
</file>

<file path=ppt/ink/ink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8:38:58.059"/>
    </inkml:context>
    <inkml:brush xml:id="br0">
      <inkml:brushProperty name="width" value="0.05" units="cm"/>
      <inkml:brushProperty name="height" value="0.05" units="cm"/>
    </inkml:brush>
  </inkml:definitions>
  <inkml:trace contextRef="#ctx0" brushRef="#br0">203 477 8756,'0'0'10351,"2"-12"-9099,1-37-444,-3 49-793,0-1 1,0 0-1,-1 1 0,1-1 1,0 1-1,0-1 0,0 1 1,-1-1-1,1 0 0,0 1 1,0-1-1,-1 1 0,1-1 1,-1 1-1,1 0 0,0-1 1,-1 1-1,1-1 1,-1 1-1,1 0 0,-1-1 1,1 1-1,-1 0 0,1-1 1,-1 1-1,1 0 0,-1 0 1,0 0-1,1-1 0,-1 1 1,0 0-1,-23 6 266,-15 21 137,22-12-267,1 1 0,1 0 0,0 2 0,-13 19 0,23-28-106,0 0 1,0 0 0,0 0-1,1 1 1,1-1-1,-1 1 1,2 0 0,-1 0-1,1 0 1,1 1-1,-1 11 1,3-21-43,-1 0 1,0-1-1,1 1 1,-1 0-1,1 0 1,-1 0-1,1-1 1,-1 1-1,1 0 1,-1 0 0,1-1-1,0 1 1,0-1-1,-1 1 1,1-1-1,0 1 1,0-1-1,0 1 1,-1-1-1,1 1 1,0-1-1,0 0 1,0 0-1,0 1 1,0-1-1,0 0 1,0 0-1,0 0 1,0 0-1,0 0 1,-1 0-1,3-1 1,33-3 136,-27-1-143,1-1-1,-1 1 1,0-1-1,0-1 1,-1 0-1,0 0 1,0-1-1,13-16 1,-3 0 42,-1 0 0,16-29-1,-31 52 604,0 8-259,0 23-167,-2-21-239,1 1 0,0-1 1,0 0-1,1 0 0,4 16 1,-4-23 20,0 0 1,0 1-1,1-1 0,-1 0 1,1 0-1,-1 0 0,1-1 1,0 1-1,-1 0 0,1-1 1,0 0-1,0 0 0,0 0 1,0 0-1,0 0 0,0 0 1,1-1-1,-1 0 0,0 0 1,0 1-1,0-2 0,0 1 1,1 0-1,-1-1 0,0 1 1,0-1-1,5-2 0,1 0 12,0 0-1,-1 0 0,0-1 1,0 0-1,0-1 0,0 0 1,-1 0-1,11-10 0,-3 0-18,-1-2 0,0 0-1,-1-1 1,-1 0 0,0-1-1,-2 0 1,0-1 0,-1 0 0,-1 0-1,-1-1 1,-1 0 0,4-26-1,0-21 831,-4-1 1,-2-103-1,-20 198 6,6 2-831,3 1 1,0 0-1,1 0 1,-1 40-1,6 122 62,2-182-58,0 0 1,0 0 0,1 0 0,0 0 0,1 0-1,0 0 1,0-1 0,1 1 0,0-1 0,1 0-1,0 0 1,0-1 0,0 1 0,1-1-1,0 0 1,1-1 0,-1 1 0,9 5 0,-10-9-6,-1 0 1,1 0 0,0-1-1,0 1 1,0-1 0,0 0-1,0 0 1,0-1-1,1 1 1,-1-1 0,0 0-1,1-1 1,-1 1 0,1-1-1,-1 0 1,1-1 0,-1 1-1,1-1 1,-1 0 0,0-1-1,1 1 1,-1-1-1,0 0 1,0 0 0,0 0-1,0-1 1,0 0 0,-1 0-1,1 0 1,6-7 0,10-10-14,-1-2 1,0 0 0,25-39 0,9-10-10,-53 69-59,1 19 17,-2 3 57,1 0 1,0 1-1,2-1 0,0 0 1,8 25-1,-10-41 3,0 1 0,1-1 0,-1 1-1,1-1 1,0 0 0,1 0 0,-1 0 0,1 0-1,0 0 1,0-1 0,0 1 0,0-1 0,1 1 0,-1-1-1,1 0 1,0-1 0,0 1 0,0-1 0,0 1-1,0-1 1,0-1 0,1 1 0,-1 0 0,1-1-1,-1 0 1,1 0 0,0-1 0,8 1 0,-4-2-14,0 0-1,-1 0 1,1-1 0,0-1 0,-1 1 0,0-1 0,1-1 0,-1 0 0,-1 0 0,1 0 0,-1-1 0,1 0-1,-1-1 1,-1 1 0,1-1 0,-1-1 0,9-11 0,-3 4 31,-1-1 0,-1 0 0,-1 0 0,0-1 0,-1 0 0,-1-1 0,10-32 0,-16 90 189,-1 0-201,4 41 0,-3-79 3,-1 0 1,1 0 0,0 0-1,1 0 1,-1-1-1,0 1 1,1 0-1,-1-1 1,1 0 0,0 1-1,0-1 1,0 0-1,0 0 1,0 0-1,1 0 1,-1 0-1,1 0 1,-1-1 0,1 1-1,-1-1 1,1 0-1,0 0 1,0 0-1,0 0 1,0 0-1,-1 0 1,1-1 0,0 0-1,0 1 1,4-1-1,0 0 5,0 0-1,0 0 0,0-1 1,-1 0-1,1 0 0,0 0 0,0-1 1,-1 0-1,1 0 0,-1-1 1,0 0-1,9-5 0,-3-1-1,0 0 0,-1-1-1,-1 0 1,1-1 0,-1 0-1,10-15 1,-15 19 7,-1-1 1,1 1-1,-1-1 1,-1 0-1,1-1 1,-2 1-1,1-1 1,-1 1-1,0-1 1,-1 0-1,1-15 1,-14 36-57,-2 9 40,10-10 4,1-1 0,-1 1-1,2 0 1,0 1 0,0-1-1,1 0 1,0 1 0,1-1-1,0 0 1,1 1 0,2 13-1,-2-23-1,1 1-1,-1-1 0,0 0 0,0 0 1,1-1-1,-1 1 0,1 0 0,0 0 1,-1-1-1,1 1 0,0-1 0,0 1 1,0-1-1,0 0 0,0 0 0,0 0 1,0 0-1,1 0 0,-1 0 0,0-1 1,1 1-1,-1-1 0,0 1 0,1-1 1,-1 0-1,4 0 0,0 0-5,1 1 0,0-1 0,0-1 0,0 1 0,0-1 1,0 0-1,-1-1 0,10-3 0,-3-2-19,0 0 0,-1-1 1,0-1-1,0 0 0,17-18 0,52-62-217,-59 63 139,-11 14 121,-4 3-35,0 0 1,1 1-1,0 0 1,0 1-1,14-10 0,-20 16 17,-1 0 0,1 0-1,0 0 1,0 0 0,0 1-1,-1-1 1,1 0 0,0 1-1,0 0 1,0-1 0,0 1-1,0 0 1,0 0 0,0 0-1,0 0 1,0 1 0,0-1-1,0 0 1,0 1-1,-1-1 1,1 1 0,0 0-1,0 0 1,0-1 0,-1 1-1,1 0 1,0 1 0,-1-1-1,1 0 1,-1 0 0,1 1-1,-1-1 1,0 1 0,0-1-1,1 1 1,-1-1-1,0 1 1,0 2 0,7 7-1,-1 1 0,0 0 1,-1 0-1,0 1 0,-1-1 0,0 1 1,-1 1-1,-1-1 0,0 0 1,-1 1-1,0 0 0,-1-1 0,-1 23 1,-1-34 8,1 0 1,-1-1 0,0 1-1,1 0 1,-1-1 0,0 1-1,0-1 1,0 1 0,0-1-1,-1 1 1,1-1 0,0 0-1,-1 1 1,1-1 0,0 0-1,-1 0 1,1 0 0,-1 0-1,0-1 1,1 1 0,-1 0-1,0 0 1,0-1 0,1 1-1,-1-1 1,0 0 0,0 0-1,-3 1 1,-63 1-149,54-2-182,-112 0-9144,92 0 2001</inkml:trace>
</inkml:ink>
</file>

<file path=ppt/ink/ink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8:38:41.691"/>
    </inkml:context>
    <inkml:brush xml:id="br0">
      <inkml:brushProperty name="width" value="0.05" units="cm"/>
      <inkml:brushProperty name="height" value="0.05" units="cm"/>
    </inkml:brush>
  </inkml:definitions>
  <inkml:trace contextRef="#ctx0" brushRef="#br0">395 470 16087,'0'0'5125,"-1"-17"-2211,-3 14-2858,-1 0 0,1 1 0,0-1 0,0 1 0,-1 0 0,0 1 0,1-1 0,-1 1 0,0 0 1,1 0-1,-1 0 0,-6 0 0,-8-2-17,-66-11 26,57 11-60,1-1 1,0-1 0,0-2-1,0-1 1,-34-14 0,60 21-7,0 1 0,0-1-1,0 1 1,0-1 0,0 0 0,0 1 0,0-1 0,0 0 0,0 0 0,0 0 0,0 0 0,0 1-1,0-1 1,1 0 0,-1-1 0,0 1 0,1 0 0,-1 0 0,1 0 0,-1 0 0,1 0 0,-1-1-1,1 1 1,0 0 0,0 0 0,0-1 0,-1 1 0,1 0 0,0 0 0,1-1 0,-1 1 0,0 0-1,0 0 1,1-1 0,-1 1 0,0 0 0,1 0 0,-1 0 0,1 0 0,-1-1 0,1 1 0,0 0-1,0 0 1,-1 0 0,1 0 0,0 0 0,0 1 0,2-2 0,6-8-32,1 1-1,0 1 1,21-14-1,-16 12 27,12-10-132,-1-1 1,43-45-1,-62 59 157,-1-1 0,0 1 1,-1-1-1,0-1 0,0 1 0,0-1 0,-1 1 0,0-1 0,-1-1 0,0 1 0,-1 0 1,0-1-1,0 1 0,0-17 0,-2 26 137,-2 12-119,1 0 1,0 0-1,1 0 1,0 1-1,3 16 1,-1 7 123,3 459 1197,-5-486-1343,0 1-1,0 0 0,-1-1 1,-1 1-1,1-1 0,-1 0 1,-1 1-1,-5 12 0,6-19-3,1 0 0,-1 0 0,-1 0 0,1 0 0,0-1 0,-1 1 0,1-1 0,-1 1 0,0-1 0,0 0 0,0 0 0,0 0 0,0 0 0,0-1 0,-1 1 0,1-1 0,-1 0 0,1 0 0,-1 0 0,1 0 0,-1-1-1,1 1 1,-1-1 0,0 0 0,-4 0 0,3-1 0,-1 1 0,0-1 0,0 0 0,1 0 0,-1 0 0,0-1 0,1 0 0,0 0 0,-1 0-1,1-1 1,0 1 0,-9-8 0,1-1-6,-1-1-1,-21-24 1,-8-10-2,42 46-18,2 29-86,0-19 92,1-1 0,0 1 0,1-1 0,0 1 0,0-1 0,1 0 0,0 0 0,0-1 0,1 1 0,1-1 0,-1 0-1,1 0 1,0-1 0,1 0 0,11 10 0,-12-11 7,1-1 1,-1 0-1,1 0 0,0 0 0,0-1 1,1 0-1,-1 0 0,1-1 0,0 0 1,0 0-1,0-1 0,0 0 0,0 0 1,1-1-1,-1 0 0,0 0 0,1-1 1,13-2-1,-17 1 6,-1 0 0,1-1 0,0 0 0,0 0 0,-1 0 0,1-1-1,-1 1 1,0-1 0,0 0 0,0 0 0,0-1 0,4-4 0,40-55 9,-6 7-14,-41 55 2,0 1 0,-1 0 0,1-1 0,-1 1 0,1-1 0,0 1 0,-1 0 0,1 0 0,0-1 1,-1 1-1,1 0 0,0 0 0,0 0 0,-1 0 0,1 0 0,0 0 0,-1 0 0,1 0 0,0 0 0,0 0 0,-1 0 0,1 0 0,0 1 0,-1-1 0,1 0 0,0 0 0,-1 1 1,1-1-1,0 0 0,-1 1 0,1-1 0,-1 1 0,1-1 0,-1 1 0,1-1 0,-1 1 0,1-1 0,-1 1 0,1 0 0,-1-1 0,0 1 0,1-1 0,-1 1 0,0 0 0,1 0 1,20 43-26,-14-29 15,2 3 8,2 0-1,0-1 1,1 0 0,24 26-1,-34-41 5,0 1 0,1-1 1,-1 1-1,1-1 0,0 0 0,-1 0 0,1 0 0,0 0 0,0-1 0,1 1 1,-1-1-1,0 0 0,0 1 0,1-2 0,-1 1 0,0 0 0,1-1 0,-1 1 0,1-1 1,-1 0-1,1 0 0,-1 0 0,0-1 0,1 1 0,-1-1 0,1 0 0,-1 0 1,0 0-1,0 0 0,0-1 0,1 1 0,-1-1 0,0 0 0,-1 0 0,1 0 0,5-5 1,101-113 2,-109 120-8,1 0 0,-1-1-1,1 1 1,-1 0 0,0 0 0,1 0-1,-1 0 1,1 0 0,-1 0 0,0 0 0,1 0-1,-1 0 1,1 0 0,-1 0 0,0 0 0,1 0-1,-1 0 1,1 1 0,-1-1 0,0 0 0,1 0-1,-1 0 1,1 0 0,-1 1 0,0-1-1,1 0 1,-1 1 0,0-1 0,0 0 0,1 0-1,-1 1 1,0-1 0,0 0 0,1 1 0,-1-1-1,0 1 1,0-1 0,0 0 0,0 1 0,1 0-1,8 19-46,-7-17 29,4 12 31,0-1-1,2 0 0,0 0 1,0-1-1,19 22 1,-22-30-115,0-1 1,0 0-1,0 0 1,1 0-1,-1-1 0,1 1 1,0-1-1,0 0 1,0-1-1,1 0 1,-1 0-1,0 0 1,1-1-1,0 0 1,-1 0-1,12 0 0,74-4-4067,-31-12-2196,-5-7-5638</inkml:trace>
</inkml:ink>
</file>

<file path=ppt/ink/ink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8:38:43.511"/>
    </inkml:context>
    <inkml:brush xml:id="br0">
      <inkml:brushProperty name="width" value="0.05" units="cm"/>
      <inkml:brushProperty name="height" value="0.05" units="cm"/>
    </inkml:brush>
  </inkml:definitions>
  <inkml:trace contextRef="#ctx0" brushRef="#br0">0 774 14695,'0'0'5514,"27"-18"-5066,90-60 94,-93 61-340,-2 0 0,0-2 0,-2 0 0,0-2 0,-1 0 0,-1-1 0,0 0 0,-2-2 0,-1 0 0,-1-1 0,12-30-1,-12 19 29,-3-1-1,-1 1 0,-1-2 1,-2 1-1,-2-1 0,-1 0 1,-2-43-1,-2 78-152,0 0 0,0 1 0,-1-1 0,1 0 0,0 0 0,-1 1-1,0-1 1,0 1 0,0-1 0,0 0 0,0 1 0,0 0 0,-3-5 0,3 6-38,0 0 0,-1 0 0,1 0 0,0 1 0,0-1-1,0 0 1,-1 1 0,1-1 0,0 1 0,-1-1 0,1 1 0,0-1 0,-1 1 0,1 0 0,-1 0 0,1 0 0,0 0 0,-1 0 0,1 0-1,-1 0 1,1 0 0,0 1 0,-1-1 0,1 0 0,-1 1 0,1-1 0,0 1 0,0 0 0,-1-1 0,-1 2 0,-3 3-26,0-1 0,0 1 1,1 0-1,-1 1 1,1-1-1,0 1 0,1 0 1,-1 0-1,1 1 1,0-1-1,1 1 0,-5 10 1,-4 14 28,-14 48 0,14-31-14,3 0-1,1 0 0,3 1 0,2 0 0,2 0 0,7 69 0,-5-106-30,2 0 0,-1 0 0,2-1 0,-1 1 0,2-1 0,-1 0 1,2 0-1,-1 0 0,2 0 0,10 14 0,-12-19 1,0 0 0,1 0 0,-1 0 0,1-1 0,1 0 1,-1 0-1,1-1 0,-1 1 0,1-1 0,0-1 0,1 0 0,-1 0 0,0 0 1,1-1-1,0 0 0,14 2 0,-7-3 2,0-1 1,-1 0-1,1-1 0,0-1 1,-1-1-1,1 0 0,-1 0 1,1-2-1,-1 1 0,-1-2 1,23-12-1,-10 2-4,-1 0 0,-1-2 0,-1-1 0,38-40 0,-51 50-4,0 0 0,-1-1 0,-1-1 0,1 1 0,-2-2 0,1 1 0,-2-1 0,1 0 0,-2 0 0,0-1 0,0 1 0,-1-1 0,-1 0 0,0-1 0,2-20 0,-5 34 9,0-1-1,-1 0 1,1 0 0,0 1 0,-1-1 0,1 1 0,0-1 0,-1 0-1,1 1 1,-1-1 0,1 1 0,-1-1 0,1 1 0,-1-1-1,0 1 1,1-1 0,-1 1 0,1 0 0,-1-1 0,0 1 0,1 0-1,-1-1 1,0 1 0,0 0 0,1 0 0,-1 0 0,0 0-1,0 0 1,1 0 0,-1 0 0,0 0 0,1 0 0,-3 0-1,-27 4 33,21 0-34,0 0-1,1 0 1,0 1-1,0 0 1,0 0-1,0 1 1,1 0-1,0 0 1,0 1-1,1 0 1,-1 0-1,2 1 1,-1 0-1,-7 14 1,5-8 7,1-1-1,1 1 1,0 0 0,1 0 0,1 1-1,0 0 1,1 0 0,-2 25 0,4-33-12,1-1 1,0 1-1,0 0 1,1-1-1,-1 1 1,2 0 0,-1-1-1,1 1 1,0-1-1,0 0 1,1 0-1,-1 0 1,7 9-1,-6-11 3,1 0-1,-1-1 1,1 1-1,0-1 1,1 0-1,-1 0 0,0 0 1,1-1-1,0 0 1,-1 0-1,1 0 1,0 0-1,0-1 0,0 1 1,0-1-1,0-1 1,1 1-1,6-1 0,7 2-39,1-1-1,-1-1 1,0-1-1,0-1 1,0-1-1,0 0 0,-1-1 1,1-1-1,-1-1 1,0-1-1,32-16 1,-25 9-91,46-34-1,-64 43 131,0-1-1,-1 0 1,1 0-1,-2 0 1,1 0-1,-1-1 1,0 0-1,0 0 0,-1-1 1,0 1-1,5-11 1,-9 17 5,0 0 0,1 0 1,-1 0-1,1 0 1,-1 0-1,0 0 0,0 0 1,0 0-1,1 0 1,-1 0-1,0 0 0,0 0 1,0 0-1,-1 0 0,1 0 1,0 0-1,0 0 1,0 1-1,-1-1 0,1 0 1,-1 0-1,1 0 0,0 0 1,-1 0-1,0 0 1,1 0-1,-1 1 0,1-1 1,-1 0-1,0 0 1,0 1-1,0-2 0,-2 2-7,1-1-1,-1 0 0,1 1 0,-1-1 1,1 1-1,-1 0 0,1 0 1,-1 0-1,1 0 0,-1 0 0,1 1 1,-5 0-1,-1 1-4,-1 1-1,1-1 1,-1 1-1,1 1 1,0 0-1,0 0 1,-10 8-1,11-6 3,1 0 0,0 1 0,0-1-1,1 1 1,0 0 0,0 1-1,1 0 1,-1-1 0,2 1 0,-1 0-1,1 1 1,0-1 0,1 1 0,0-1-1,1 1 1,-1 0 0,2 0 0,-1 15-1,2-24 5,-1 1 0,1-1-1,-1 1 1,1 0-1,-1-1 1,1 1 0,-1-1-1,1 1 1,-1-1 0,1 0-1,0 1 1,-1-1 0,1 0-1,0 1 1,-1-1 0,1 0-1,0 0 1,0 1 0,-1-1-1,1 0 1,0 0-1,0 0 1,-1 0 0,1 0-1,0 0 1,0 0 0,-1 0-1,1 0 1,0-1 0,0 1-1,-1 0 1,1 0 0,0-1-1,-1 1 1,1 0-1,0-1 1,-1 1 0,1-1-1,32-13 7,-20 3-3,-1-1 0,0 1 0,0-2 1,-1 0-1,-1 0 0,15-25 0,-24 49-1,0 0 0,0 0 1,1 0-1,6 17 0,-6-24 2,0 0 0,0 0 0,0 1-1,0-1 1,1 0 0,0-1-1,0 1 1,0 0 0,0-1-1,0 0 1,1 0 0,-1 0-1,1 0 1,0 0 0,0-1-1,0 0 1,0 1 0,1-2 0,-1 1-1,0 0 1,1-1 0,-1 0-1,1 0 1,0 0 0,-1-1-1,1 1 1,0-1 0,-1 0-1,1 0 1,0-1 0,-1 0-1,1 0 1,7-2 0,-2 0-3,0-1 1,0 0-1,-1 0 1,1-1-1,-1-1 1,0 0-1,0 0 1,-1 0 0,0-1-1,0 0 1,0-1-1,-1 0 1,12-17-1,-8 6 14,0-1 0,-2-1 0,0 1 0,-1-2 1,-1 1-1,-2-1 0,0 0 0,2-23 0,0-26 102,-4-84 1,-3 124-74,0 29 305,0 35-122,-23 414 311,-1-25-399,22-346-138,1 80 39,2-136-30,1 1 0,1-1 0,0 0 0,2 0 0,8 23 0,-11-37-16,0-1 0,1 1 0,0-1 0,0 0 0,0 0-1,1 0 1,0 0 0,0 0 0,0-1 0,8 7 0,-10-10 9,0 1 0,0-1 1,1 0-1,-1 1 0,0-1 0,1 0 0,-1-1 0,1 1 1,-1 0-1,1-1 0,0 1 0,-1-1 0,1 0 0,-1 0 0,1 0 1,0 0-1,-1 0 0,1-1 0,0 1 0,-1-1 0,1 0 1,-1 1-1,1-1 0,-1 0 0,0-1 0,1 1 0,1-2 0,5-4 7,0 0 0,0 0 0,-1-1 0,0-1 0,-1 1-1,1-1 1,-2-1 0,1 1 0,-2-1 0,1 0 0,-1 0 0,-1-1-1,1 0 1,2-11 0,-3 7-9,0 0 0,-1 0 0,-1-1-1,0 1 1,-1 0 0,0-1 0,-2 1 0,1-1-1,-2 1 1,-4-18 0,3 23-1,-1 0 1,0 1-1,-1-1 1,0 1-1,-1 0 0,0 1 1,0-1-1,-1 1 0,0 0 1,0 1-1,-1 0 0,0 0 1,0 0-1,-1 1 0,0 0 1,0 1-1,-14-6 0,1 0 12,0 2 0,-1 1-1,0 1 1,-1 1 0,1 0-1,-38-2 1,121-12-34,-35 15-121,134-33-820,-55 3-6533,-60 14 354</inkml:trace>
</inkml:ink>
</file>

<file path=ppt/ink/ink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8:38:44.556"/>
    </inkml:context>
    <inkml:brush xml:id="br0">
      <inkml:brushProperty name="width" value="0.05" units="cm"/>
      <inkml:brushProperty name="height" value="0.05" units="cm"/>
    </inkml:brush>
  </inkml:definitions>
  <inkml:trace contextRef="#ctx0" brushRef="#br0">96 401 15415,'0'0'5749,"-3"21"-5148,-9 70-17,11-83-531,0-1-1,1 0 1,0 0 0,0 0-1,1 0 1,0 1-1,0-1 1,4 10 0,-4-14-36,0 1 1,1-1-1,0 0 1,0 0 0,0 0-1,0 0 1,0 0-1,0 0 1,1 0-1,-1-1 1,1 1 0,5 3-1,-1-2-4,1-1 0,-1 0 0,1 0 0,-1-1 0,1 0-1,0 0 1,0 0 0,0-1 0,0-1 0,0 1 0,0-2 0,10 0 0,-16 1-8,0 0 0,0 0 0,0-1 0,0 1 0,0-1 0,0 1 0,0-1 0,0 0 0,0 0 0,0 0 1,0 0-1,0 0 0,-1 0 0,1 0 0,0-1 0,-1 1 0,1-1 0,-1 1 0,1-1 0,1-2 0,-1 0 3,0 0 0,0 0 0,0-1 0,-1 1-1,1 0 1,-1 0 0,0-1 0,-1 1 0,1-8-1,0 4 0,-1 1 0,0-1-1,-1 0 1,0 1-1,0-1 1,-1 1 0,1-1-1,-2 1 1,1 0 0,-1 0-1,-7-13 1,0 9-1,0 0 0,-1 1 0,0 1 1,0-1-1,-1 2 0,-1 0 0,1 0 0,-1 1 0,0 0 1,-16-4-1,6 1 67,1-1 1,-30-20-1,51 30-62,0 0-1,-1 0 1,1 0 0,0-1-1,-1 1 1,1 0 0,0-1-1,0 1 1,0 0 0,0-1-1,0 1 1,1-1 0,-1 1-1,0-1 1,1 0 0,-1 1-1,1-1 1,-1 0 0,1 1 0,0-1-1,0 0 1,0 0 0,0 1-1,0-1 1,0 0 0,0 1-1,1-1 1,-1 0 0,1 1-1,-1-1 1,1 0 0,-1 1-1,1-1 1,0 1 0,0-1-1,0 1 1,0-1 0,0 1-1,0 0 1,0-1 0,0 1 0,2-1-1,7-8-6,1 0-1,-1 1 1,1 0-1,13-7 1,-17 11 10,80-58 0,-35 25 1059,96-55 1,-147 92-1053,0 1 1,0-1-1,0 0 1,0 1-1,-1-1 1,1 1-1,0 0 1,0-1-1,0 1 1,0 0-1,0-1 0,1 1 1,-1 0-1,0 0 1,0 0-1,0 0 1,0 0-1,0 0 1,0 0-1,0 0 1,0 1-1,0-1 1,0 0-1,0 1 1,0-1-1,0 0 1,0 1-1,0-1 1,0 1-1,0 0 1,0-1-1,-1 1 1,1 0-1,0-1 0,0 1 1,-1 0-1,1 0 1,0 0-1,-1 0 1,1 0-1,-1-1 1,1 1-1,-1 0 1,0 0-1,1 2 1,1 6 18,0 0 1,-1 0-1,0 0 1,-1 16-1,0-4 162,6 174 362,-9 0 0,-55 376 0,35-396-527,-1 293 1,24-462-39,0 5-2,-1-1-1,2 0 1,0 0-1,0 1 0,1-1 1,3 11-1,-4-19 4,0 0-1,0 0 0,0 0 0,0 0 1,1 0-1,-1 0 0,1 0 1,-1 0-1,1-1 0,0 1 0,-1-1 1,1 1-1,0-1 0,0 0 1,0 1-1,0-1 0,0 0 0,1 0 1,-1-1-1,0 1 0,0 0 1,1-1-1,-1 1 0,0-1 1,1 0-1,-1 0 0,0 0 0,1 0 1,-1 0-1,0 0 0,3-1 1,3-1-1,-1 0 0,0 0 0,0-1 1,0 0-1,0 0 0,-1 0 1,1-1-1,-1 0 0,0 0 1,0-1-1,0 1 0,-1-1 1,1-1-1,4-5 0,13-16-17,31-49 0,-49 69 14,7-12-26,-1 0-1,0-1 1,-2 0 0,0 0 0,-2-1-1,0 0 1,-1 0 0,5-39-1,-9 50-5,-1 0-1,-1 0 0,0 0 1,0 0-1,-1 0 0,0 0 0,0 0 1,-2 0-1,1 0 0,-1 0 0,0 1 1,-1-1-1,0 1 0,-1 0 0,0 0 1,0 0-1,-1 1 0,0 0 1,0 0-1,-1 1 0,-8-8 0,-5 0 10,0 1 0,-1 0 0,0 2 0,-1 1 0,-1 0 0,-26-8 0,-144-34-45,188 51 72,4 2 0,0 0 0,-1 0 1,1 0-1,0 0 0,0-1 0,0 1 1,0 0-1,0-1 0,0 1 0,0-1 1,0 1-1,0-1 0,0 0 0,0 1 1,0-1-1,1 0 0,-1 0 0,0 0 1,-1-1-1,2 1 0,0 1 1,0-1-1,0 1 1,0-1-1,1 0 1,-1 1-1,0-1 0,0 1 1,0-1-1,1 0 1,-1 1-1,0-1 1,1 1-1,-1-1 0,0 1 1,1-1-1,-1 1 1,1-1-1,-1 1 1,0 0-1,1-1 1,-1 1-1,1 0 0,0-1 1,40-18 15,145-29-349,-59 18-2610,-3-9-6285,-55 11-2823</inkml:trace>
</inkml:ink>
</file>

<file path=ppt/ink/ink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8:38:47.354"/>
    </inkml:context>
    <inkml:brush xml:id="br0">
      <inkml:brushProperty name="width" value="0.05" units="cm"/>
      <inkml:brushProperty name="height" value="0.05" units="cm"/>
    </inkml:brush>
  </inkml:definitions>
  <inkml:trace contextRef="#ctx0" brushRef="#br0">0 196 15367,'0'0'7198,"23"-20"-6688,4-5-229,42-27 0,-67 51-259,0 0-1,0-1 0,0 1 0,0 0 1,1 0-1,-1 0 0,0 1 0,1-1 0,-1 1 1,1-1-1,-1 1 0,1 0 0,-1 0 0,1 0 1,-1 0-1,1 0 0,-1 0 0,0 1 1,1-1-1,-1 1 0,1 0 0,-1 0 0,0 0 1,0 0-1,1 0 0,-1 0 0,0 0 0,0 1 1,3 2-1,1 2 49,0 1 0,-1-1 0,0 1-1,-1-1 1,1 2 0,3 8 0,-5-11 10,2 6-18,0-1 0,-1 1 0,0 0 0,-1 1 0,0-1 0,-1 1 0,0-1 0,-1 1 0,0-1 0,-1 1 0,0 0 0,-3 20 0,2-31-57,1 0 0,0 0 0,-1 0 0,1 0 0,-1 0 0,1 0 0,-1 0 1,1 0-1,-1 0 0,0 0 0,1 0 0,-1-1 0,0 1 0,0 0 0,0-1 0,1 1 0,-1 0 0,0-1 0,0 1 0,0-1 0,0 0 0,0 1 0,0-1 0,0 0 0,0 1 1,0-1-1,0 0 0,0 0 0,-1 0 0,1 0 0,0 0 0,0 0 0,0 0 0,0 0 0,0 0 0,0-1 0,0 1 0,0 0 0,0-1 0,0 1 0,0-1 0,0 1 1,0-1-1,0 1 0,1-1 0,-1 0 0,0 1 0,0-1 0,0 0 0,1 0 0,-1 0 0,1 1 0,-1-1 0,0 0 0,1 0 0,-1 0 0,1 0 0,0 0 0,-1 0 0,1 0 1,0 0-1,0 0 0,-1 0 0,1 0 0,0-1 0,0 0 0,-2-11 1,1 1-1,0-1 1,1 0 0,0 0-1,1 0 1,1 0 0,0 0-1,0 1 1,1-1 0,6-15-1,-6 23-8,0-1 0,0 1-1,0 0 1,1 0 0,-1 0-1,1 0 1,0 0-1,1 1 1,-1 0 0,1 0-1,0 0 1,0 0-1,0 1 1,1 0 0,-1 0-1,1 1 1,-1-1 0,1 1-1,0 0 1,0 1-1,0-1 1,0 1 0,11-1-1,10 1-16,-1 2 0,0 0 0,50 9-1,10 1-82,-84-11 101,6 1-13,0 0-1,0-1 1,0 0-1,0 0 1,0-1 0,12-2-1,-18 2 14,0 0 0,0 0 0,0 0-1,0 0 1,0 0 0,0 0 0,-1-1 0,1 1-1,0-1 1,-1 1 0,0-1 0,1 1 0,-1-1 0,0 0-1,0 0 1,0 0 0,0 0 0,0 0 0,0 0-1,0 0 1,-1 0 0,1 0 0,-1 0 0,1 0-1,-1 0 1,0 0 0,0-1 0,0-1 0,0 1 2,1 0 7,-1-1 1,0 0-1,0 1 1,0-1-1,0 0 1,0 1-1,-1-1 1,-2-6-1,3 9-3,-1 0 1,0 0-1,0 0 1,0 0-1,0 0 0,0 1 1,0-1-1,0 0 0,-1 1 1,1-1-1,0 1 0,0-1 1,0 1-1,-1-1 0,1 1 1,0 0-1,-1 0 1,1-1-1,0 1 0,-1 0 1,1 0-1,0 1 0,0-1 1,-1 0-1,1 0 0,0 0 1,-2 2-1,-3-1 11,1 1 0,-1 0 0,1 1 0,0-1 0,-1 1 1,1 0-1,1 1 0,-1-1 0,0 1 0,1 0 0,0 0 0,0 0 0,0 1 0,0-1 0,1 1 0,0 0 0,-5 9 0,-2 4 26,1 0 0,1 1 0,-11 37 0,16-48-34,1 1-1,0 0 0,1-1 1,-1 1-1,2 0 1,-1 0-1,1 0 1,1 0-1,-1 0 1,2 0-1,3 17 1,-2-21-5,-1 0-1,1-1 1,-1 1 0,1 0 0,1-1-1,-1 0 1,1 0 0,-1 0 0,1 0-1,0 0 1,0-1 0,1 0 0,-1 0-1,1 0 1,0 0 0,0-1 0,0 0-1,0 0 1,0 0 0,9 1 0,0 1 0,0-1 1,1-1 0,0 0 0,0-1 0,-1-1-1,1-1 1,0 0 0,-1 0 0,1-2-1,0 1 1,-1-2 0,0 0 0,0-1-1,0 0 1,-1-1 0,0-1 0,0 0-1,0-1 1,-1 0 0,0-1 0,0 0 0,-1-1-1,-1 0 1,1-1 0,-2 0 0,0 0-1,12-19 1,-18 25 1,-1 0 0,0 0 0,1 0 0,-2-1 0,1 1 0,-1-1 0,1 1 0,-1-1 0,-1 1 0,1-1 0,-1-8 0,-1 13-1,0 1 0,1-1 1,-1 0-1,0 0 0,0 0 0,1 1 0,-1-1 0,0 1 0,0-1 1,0 0-1,0 1 0,0 0 0,0-1 0,0 1 0,0 0 0,0-1 0,0 1 1,0 0-1,0 0 0,0 0 0,0 0 0,0 0 0,0 0 0,-1 0 1,1 0-1,-2 1 0,-32 2 46,29-2-46,1 0 0,-1 1 0,1 0 1,-1 0-1,1 1 0,0 0 0,0 0 1,0 0-1,0 0 0,1 1 0,-1-1 1,1 1-1,0 1 0,0-1 1,0 0-1,1 1 0,0 0 0,0 0 1,-3 6-1,1-1 1,0 0 1,1 1 0,1-1-1,0 1 1,0 0-1,1 0 1,0 0 0,0 21-1,3-31-4,-1 0 0,1 0-1,-1 1 1,1-1-1,0 0 1,-1-1 0,1 1-1,0 0 1,0 0 0,0 0-1,-1 0 1,1 0 0,0-1-1,0 1 1,0-1 0,0 1-1,0 0 1,1-1 0,-1 0-1,0 1 1,0-1-1,0 0 1,0 1 0,0-1-1,1 0 1,-1 0 0,0 0-1,0 0 1,0 0 0,1 0-1,0-1 1,44-1-7,-40 0 6,-1 0 1,1 0 0,0 0-1,-1 0 1,1-1 0,-1 0-1,0-1 1,8-5 0,-9 5-3,0 1 1,0 0-1,0 0 1,1 1-1,-1-1 1,1 1 0,0 0-1,-1 0 1,1 1-1,0-1 1,8 0 0,-11 2-1,-1 0 1,1 1 0,-1-1 0,0 0-1,0 1 1,1-1 0,-1 1 0,0 0 0,0-1-1,0 1 1,1 0 0,-1 0 0,0 0-1,0 0 1,0 0 0,0 0 0,-1 0 0,1 0-1,0 0 1,0 0 0,-1 0 0,1 1-1,0-1 1,-1 0 0,1 0 0,-1 3 0,11 42 46,-9-34-20,13 106 245,-5 1 0,-7 180 0,-4-164-121,1-91-46,2 1 53,-3 0 0,-1-1 0,-2 1 0,-2 0 0,-16 59 0,20-97-122,-1-1-1,0 1 1,0-1 0,0 0-1,-1 0 1,1 0-1,-2-1 1,1 1 0,0-1-1,-1 0 1,0 0 0,0-1-1,-1 1 1,-6 3-1,9-6-10,0-1 0,0 1 0,-1-1 0,1 0 0,0 0 0,-1 0 0,1 0 0,0-1 0,-1 1 0,1-1-1,-1 0 1,1 0 0,-1 0 0,1-1 0,-1 1 0,1-1 0,0 0 0,-1 0 0,1 0 0,0 0 0,0 0-1,0-1 1,0 0 0,0 1 0,0-1 0,0 0 0,0-1 0,1 1 0,-1 0 0,-2-4 0,-6-6-18,1-1 0,0 0-1,1 0 1,1-1 0,0 0 0,1-1 0,0 0 0,2 0 0,-1 0 0,2 0 0,0-1 0,-2-20 0,-1-23 6,1-117 0,7 137-9,-1 8-5,3 0 1,0 0-1,2 0 1,1 0-1,2 1 1,1 0-1,1 0 1,2 1-1,0 1 1,2 0-1,1 1 0,2 0 1,0 1-1,2 1 1,0 1-1,2 0 1,1 2-1,1 0 1,0 2-1,2 1 1,49-31-1,-45 33-30,1 1 0,57-22-1,-75 34 24,-1 0 0,1 1 0,0 0 0,0 1 0,1 0 0,-1 1 0,0 1 0,1 0 0,-1 0 0,0 1 1,14 3-1,-23-3 9,0 0 0,-1 1 0,1-1 1,0 1-1,-1-1 0,1 1 0,-1 0 1,0 0-1,1 0 0,-1 0 0,0 1 1,0-1-1,0 1 0,-1-1 0,1 1 1,-1 0-1,1-1 0,-1 1 0,0 0 1,0 0-1,0 0 0,0 0 0,-1 0 1,1 0-1,0 3 0,0 9 0,1 0 0,-2 0 0,-2 25 0,2-40 0,0-1 1,0 0-1,-1 0 0,1 1 0,0-1 0,-1 0 0,1 1 1,-1-1-1,1 0 0,0 1 0,-1-1 0,0 0 1,1 1-1,-1-1 0,1 1 0,-1-1 0,0 1 0,1-1 1,-1 1-1,0 0 0,1-1 0,-1 1 0,0 0 1,0-1-1,1 1 0,-1 0 0,0 0 0,0 0 0,1 0 1,-1 0-1,0 0 0,0 0 0,0 0 0,1 0 0,-1 0 1,0 0-1,0 0 0,0 1 0,1-1 0,-1 0 1,0 1-1,1-1 0,-1 0 0,0 1 0,1-1 0,-1 1 1,0-1-1,1 1 0,-1-1 0,1 1 0,-1 0 1,1-1-1,-1 1 0,1-1 0,-1 1 0,1 0 0,0 0 1,-1-1-1,1 1 0,0 0 0,0 0 0,-1 1 0,-1-12-6,1 0-1,0 1 1,0-1-1,1 0 1,0 0-1,1 0 1,0 1-1,3-12 1,-3 18 2,0 0-1,0 0 1,0 1 0,1-1 0,-1 0-1,1 1 1,0-1 0,0 1 0,0 0-1,0-1 1,0 1 0,1 0 0,-1 0-1,0 0 1,1 1 0,0-1 0,-1 1-1,1-1 1,0 1 0,0 0 0,0 0-1,0 0 1,0 0 0,0 1 0,0-1-1,0 1 1,0 0 0,0 0 0,6 0-1,1 1 0,1 0-1,-1 1 1,0 0-1,0 1 1,0 0-1,14 6 0,-14-4-8,1-1 0,0-1 0,0 0 0,1 0 0,16 1 0,-18-4-3,-2 1 2,0-1-1,0 0 1,0 0-1,0 0 1,0-1-1,12-4 1,-18 5 8,0-1 0,0 0 1,0 0-1,0-1 0,0 1 0,0 0 1,-1-1-1,1 1 0,0-1 0,-1 1 1,0-1-1,1 0 0,-1 1 0,0-1 1,0 0-1,0 0 0,0 0 0,0 0 1,0 0-1,0 0 0,-1 0 0,1 0 1,-1-1-1,0 1 0,1 0 0,-1 0 1,0 0-1,-1-5 0,1 5 3,0 1 0,0-1-1,0 0 1,0 0 0,0 0 0,-1 0 0,1 1-1,-1-1 1,1 0 0,-1 0 0,0 1 0,0-1-1,0 1 1,0-1 0,0 0 0,0 1-1,0 0 1,-2-3 0,2 4 3,0-1 0,0 1 0,-1 0 0,1-1 0,0 1 0,0 0 0,0 0 0,-1-1 0,1 1 0,0 0 0,0 0 0,-1 0 0,1 1 0,0-1 0,0 0 1,0 0-1,-1 1 0,1-1 0,0 0 0,0 1 0,0 0 0,0-1 0,0 1 0,0-1 0,0 1 0,0 0 0,0 0 0,0 0 0,0-1 0,0 1 0,1 0 0,-2 2 0,-1 1-3,-1 1 0,1 0 0,0 0 0,0 0 1,1 0-1,0 0 0,-1 1 0,2-1 0,-1 1 0,1-1 0,0 1 0,-1 7 0,1-3-3,0 1 0,1-1 0,0 1-1,0 0 1,1-1 0,3 11 0,-3-19 9,-1 0-1,1 0 1,0 0 0,0 0 0,-1 0 0,2 0 0,-1 0 0,0-1 0,0 1 0,0 0 0,1-1 0,-1 1 0,1-1 0,-1 1 0,1-1 0,0 0 0,0 0 0,-1 0-1,5 2 1,-1-1-2,0-1 0,0 1 0,0-1-1,0 0 1,0-1 0,0 1 0,11-1-1,-3-1-2,0-1 0,0 0 0,-1 0-1,1-1 1,21-9 0,-34 12 5,32-14-31,47-14 0,-70 26 24,0 0 0,1 0 0,-1 0 1,0 1-1,1 1 0,-1-1 1,1 2-1,-1-1 0,1 1 1,13 4-1,-19-4 8,-1 1 0,0 0 0,1 0 0,-1 0-1,0 1 1,0-1 0,0 1 0,0 0 0,0 0 0,-1 0 0,1 0 0,-1 0 0,0 0 0,0 1 0,0-1 0,0 1 0,-1-1 0,1 1-1,-1 0 1,0-1 0,0 1 0,-1 0 0,1 0 0,0 6 0,-1-7-4,1 1 1,-1-1-1,0 1 0,0 0 0,0-1 1,0 1-1,-1 0 0,0-1 0,1 1 1,-1-1-1,0 1 0,-1-1 0,1 1 1,-1-1-1,1 0 0,-1 0 0,0 0 1,0 0-1,0 0 0,-1 0 0,1 0 1,-1-1-1,0 1 0,1-1 1,-7 4-1,-35 4-157,33-9 178,12-23 22,1 17-48,-1 0 0,1 1-1,0-1 1,1 0-1,-1 1 1,1-1 0,0 1-1,0 0 1,0 0-1,1 0 1,6-6-1,52-40-170,-47 39 142,17-14-20,-17 12 27,1 0-1,0 2 1,1 0-1,0 0 0,26-10 1,-41 20 29,0 0 0,0 1 0,0-1-1,1 1 1,-1-1 0,0 1 0,0 0 0,0 0 0,0 0 0,0 0 0,0 1-1,0-1 1,0 0 0,0 1 0,0-1 0,0 1 0,0 0 0,0 0 0,0 0 0,0 0-1,0 0 1,0 0 0,-1 0 0,1 1 0,-1-1 0,1 0 0,-1 1 0,1 0 0,-1-1-1,0 1 1,0 0 0,1-1 0,-1 1 0,-1 0 0,1 0 0,0 0 0,0 0-1,-1 0 1,1 0 0,0 3 0,2 11-9,1 0 0,-2 0 0,0 1 0,0 17-1,-2-20 12,2 4 44,-1-9-52,-1 1-1,1-1 1,-1 1 0,-1-1 0,0 1 0,-2 9-1,2-18 11,0 1 0,-1-1-1,1 0 1,0 0-1,-1 1 1,1-1-1,-1 0 1,0-1-1,1 1 1,-1 0-1,0 0 1,0-1-1,1 1 1,-1-1-1,0 1 1,0-1-1,0 0 1,-2 0 0,3 1-11,0-1 0,0 0 0,0 1 0,0-1 0,0 0 1,0 0-1,0 0 0,0 0 0,0 0 0,0 0 0,0 0 1,0 0-1,0 0 0,0 0 0,0-1 0,0 1 0,0 0 1,0-1-1,0 1 0,1-1 0,-1 1 0,0-1 1,0 1-1,0-1 0,0 0 0,1 1 0,-1-1 0,0 0 1,0-1-1,1-4-13,2 1 1,-1-1 0,1 1-1,0-1 1,0 1 0,0 0-1,1 0 1,-1 0 0,1 0-1,1 0 1,-1 1 0,1-1-1,0 1 1,0 0 0,0 0-1,0 0 1,1 1 0,-1-1-1,1 1 1,6-3-1,6-5 35,1 2 0,0 0 0,1 1 0,31-10 0,-47 17-5,-1 0 0,1 0 0,-1 0 0,1 0 0,0 1-1,-1-1 1,1 1 0,0 0 0,-1-1 0,1 1 0,0 1 0,-1-1 0,1 0-1,0 0 1,-1 1 0,1 0 0,0-1 0,-1 1 0,1 0 0,-1 1 0,1-1-1,-1 0 1,0 0 0,0 1 0,1 0 0,-1-1 0,3 5 0,-1 0 3,-1 1 0,0 0 0,-1 0 1,1 0-1,-1 0 0,-1 0 0,1 0 1,0 10-1,2 6-32,-4-21 21,0 0-1,0-1 1,1 1 0,-1-1 0,0 1-1,1-1 1,-1 1 0,1-1 0,0 0-1,0 1 1,-1-1 0,1 0-1,0 1 1,0-1 0,0 0 0,0 0-1,0 0 1,1 0 0,-1 0 0,0 0-1,0 0 1,1 0 0,-1-1-1,3 2 1,-2-2 4,1 1 0,0-1 0,-1 0 0,1 0 0,0 0 0,-1 0 0,1 0 0,0-1 0,-1 1 0,1-1 0,-1 0 0,1 0 0,2-1 0,5-3 2,0 0-1,0-1 1,0 0 0,-1-1-1,13-11 1,-1-6-1,-16 18 10,1 0 1,-1 0 0,1 1 0,0-1-1,0 1 1,13-8 0,-17 68-151,-2-49 137,0 0-8,0-1 0,0 1 0,0 0 0,1-1 0,0 1 0,0 0 0,3 7 0,-3-11 3,0 0 0,0-1 0,0 1 0,1 0 0,-1-1 1,0 0-1,1 1 0,-1-1 0,1 0 0,-1 0 0,1 0 0,0 0 0,0 0 1,-1 0-1,1 0 0,0-1 0,0 1 0,0 0 0,0-1 0,0 0 1,0 1-1,0-1 0,-1 0 0,1 0 0,0 0 0,3-1 0,-4 1 1,1-1 0,0 0 0,-1 1 0,1-1-1,-1 0 1,1 0 0,-1 0 0,1 0 0,-1 0 0,0-1-1,1 1 1,-1 0 0,0-1 0,0 1 0,0-1-1,0 1 1,0-1 0,0 1 0,0-1 0,-1 0 0,1 1-1,-1-1 1,1 0 0,-1 0 0,0 1 0,1-4-1,6-51-30,-7 51 34,1 0-1,-1 1 1,0-1-1,1 1 1,0-1-1,0 1 1,1-1-1,-1 1 1,1-1-1,0 1 0,0 0 1,0 0-1,1 0 1,2-4-1,-1 5 2,0 0-1,0 0 1,0 1-1,0-1 1,0 1-1,0 0 0,1 0 1,-1 1-1,1-1 1,0 1-1,-1 0 1,1 0-1,9 0 0,0-1 63,1 0 1,0 1-1,20 2 0,-31-1-61,1 1 1,-1-1 0,0 1-1,0 1 1,0-1-1,0 0 1,0 1 0,-1 0-1,1 0 1,0 0 0,-1 0-1,1 0 1,-1 1-1,0 0 1,0 0 0,5 5-1,-7-6-1,1 1 0,0-1-1,0 0 1,0 0 0,0 0 0,0 0-1,1 0 1,-1 0 0,1 0 0,-1-1-1,1 1 1,-1-1 0,1 0-1,0 0 1,0 0 0,0 0 0,0 0-1,0-1 1,0 1 0,0-1 0,0 0-1,0 1 1,0-1 0,-1-1-1,1 1 1,0 0 0,0-1 0,0 0-1,0 0 1,0 0 0,0 0 0,0 0-1,-1 0 1,1-1 0,-1 1 0,1-1-1,-1 0 1,1 1 0,-1-1-1,0 0 1,0-1 0,3-2 0,1-2 27,1 0 0,0 1 0,0 0 1,1 0-1,-1 0 0,12-5 0,-17 10-13,0 0 1,0 0-1,0 1 0,0-1 0,0 0 0,0 1 0,0 0 0,0-1 0,0 1 0,1 0 1,-1 0-1,0 0 0,0 0 0,0 1 0,0-1 0,0 0 0,1 1 0,-1 0 0,0-1 1,0 1-1,0 0 0,0 0 0,-1 0 0,1 0 0,0 0 0,0 1 0,-1-1 0,1 1 1,0-1-1,-1 1 0,0-1 0,2 3 0,7 9 128,-1 0 1,-1 0 0,10 21-1,-5 8-1246,-12-38 474,-1-1 0,0 1-1,0-1 1,0 0-1,0 1 1,0-1 0,-1 1-1,0-1 1,-1 6 0</inkml:trace>
</inkml:ink>
</file>

<file path=ppt/ink/ink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8:38:47.759"/>
    </inkml:context>
    <inkml:brush xml:id="br0">
      <inkml:brushProperty name="width" value="0.05" units="cm"/>
      <inkml:brushProperty name="height" value="0.05" units="cm"/>
    </inkml:brush>
  </inkml:definitions>
  <inkml:trace contextRef="#ctx0" brushRef="#br0">0 66 20137,'0'0'4210,"72"-66"-7491,-51 66-5587</inkml:trace>
</inkml:ink>
</file>

<file path=ppt/ink/ink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8:38:49.255"/>
    </inkml:context>
    <inkml:brush xml:id="br0">
      <inkml:brushProperty name="width" value="0.05" units="cm"/>
      <inkml:brushProperty name="height" value="0.05" units="cm"/>
    </inkml:brush>
  </inkml:definitions>
  <inkml:trace contextRef="#ctx0" brushRef="#br0">0 98 10709,'0'0'11144,"9"-19"-9885,24-58-312,-33 78-934,1-1-1,-1 0 0,0 0 1,0 1-1,0-1 1,0 0-1,0 0 1,1 0-1,-1 1 1,0-1-1,0 0 1,0 0-1,1 0 1,-1 0-1,0 1 1,0-1-1,1 0 1,-1 0-1,0 0 1,0 0-1,0 0 1,1 0-1,-1 0 1,0 0-1,1 0 1,-1 0-1,0 0 1,0 0-1,1 0 1,-1 0-1,0 0 1,0 0-1,1 0 0,-1 0 1,0 0-1,0 0 1,1 0-1,-1 0 1,0-1-1,0 1 1,0 0-1,1 0 1,-1 0-1,0 0 1,0-1-1,0 1 1,1 0-1,-1 0 1,0 0-1,0-1 1,0 1-1,0 0 1,0 0-1,0 0 1,1-1-1,-1 1 1,0 0-1,0 0 1,0-1-1,0 1 1,0-1-1,4 25 101,-4-21-10,7 90 966,-5 100 1,-3-103-723,-11 176-60,0 1-376,13-197-5,0-69 95,1-1 0,-1 1-1,1 0 1,-1-1-1,1 0 1,-1 1 0,1-1-1,-1 0 1,1 0 0,0 1-1,-1-1 1,1 0 0,-1-1-1,1 1 1,-1 0-1,1 0 1,0-1 0,-1 1-1,1-1 1,1-1 0,9-5-7,0-1 1,-1 0 0,-1 0-1,1-2 1,9-10-1,-11 10-7,1 0 1,1 0-1,-1 1 0,1 1 0,1 0 0,15-8 0,-18 12 12,0 1-1,0 0 1,0 0-1,0 1 1,1 0-1,-1 1 1,1 0-1,-1 0 1,0 1 0,1 1-1,-1-1 1,1 2-1,-1-1 1,1 1-1,-1 0 1,0 1 0,0 0-1,0 1 1,12 7-1,-13-7 2,-2 0-1,1 1 0,0 0 0,-1 0 1,0 1-1,0 0 0,-1 0 0,1 0 1,-1 1-1,-1 0 0,1 0 1,-1 0-1,-1 0 0,1 1 0,-1-1 1,0 1-1,-1 0 0,0 0 0,0 0 1,-1 0-1,0 0 0,0 13 1,-1-19 2,0 0 0,0-1 0,-1 1 0,1-1 0,-1 1 0,1-1 0,-1 0 0,0 1 0,0-1 1,1 0-1,-1 1 0,0-1 0,0 0 0,0 0 0,0 0 0,-1 1 0,1-1 0,0-1 0,0 1 1,-1 0-1,1 0 0,0 0 0,-1-1 0,1 1 0,-1 0 0,1-1 0,-1 0 0,1 1 0,-1-1 1,1 0-1,-1 0 0,1 0 0,-3 0 0,2 1 1,0-1 0,0 0 0,0 0 0,0 0 0,0 0 0,0 0 0,0-1 0,0 1 0,0 0 0,0-1 0,0 0 0,0 1 0,0-1 0,0 0 0,0 0 0,0 0 0,1 0 0,-1 0 0,0-1 0,1 1 0,-1-1 0,1 1 0,0-1 0,-3-2 0,2-1-8,1 0 0,-1 0 0,1 0 0,0 0 0,0 0 0,0-1 0,1 1 0,0 0 0,0-1 0,0 1 0,0 0-1,3-8 1,-2 9 4,-1 1 0,1 1 0,1-1 0,-1 0 0,0 0 0,1 0 0,-1 1 0,1-1 0,0 1 0,0-1 0,0 1-1,0 0 1,0-1 0,1 1 0,-1 0 0,1 1 0,-1-1 0,1 0 0,0 1 0,0-1 0,0 1 0,3-1 0,11-2-6,0 1 1,0 1 0,1 0 0,0 1-1,-1 1 1,23 3 0,-15-1-18,-1-2 1,34-3-1,-53 3 24,-1-1-1,1 0 1,-1 0 0,1-1 0,-1 1-1,0-1 1,0 0 0,0 0-1,0-1 1,0 1 0,0-1 0,0 0-1,-1 0 1,0 0 0,1 0 0,-1-1-1,0 1 1,-1-1 0,1 0 0,-1 0-1,1 0 1,-1 0 0,0 0-1,-1 0 1,1 0 0,-1-1 0,0 1-1,0-1 1,1-5 0,-3 10 0,1 0-1,-1-1 1,1 1 0,0 0 0,-1-1-1,1 1 1,-1 0 0,1-1 0,-1 1-1,1 0 1,-1 0 0,1 0-1,-1-1 1,1 1 0,-1 0 0,1 0-1,-1 0 1,1 0 0,-1 0 0,1 0-1,-1 0 1,0 0 0,1 0 0,-1 0-1,1 1 1,-1-1 0,1 0 0,-1 0-1,1 0 1,-1 1 0,1-1-1,-1 0 1,0 1 0,-19 7-39,14-2 36,0 0 0,0 0 0,0 0 0,1 1 0,0 0 0,0 0-1,1 0 1,-1 1 0,2-1 0,-1 1 0,-2 8 0,1-2 2,1 1-1,1-1 1,0 0-1,1 1 1,-1 25 0,3-37 1,0 0 0,0 0 0,1 0 0,-1 0 0,1 0 1,0-1-1,0 1 0,0 0 0,0 0 0,0 0 1,0-1-1,1 1 0,0 0 0,-1-1 0,1 0 0,0 1 1,0-1-1,0 0 0,4 3 0,-1-1 1,0-1 0,1 0 0,-1 0 0,1 0 1,0-1-1,0 0 0,0 0 0,12 2 0,2-1 4,0-1 0,0-1 0,1-1-1,-1 0 1,20-4 0,-29 1-3,-1 1-1,1-2 1,-1 1-1,0-1 1,0-1 0,-1 0-1,0 0 1,1-1-1,-2 0 1,1-1-1,11-10 1,-10 7-2,0-1 1,0 0-1,-1 0 0,0-1 1,-1 0-1,0 0 0,12-26 1,-18 34 1,-2 4-1,1-1 0,-1 0 0,1 0 0,-1 0 0,1 0 0,-1 1 0,0-1 0,1 0 0,-1 0-1,0 0 1,0 0 0,1 0 0,-1 0 0,0 0 0,0 0 0,0 0 0,0 0 0,0 0 0,-1 0 0,1 0 0,0 0 0,-1-1 0,-20 19-31,15-10 27,0 0 0,1 1-1,0 0 1,0 0 0,0 0 0,1 0-1,0 1 1,1-1 0,0 1 0,1 0-1,-1 0 1,2 1 0,-1-1 0,1 0-1,1 0 1,-1 1 0,3 17 0,-1-25 3,0-1 0,0 0 0,0 0 0,0 1 0,1-1 0,-1 0 0,0 0 0,0 0 0,1 0 0,-1 0 0,1 0 0,-1-1 0,1 1 0,-1 0 0,1-1 0,-1 1 0,1-1 0,0 0 0,-1 1 0,1-1 0,0 0 0,-1 0 0,1 0 0,3-1 0,1 2 0,0-1 0,0-1 0,0 1 0,0-1 0,-1 0 0,8-2 0,4-7 6,0 0 1,0-1 0,-1-1 0,-1-1 0,25-25 0,8-6 10,-40 36-23,1 0 0,-1 1 0,1 0 0,1 1-1,-1 0 1,1 0 0,0 1 0,1 0 0,-1 1 0,1 0-1,0 1 1,0 0 0,0 1 0,0 0 0,17-1-1,-23 4 13,-1 0-1,0 0 0,1 1 0,-1-1 0,0 1 0,0 0 0,0 0 0,0 0 1,0 1-1,0-1 0,-1 1 0,1 0 0,-1 0 0,0 0 0,0 1 0,0-1 0,0 1 1,-1 0-1,4 5 0,3 6 44,-1-1 0,0 1 0,-1 1-1,5 15 1,-2 14 39,-10-44-90,1 1 1,-1-1-1,0 1 0,0-1 0,0 1 0,1-1 1,-1 1-1,-1-1 0,1 1 0,0-1 0,0 1 1,0-1-1,-1 1 0,1-1 0,-1 0 0,1 1 0,-1-1 1,0 1-1,1-1 0,-1 0 0,0 0 0,0 1 1,0-1-1,0 0 0,0 0 0,0 0 0,-2 1 1,-13 3-291,0-1 1,0-1-1,0 0 1,-28 1-1,-73-5-5500,50 0-130,-6 1-3901</inkml:trace>
</inkml:ink>
</file>

<file path=ppt/ink/ink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8:38:49.626"/>
    </inkml:context>
    <inkml:brush xml:id="br0">
      <inkml:brushProperty name="width" value="0.05" units="cm"/>
      <inkml:brushProperty name="height" value="0.05" units="cm"/>
    </inkml:brush>
  </inkml:definitions>
  <inkml:trace contextRef="#ctx0" brushRef="#br0">1 91 15783,'0'0'4226,"158"-66"-3842,-92 56-384,2 1 0,1 6-160,-4 1-3041,1 2-4627</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7:55:27.207"/>
    </inkml:context>
    <inkml:brush xml:id="br0">
      <inkml:brushProperty name="width" value="0.05" units="cm"/>
      <inkml:brushProperty name="height" value="0.05" units="cm"/>
    </inkml:brush>
  </inkml:definitions>
  <inkml:trace contextRef="#ctx0" brushRef="#br0">258 304 9812,'0'0'11024,"-3"-15"-9965,-8-44 59,11 58-1055,-1 0 0,1-1 0,-1 1 0,1 0 0,-1 0 0,0 0 1,1 0-1,-1 0 0,0 0 0,0 0 0,0 0 0,0 0 0,0 1 0,0-1 0,0 0 0,0 0 0,0 1 0,0-1 0,0 1 0,0-1 0,-1 1 0,1-1 0,0 1 0,0 0 0,-1 0 0,-1-1 0,-30 5 738,29-4-697,-3 3-47,0-1 0,0 1 0,0 1 1,0-1-1,0 1 0,1 0 0,0 1 0,0-1 1,0 1-1,0 0 0,1 1 0,0 0 0,0-1 1,0 2-1,1-1 0,-5 9 0,-3 5-10,2 1 1,0 0-1,1 0 0,-7 27 0,11-26-52,1-1 0,0 1 0,2 0 0,0 0 1,1 0-1,4 29 0,-3-50 4,0 0 0,0 0 1,0 0-1,0 0 1,1 0-1,-1-1 0,0 1 1,0 0-1,1 0 1,-1 0-1,1 0 1,-1 0-1,1-1 0,-1 1 1,1 0-1,0 0 1,-1-1-1,1 1 0,0-1 1,0 1-1,-1 0 1,1-1-1,0 1 0,0-1 1,0 0-1,0 1 1,-1-1-1,1 0 0,0 1 1,0-1-1,0 0 1,0 0-1,0 0 1,0 0-1,0 0 0,0 0 1,0 0-1,0 0 1,0 0-1,0 0 0,-1-1 1,1 1-1,0 0 1,0-1-1,0 1 0,1-1 1,2-1 4,0 1 0,0-1 0,-1 0 0,1 0 0,-1 0 1,1 0-1,-1 0 0,0-1 0,5-4 0,35-52 67,48-89-1,-80 197 32,-10-42-105,0 0 0,0 0 1,1-1-1,0 1 0,1-1 0,-1 0 1,1 0-1,1 1 0,-1-2 0,1 1 1,5 7-1,-6-10 2,1-1-1,-1 1 1,0-1 0,1 0 0,-1 0-1,1 0 1,-1 0 0,1-1 0,0 0 0,0 1-1,0-1 1,0-1 0,0 1 0,0-1-1,0 1 1,0-1 0,0 0 0,0 0-1,0-1 1,5 0 0,-4-1 4,1 1 0,-1-1 0,0 0 0,0-1 0,0 1 0,0-1 0,0 0 0,0 0 0,-1-1 0,0 0 0,1 1 0,-1-1 0,-1 0 0,1-1 0,-1 1 0,5-8 0,7-11 26,23-50 0,-36 69-29,13-32 259,-2 0 0,-2-1 0,-1 0 0,-2-1-1,-2 0 1,-1 0 0,-2-1 0,-3-54-1,0 93 87,-7 22-140,-4 14-179,1 0 1,2 0-1,-7 67 1,8 117-26,7-209-1,1-1 1,0 0-1,1 0 1,-1 0 0,6 16-1,-5-22-12,0 1 1,0-1-1,0 1 0,0-1 1,1 0-1,-1 0 0,1 0 1,0 0-1,0 0 0,1-1 1,-1 1-1,1-1 0,7 5 1,-9-7 7,0 0 1,0 0 0,0 0-1,0 0 1,0-1 0,1 1 0,-1-1-1,0 1 1,0-1 0,0 0-1,1 0 1,-1 0 0,0 0-1,0-1 1,1 1 0,-1 0-1,0-1 1,0 0 0,0 1 0,0-1-1,1 0 1,-1 0 0,-1 0-1,1 0 1,0-1 0,0 1-1,2-3 1,5-3-11,-1-1-1,0-1 0,-1 1 1,7-11-1,-7 11 13,15-24-25,29-55 1,-40 67 20,-9 62-183,-1-30 191,-1 13 0,0-16-7,-1-1-1,1 0 1,1 1 0,-1-1 0,1 0 0,1 1 0,0-1 0,0 0 0,0 0 0,1 0 0,0-1 0,8 14 0,-10-20 2,-1-1-1,1 1 1,0 0-1,0-1 1,0 1-1,0-1 1,0 1-1,0-1 1,0 0-1,0 1 0,0-1 1,0 0-1,0 0 1,0 0-1,0 0 1,0 1-1,0-1 1,0-1-1,0 1 1,0 0-1,0 0 1,0 0-1,0 0 1,0-1-1,0 1 1,0-1-1,0 1 1,0 0-1,0-1 1,-1 0-1,1 1 1,0-1-1,0 1 1,0-1-1,1-1 1,30-33 21,-26 27-19,49-54-13,-54 61 13,-1 1-1,1 0 0,-1 0 0,1 0 0,-1 0 0,1 0 0,-1 0 1,1 0-1,-1 0 0,1 0 0,-1 0 0,1 0 0,-1 0 0,1 0 1,-1 1-1,1-1 0,-1 0 0,1 0 0,-1 0 0,1 1 0,-1-1 1,0 0-1,1 0 0,-1 1 0,1-1 0,-1 1 0,0-1 0,1 0 1,-1 1-1,0-1 0,0 1 0,1-1 0,-1 0 0,0 1 0,0-1 1,1 2-1,12 22-103,-9-18 86,-2-2 18,0-1 0,0 0 0,1 1 0,0-1 0,-1 0 0,1 0 0,0-1 0,1 1-1,-1-1 1,0 1 0,1-1 0,-1 0 0,1-1 0,-1 1 0,1 0 0,0-1 0,0 0-1,0 0 1,0 0 0,0 0 0,0-1 0,0 0 0,0 1 0,0-2 0,4 1 0,-2-1-1,-1-1 0,0 1 0,0-1 1,0 0-1,0 0 0,0-1 1,-1 1-1,1-1 0,-1 0 0,0-1 1,1 1-1,-1-1 0,-1 1 1,1-1-1,-1 0 0,1-1 0,-1 1 1,4-7-1,-2 1 11,-1-1 0,0 1 0,0-1 0,-1 0 0,0 0 0,0 0 0,-2-1 0,1 1 0,-2 0 0,0-17 0,0 28-9,0-1 0,0 1 0,0 0 0,0-1 1,0 1-1,0 0 0,0-1 0,-1 1 0,1 0 0,0-1 1,0 1-1,0 0 0,-1 0 0,1-1 0,0 1 1,0 0-1,-1 0 0,1-1 0,0 1 0,0 0 0,-1 0 1,1 0-1,0 0 0,-1-1 0,1 1 0,0 0 0,-1 0 1,1 0-1,0 0 0,-1 0 0,1 0 0,-1 0 1,1 0-1,0 0 0,-1 0 0,1 0 0,0 0 0,-1 0 1,1 0-1,0 0 0,-1 0 0,1 0 0,0 1 1,-1-1-1,1 0 0,0 0 0,-1 0 0,1 1 0,0-1 1,0 0-1,-1 0 0,1 1 0,0-1 0,0 0 0,-1 0 1,1 1-1,0-1 0,0 0 0,0 1 0,-4 4 0,1 0 0,0 0-1,0 0 1,1 1 0,-1-1-1,1 1 1,0 0 0,1-1-1,-1 1 1,1 0 0,0 10-1,0-1-2,0 1 0,1 0 0,4 21 0,-4-34 3,1 1 0,0 0 0,0-1 0,0 1 0,1-1-1,-1 0 1,1 1 0,0-1 0,-1 0 0,2 0 0,-1 0 0,0 0-1,1 0 1,-1-1 0,1 1 0,0-1 0,0 1 0,0-1-1,0 0 1,0 0 0,0 0 0,1-1 0,-1 1 0,0-1 0,1 0-1,5 1 1,7 2-4,1-1 0,0-1 0,0-1-1,23-1 1,-28 0 0,-8 0-78,0 0 0,0 0-1,0-1 1,0 1 0,-1-1 0,1 0 0,0 0-1,0 0 1,-1-1 0,1 1 0,0-1 0,-1 0-1,0 0 1,1 0 0,-1-1 0,0 1 0,3-3 0,-3 1-587,0 0 1,0 0 0,0 0-1,-1 0 1,0 0 0,1 0 0,-2-1-1,4-8 1,3-15-4214</inkml:trace>
</inkml:ink>
</file>

<file path=ppt/ink/ink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8:38:49.969"/>
    </inkml:context>
    <inkml:brush xml:id="br0">
      <inkml:brushProperty name="width" value="0.05" units="cm"/>
      <inkml:brushProperty name="height" value="0.05" units="cm"/>
    </inkml:brush>
  </inkml:definitions>
  <inkml:trace contextRef="#ctx0" brushRef="#br0">164 0 20409,'0'0'6163,"21"126"-5939,-34-93-224,-24 3-64,-8-3-912,-2-2-3010,5-8-2529</inkml:trace>
</inkml:ink>
</file>

<file path=ppt/ink/ink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8:38:50.793"/>
    </inkml:context>
    <inkml:brush xml:id="br0">
      <inkml:brushProperty name="width" value="0.05" units="cm"/>
      <inkml:brushProperty name="height" value="0.05" units="cm"/>
    </inkml:brush>
  </inkml:definitions>
  <inkml:trace contextRef="#ctx0" brushRef="#br0">4 142 16343,'0'0'9237,"0"8"-8917,-1 6-97,-2 107 794,4-106-970,0 0 0,1 0 1,1-1-1,0 1 0,1 0 1,7 17-1,-11-31-44,1 0 0,-1-1-1,0 1 1,1 0 0,-1-1 0,1 1-1,-1-1 1,1 1 0,-1-1-1,1 1 1,-1-1 0,1 1-1,0-1 1,-1 0 0,1 1 0,0-1-1,-1 0 1,1 1 0,0-1-1,-1 0 1,1 0 0,0 0 0,-1 0-1,1 0 1,0 1 0,0-1-1,-1-1 1,1 1 0,0 0 0,0 0-1,-1 0 1,1 0 0,0 0-1,-1-1 1,1 1 0,0 0 0,-1 0-1,1-1 1,0 1 0,-1-1-1,1 1 1,-1-1 0,1 1 0,-1-1-1,1 1 1,-1-1 0,1 1-1,-1-1 1,1-1 0,28-31 132,-27 29-136,37-53 31,-25 35-9,1 0 0,1 1 0,30-31 0,-45 51-23,-1 1-1,0 0 1,1-1-1,-1 1 1,0 0-1,1 0 1,-1 0-1,1-1 1,-1 1-1,0 0 1,1 0-1,-1 0 1,1 0-1,-1 0 1,1 0-1,-1 0 1,0 0-1,1 0 1,-1 0-1,1 0 1,-1 0-1,1 0 1,-1 0-1,0 0 1,1 0-1,-1 1 1,1-1-1,-1 0 1,0 0-1,1 1 1,-1-1-1,0 0 1,1 0-1,-1 1 1,0-1-1,1 0 1,-1 1-1,0-1 1,0 0-1,1 1 1,9 17-62,-8-13 44,5 8 18,1-1 0,0 0 0,0 0 1,1 0-1,1-1 0,0-1 1,20 17-1,-23-21 2,1-1 1,0-1 0,1 1-1,-1-1 1,1-1-1,0 0 1,0 0 0,0 0-1,0-1 1,1-1-1,-1 0 1,0 0 0,11 0-1,-16-1 0,-1-1 1,1 1-1,0-1 0,-1 1 0,1-1 0,-1 0 0,1 0 0,-1-1 0,0 1 0,1-1 1,-1 1-1,0-1 0,0 0 0,0-1 0,0 1 0,4-5 0,-2 2 0,0-1 0,0 0 0,-1-1 0,0 1-1,-1-1 1,1 0 0,3-12 0,-1 0-1,-1 0 1,-1 0-1,0-1 1,-2 1-1,1-28 1,-4 40-8,1 9-12,1 25-41,-1-22 53,0 1 1,1 0-1,0-1 0,0 1 0,0 0 1,1-1-1,0 0 0,0 1 1,0-1-1,5 8 0,-3-9 9,1 0 0,0-1-1,0 1 1,0-1-1,0 0 1,1-1 0,-1 1-1,1-1 1,-1 0 0,1 0-1,0-1 1,0 0 0,0 0-1,0 0 1,0-1 0,0 0-1,0 0 1,0 0 0,7-2-1,-2 0-7,0 1-1,0-2 1,0 0-1,0 0 1,-1-1 0,1 0-1,-1 0 1,0-2-1,14-8 1,-17 8 0,0 1-1,0-1 1,-1 0 0,1-1 0,-1 0 0,-1 0 0,1 0-1,-1 0 1,-1-1 0,1 0 0,-1 0 0,-1 0-1,1-1 1,-1 1 0,-1-1 0,0 0 0,0 0-1,0 0 1,-1 1 0,-1-1 0,0-1 0,-1-9-1,1 17 9,0 1 0,0-1 0,-1 1-1,1 0 1,-1-1 0,1 1 0,-1 0-1,0 0 1,0-1 0,1 1-1,-1 0 1,0 0 0,0 0 0,0 0-1,0 0 1,0 0 0,0 0 0,-1 0-1,1 0 1,0 0 0,0 1 0,-1-1-1,1 1 1,0-1 0,-1 1-1,1-1 1,0 1 0,-1 0 0,1-1-1,-1 1 1,1 0 0,-3 0-1,-1 0 3,0-1 0,-1 1-1,1 0 1,0 1 0,-1-1-1,1 1 1,0 0 0,-7 2 0,6 1-3,0-1 1,0 1 0,1 0 0,0 0 0,0 1 0,0-1 0,0 1 0,0 0 0,1 1 0,0-1 0,0 1 0,1 0 0,-1 0 0,1 0 0,1 0 0,-1 0 0,1 1 0,0-1 0,0 1 0,0 8 0,-2 4 3,1 1 1,1-1 0,1 1-1,0 0 1,5 37 0,-3-52-4,0 1 0,0-1 1,1 0-1,-1 1 1,1-1-1,0 0 1,1 0-1,0 0 1,-1 0-1,1-1 1,1 1-1,-1-1 1,1 0-1,-1 0 1,1 0-1,1 0 1,-1-1-1,0 1 1,1-1-1,0 0 0,-1 0 1,1-1-1,0 0 1,1 0-1,-1 0 1,6 1-1,13 3-10,-1-2 1,1-1-1,0-1 0,39-1 0,-58-1 3,10-1-138,0 0 0,0 0 0,0-2 0,0 0 0,-1 0 0,1-2-1,-1 1 1,15-9 0,37-23-2859,-2-10-3395,-14 8-2775</inkml:trace>
</inkml:ink>
</file>

<file path=ppt/ink/ink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8:38:52.087"/>
    </inkml:context>
    <inkml:brush xml:id="br0">
      <inkml:brushProperty name="width" value="0.05" units="cm"/>
      <inkml:brushProperty name="height" value="0.05" units="cm"/>
    </inkml:brush>
  </inkml:definitions>
  <inkml:trace contextRef="#ctx0" brushRef="#br0">185 659 12742,'0'0'3695,"4"-23"-840,4-6-2092,-4 14-337,-1 0 1,0-1-1,-1 1 0,0-1 1,-2-20-1,0 34-320,0 0-1,0 0 1,0-1 0,-1 1-1,1 0 1,-1 0-1,0 0 1,0 0 0,0 0-1,0 0 1,0 0 0,0 0-1,0 0 1,0 0-1,-1 0 1,1 1 0,-1-1-1,0 1 1,1-1 0,-1 1-1,0-1 1,0 1-1,0 0 1,0 0 0,0 0-1,0 0 1,0 0 0,0 1-1,0-1 1,0 0-1,0 1 1,-1 0 0,-3-1-1,1 1-76,-1-1-1,1 1 1,-1 1 0,1-1-1,-1 1 1,1-1-1,-1 2 1,1-1-1,0 0 1,-1 1 0,1 0-1,0 1 1,-8 4-1,8-3-22,-1 0-1,1 1 0,0 0 1,0 0-1,0 1 1,1 0-1,0-1 1,0 1-1,0 1 0,1-1 1,0 0-1,-5 14 1,4-6-14,1 0 0,0 0 0,1 1 1,0-1-1,1 21 0,1-31 11,0 0-1,1-1 0,-1 1 1,1-1-1,0 1 0,0-1 1,0 1-1,0-1 0,1 0 1,0 0-1,-1 1 0,1-1 1,0 0-1,1 0 0,-1-1 1,0 1-1,1 0 0,-1-1 1,1 0-1,0 1 0,0-1 1,0 0-1,0-1 0,0 1 1,1 0-1,-1-1 0,0 0 1,1 0-1,-1 0 0,1 0 1,-1 0-1,1-1 0,-1 1 1,8-1-1,-2 1 0,0-1-1,-1 0 1,1-1-1,0 0 1,-1 0 0,1-1-1,-1 0 1,1 0-1,-1-1 1,0 0-1,0 0 1,0-1 0,14-9-1,-2-4 17,-1-1 0,-1-1 0,0 0-1,-2-2 1,23-34 0,-33 52 239,-2 13-183,0 16 22,21 759 2058,-26-591-1843,1-190-301,0 0 0,0 0 1,0 1-1,0-1 0,0 0 1,-1 0-1,0 0 0,0 0 0,0 0 1,-1 0-1,1 0 0,-1 0 0,0 0 1,-3 4-1,2-6-1,1 0 0,-1 0 0,1 0 0,-1-1 1,0 0-1,0 1 0,0-1 0,0 0 0,0 0 0,0-1 0,0 1 0,0-1 0,0 1 0,-1-1 1,1 0-1,0 0 0,0 0 0,0-1 0,-6-1 0,1 0-8,0 0 0,0-1-1,0 0 1,0-1 0,0 1 0,1-2-1,-1 1 1,1-1 0,0 0 0,0-1 0,1 1-1,0-1 1,0-1 0,0 1 0,-5-9-1,-7-9 15,1-1 0,1 0 0,-13-31 0,20 36-25,1 0 1,0-1-1,2 1 0,0-2 1,2 1-1,-4-40 0,7 49 15,1-1-1,0 0 1,1 1-1,0-1 1,1 0-1,1 1 1,0 0-1,0-1 1,1 1-1,1 0 0,0 1 1,1-1-1,6-10 1,12-9-32,0 0 0,2 2 0,51-44 0,101-63-71,-175 134 93,13-10 0,0 2 0,24-12 0,-36 20-2,0 0-1,1 0 1,-1 1-1,0-1 1,0 1 0,1 0-1,-1 1 1,0-1-1,1 1 1,-1 0-1,1 0 1,-1 0-1,1 0 1,-1 1 0,0 0-1,7 1 1,-8 0 4,-1-1 0,-1 0-1,1 1 1,0 0 0,0-1 0,0 1 0,-1 0 0,1 0 0,-1 0 0,0 0 0,1 0 0,-1 0 0,0 0 0,0 0 0,1 3 0,13 42-6,-8-20-32,-5-23 22,0 1 0,0-1 0,0-1-1,0 1 1,1 0 0,-1 0 0,1-1 0,0 1 0,0-1 0,1 0-1,-1 0 1,0 0 0,1-1 0,0 1 0,0-1 0,4 3 0,-5-4 14,-1 0 1,1-1 0,0 1-1,-1 0 1,1-1 0,0 1 0,0-1-1,-1 0 1,1 0 0,0 0-1,0 0 1,0-1 0,-1 1 0,1-1-1,0 0 1,-1 1 0,1-1-1,0 0 1,-1-1 0,1 1-1,-1 0 1,0-1 0,1 1 0,-1-1-1,0 0 1,0 0 0,3-3-1,1-2 3,-1-1 1,0 0-1,0-1 0,0 1 0,-1-1 0,-1 1 0,1-1 0,-1-1 0,-1 1 0,0 0 1,0-1-1,0-16 0,-1 19 0,0 0 0,-1-1 0,0 1 0,-1 0 0,1 0-1,-1-1 1,-1 1 0,0 0 0,0 0 0,0 1 0,0-1 0,-1 0 0,0 1 0,-1-1 0,0 1 0,0 0 0,-7-8 0,5 8-2,0 1 0,-1 0 1,0 1-1,0 0 0,0 0 0,0 0 0,0 1 0,-1 0 1,0 0-1,-14-2 0,5 2-5,0 1 0,-1 1-1,1 1 1,-19 1 0,35-1 6,0 1 1,-1-1-1,1 1 0,0-1 1,0 1-1,-1 0 0,1-1 1,0 1-1,0 0 0,0 0 1,0 0-1,0 0 0,0 0 1,0 0-1,0 0 0,0 0 1,1 0-1,-1 1 0,0-1 1,1 0-1,-1 1 0,1-1 1,-1 2-1,0-2 0,1 0 0,-1 0 0,1 0 1,0 0-1,0 0 0,-1 0 0,1 0 0,0 0 0,0 0 1,0 0-1,0 0 0,0 1 0,0-1 0,1 0 0,-1 0 1,0 0-1,0 0 0,1 0 0,-1 0 0,1 0 0,-1 0 1,1-1-1,-1 1 0,1 0 0,-1 0 0,1 0 0,0 0 1,0-1-1,-1 1 0,1 0 0,1 0 0,13 3-26,-1-2 0,1 0-1,0 0 1,-1-1 0,1-1-1,0-1 1,0 0-1,26-6 1,-28 3-7,0-1-1,0-1 1,0 0-1,-1-1 1,0 0-1,0-1 1,-1 0-1,0-1 1,0 0 0,-1 0-1,10-13 1,-2 1-25,-1-1 0,0 0 0,-2-2 0,21-42 0,-27 46 50,-2 0-1,0 0 1,-1-1-1,-1 0 0,3-34 1,-2-107 77,-6 148-63,-5 0 267,4 14-261,1 0 1,-1 0-1,0 0 1,1 0-1,-1 0 0,1 0 1,-1 0-1,1 1 1,-1-1-1,1 0 1,-1 0-1,1 1 1,-1-1-1,1 0 1,-1 1-1,1-1 1,-1 0-1,1 1 1,-1-1-1,1 1 0,0-1 1,-1 1-1,1-1 1,0 1-1,-1-1 1,1 1-1,0-1 1,0 1-1,0-1 1,-1 1-1,1-1 1,0 2-1,-7 15 20,0 1 0,2 0 1,0 0-1,1 0 0,-3 33 0,-1 100 170,6-103-174,2 0 0,3 0 1,2 0-1,1-1 0,18 62 1,-21-98-68,5 15-438,0 0 0,2-1 0,1 0 0,17 30 1,-27-53 131,0 0 1,0-1 0,1 1-1,-1 0 1,0 0 0,1-1-1,-1 1 1,1-1 0,0 1-1,0-1 1,-1 1 0,1-1-1,0 0 1,0 0 0,0 0-1,0 0 1,0 0 0,0-1-1,1 1 1,3 0 0,12 0-5763</inkml:trace>
</inkml:ink>
</file>

<file path=ppt/ink/ink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8:38:52.478"/>
    </inkml:context>
    <inkml:brush xml:id="br0">
      <inkml:brushProperty name="width" value="0.05" units="cm"/>
      <inkml:brushProperty name="height" value="0.05" units="cm"/>
    </inkml:brush>
  </inkml:definitions>
  <inkml:trace contextRef="#ctx0" brushRef="#br0">0 79 11813,'0'0'12470,"148"-57"-12486,-103 50-16,-11 2 16,-5 0-1537,-8 1-3953</inkml:trace>
</inkml:ink>
</file>

<file path=ppt/ink/ink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8:39:12.985"/>
    </inkml:context>
    <inkml:brush xml:id="br0">
      <inkml:brushProperty name="width" value="0.05" units="cm"/>
      <inkml:brushProperty name="height" value="0.05" units="cm"/>
    </inkml:brush>
  </inkml:definitions>
  <inkml:trace contextRef="#ctx0" brushRef="#br0">1 1 3298,'0'0'21487,"4"10"-21266,19 44 555,26 100 1,8 21-406,-56-172-369,0-1 0,0 1 1,0-1-1,0 1 0,1-1 1,-1 0-1,1 1 1,-1-1-1,1 0 0,0 0 1,0 0-1,3 2 0,-4-4 12,0 0 0,0 1-1,0-1 1,0 0 0,0 0-1,0 0 1,0 0 0,0-1-1,0 1 1,0 0 0,0 0-1,0-1 1,0 1 0,0 0-1,0-1 1,0 1 0,0-1-1,0 1 1,0-1 0,0 0-1,0 1 1,-1-1 0,1 0-1,0 0 1,-1 1 0,1-1 0,0 0-1,-1 0 1,1 0 0,-1 0-1,1 0 1,-1 0 0,0 0-1,1 0 1,-1-1 0,117-246 666,-116 248-681,-1-1 1,1 0-1,-1 0 0,0 0 1,1 1-1,0-1 0,-1 0 1,1 1-1,-1-1 1,1 0-1,0 1 0,-1-1 1,1 1-1,0-1 0,0 1 1,-1-1-1,1 1 1,0 0-1,0-1 0,0 1 1,0 0-1,-1 0 0,1-1 1,0 1-1,0 0 1,0 0-1,0 0 0,0 0 1,0 0-1,0 0 0,0 0 1,-1 1-1,1-1 1,0 0-1,0 0 0,0 1 1,0-1-1,-1 1 0,1-1 1,0 0-1,0 1 1,-1-1-1,1 1 0,0 0 1,-1-1-1,1 1 0,0 0 1,0 1-1,34 43-48,-26-31 84,5 5-35,0-1 1,2 0-1,0-1 1,22 18 0,-30-30-2,-1 1 0,1-1 0,1-1 1,-1 1-1,1-1 0,-1-1 0,1 0 0,0 0 1,0-1-1,1 0 0,-1 0 0,0-1 0,15 0 1,-20-1 4,-1 0 0,1-1 1,0 1-1,-1-1 1,1 0-1,0 0 0,-1 0 1,0-1-1,1 1 1,-1-1-1,0 0 0,0 0 1,1 0-1,-1 0 1,-1 0-1,5-4 0,-2 0 1,0-1-1,0 1 0,0-1 0,-1 0 1,0 0-1,0 0 0,3-9 1,0-4 4,-1-1 0,0 1 0,-2-1 0,3-41 0,-6 50 3,1-46 10,-2 57-19,0 0 0,1-1 0,-1 1 0,0 0 0,-1 0 0,1-1-1,0 1 1,0 0 0,0 0 0,-1-1 0,1 1 0,0 0 0,-1 0-1,0 0 1,1-1 0,-1 1 0,1 0 0,-1 0 0,0 0-1,0 0 1,0 0 0,0 0 0,1 1 0,-1-1 0,0 0 0,-1 0-1,1 1 1,0-1 0,0 0 0,0 1 0,-3-1 0,3 1-7,-1 1 0,1-1 1,-1 1-1,1-1 1,0 1-1,-1 0 1,1 0-1,-1 0 0,1 0 1,0 0-1,0 0 1,0 0-1,0 0 0,0 1 1,0-1-1,0 0 1,0 1-1,0-1 1,0 1-1,1-1 0,-1 1 1,1-1-1,-1 1 1,1-1-1,-1 1 0,1-1 1,0 1-1,0 0 1,0 2-1,-4 55-19,4-55 15,0 3 6,0 0 0,0 0 0,0 0 0,1 0 0,0 0 0,1 0 0,-1-1 0,1 1 0,4 7 0,-4-11 1,0 0 0,1 1 1,-1-1-1,1 0 0,0-1 1,0 1-1,0 0 0,1-1 1,-1 0-1,1 0 0,-1 0 0,1 0 1,0 0-1,-1-1 0,1 1 1,8 1-1,1 0 7,1 0 0,-1 0 0,1-1 0,0-1 0,0-1 0,-1 1 0,1-2-1,0 0 1,0-1 0,-1 0 0,15-5 0,-22 5-3,-1 1-1,0-1 1,1-1 0,-1 1-1,0-1 1,0 0-1,-1 0 1,1 0 0,-1-1-1,1 1 1,-1-1-1,0 0 1,-1-1 0,1 1-1,-1 0 1,1-1-1,-1 0 1,-1 0 0,1 0-1,-1 0 1,0 0-1,0-1 1,0 1 0,-1-1-1,0 1 1,0-1-1,0 1 1,0-12 0,-1 15-4,0 0 0,0 1 1,0-1-1,0 1 1,0-1-1,-1 0 0,1 1 1,0-1-1,-1 1 0,1-1 1,-1 0-1,1 1 0,-1-1 1,0 1-1,0 0 1,0-1-1,0 1 0,0 0 1,0-1-1,0 1 0,0 0 1,0 0-1,-1 0 1,0-1-1,0 1-4,-1 1 1,1-1-1,0 1 1,-1-1-1,1 1 0,0 0 1,-1 0-1,1 0 0,0 0 1,0 1-1,-1-1 1,1 0-1,0 1 0,0 0 1,-1-1-1,1 1 1,-4 2-1,0 1 2,-1 0 0,1 0-1,0 1 1,0 0 0,0 0 0,1 0-1,0 1 1,0-1 0,0 1 0,1 0 0,0 1-1,0-1 1,-6 15 0,5-8-2,-1 1 0,2 0 0,0 1 0,0-1 0,1 1 0,-1 20 0,3-27 4,1 1 0,0 0 0,0 0 0,1-1 0,0 1 0,1 0 1,-1-1-1,2 0 0,-1 1 0,7 13 0,-6-18-2,0 0 0,0 1 0,0-2 0,1 1 0,-1 0-1,1-1 1,0 1 0,0-1 0,0 0 0,1-1 0,-1 1 0,1-1 0,-1 0 0,1 0 0,0 0 0,0 0 0,0-1-1,0 0 1,0 0 0,5 0 0,10 1-16,1 0 0,-1-1 0,0-2 0,1 0-1,-1-1 1,0-1 0,0-1 0,29-9 0,-16 1-1212,-1-1 1,0-2-1,-2-1 0,35-23 1,-24 10-4328</inkml:trace>
</inkml:ink>
</file>

<file path=ppt/ink/ink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8:39:14.941"/>
    </inkml:context>
    <inkml:brush xml:id="br0">
      <inkml:brushProperty name="width" value="0.05" units="cm"/>
      <inkml:brushProperty name="height" value="0.05" units="cm"/>
    </inkml:brush>
  </inkml:definitions>
  <inkml:trace contextRef="#ctx0" brushRef="#br0">196 125 8948,'0'0'8681,"3"-7"-7459,-1 0-559,1-1 0,-1 1 0,0-1 0,-1 1 0,1-12 0,-1 16-579,-1 1 0,0 0 1,-1 0-1,1-1 0,0 1 0,-1 0 0,1 0 1,-1-1-1,1 1 0,-1 0 0,0 0 0,0 0 0,0 0 1,0 0-1,-1 0 0,1 0 0,0 1 0,-1-1 1,1 0-1,-1 1 0,0-1 0,0 1 0,1-1 1,-1 1-1,0 0 0,-4-2 0,2 1-44,1 1-1,-1 0 0,0-1 1,0 1-1,0 1 1,0-1-1,-1 1 0,1-1 1,0 1-1,0 0 1,0 1-1,0-1 0,0 1 1,0-1-1,0 1 1,0 1-1,0-1 0,0 0 1,0 1-1,0 0 1,1 0-1,-1 0 0,1 0 1,0 1-1,-1-1 0,1 1 1,0 0-1,0 0 1,1 0-1,-1 0 0,1 1 1,-1-1-1,-3 8 1,-1 2-26,0 1 1,0 0 0,1 0 0,1 1 0,0 0-1,1 0 1,1 0 0,-2 16 0,2-1-19,2 0 0,0 0 0,2 1 0,7 39 0,-7-61 2,1 1-1,0-1 1,0 1-1,1-1 0,0 0 1,1 0-1,0-1 0,0 1 1,1-1-1,0 1 1,1-2-1,-1 1 0,2-1 1,-1 1-1,1-2 0,0 1 1,13 9-1,-15-13 2,0-1 1,0 1-1,0-1 1,1 0-1,-1 0 0,1 0 1,-1-1-1,1 0 0,0 0 1,0 0-1,-1-1 0,1 0 1,0 0-1,0-1 0,6 0 1,-3-1-2,-1-1-1,1 0 1,-1 0 0,0 0 0,0-1-1,0-1 1,-1 1 0,1-1 0,6-6-1,3-4 0,-1 0-1,-1-1 1,-1-1-1,0 0 1,-1-1-1,-1 0 0,11-24 1,-19 35 8,-1 0 0,0 0 1,0 0-1,-1 0 0,0-1 1,0 1-1,-1-1 0,0 1 1,0-16-1,-2 26-13,1 1 1,-2-1-1,1 0 0,0 0 0,-1 0 0,1 0 1,-1 0-1,0 0 0,0-1 0,-3 4 0,-6 10 14,6-4-1,1 1 0,0-1 0,1 1 0,1 0 1,0 0-1,0 0 0,2 0 0,-1 0 0,2 0 0,2 20 0,-2-30-6,-1 0 0,1 0 0,0 0 0,0 0 0,1 0 0,-1 0 0,0 0 0,1 0 0,0 0 1,0-1-1,-1 1 0,2-1 0,-1 1 0,0-1 0,0 0 0,1 0 0,-1 0 0,1 0 0,0 0 0,-1-1 0,1 1 0,0-1 0,0 0 0,3 1 0,0 0-1,-1 0 1,1-1-1,0 1 0,-1-1 1,1-1-1,0 1 0,0-1 0,-1 0 1,1-1-1,0 1 0,0-1 1,-1 0-1,7-2 0,-9 1 5,0 1-1,0-1 1,0 1-1,0-1 1,-1 0-1,1 0 1,-1-1-1,1 1 1,-1 0-1,0-1 1,0 0-1,0 1 1,0-1 0,-1 0-1,1 0 1,-1 0-1,1 0 1,-1 0-1,0 0 1,0 0-1,-1-1 1,2-5-1,0-10 28,-1 1 0,-1-37 0,-1 28-15,1 26-8,0-1 1,0 1 0,0 0-1,0-1 1,0 1 0,0 0-1,0-1 1,1 1-1,-1 0 1,0-1 0,1 1-1,-1 0 1,1 0 0,-1 0-1,1-1 1,0 1-1,0 0 1,-1 0 0,1 0-1,0 0 1,0 0 0,0 0-1,0 0 1,0 0-1,0 1 1,2-2 0,0 1 4,0 0 0,0 1 0,1-1 0,-1 1 1,0 0-1,0 0 0,0 0 0,1 0 0,-1 1 1,0-1-1,5 3 0,-2-2-9,-1 1 0,0 1 0,1-1 0,-1 1 0,0 0 0,0 0 0,0 0 0,-1 1 0,1 0 0,-1 0 1,0 0-1,0 0 0,0 1 0,3 6 0,8 11 18,22 45 0,-19-32-16,-18-35-3,0 0-1,0 1 0,0-1 0,1 1 0,-1-1 1,0 0-1,0 1 0,1-1 0,-1 0 0,0 1 0,1-1 1,-1 0-1,0 0 0,1 1 0,-1-1 0,1 0 1,-1 0-1,0 1 0,1-1 0,-1 0 0,1 0 1,-1 0-1,1 0 0,-1 0 0,1 0 0,-1 0 1,1 0-1,-1 0 0,0 0 0,1 0 0,-1 0 1,1 0-1,-1 0 0,1 0 0,-1 0 0,1-1 0,-1 1 1,0 0-1,1 0 0,-1 0 0,1-1 0,-1 1 1,0 0-1,1-1 0,-1 1 0,1-1 0,14-17 87,7-15-18,1 2-1,50-53 1,-72 83-71,1 0 0,-1 0 0,0-1 1,0 1-1,0 0 0,1 0 1,-1 1-1,1-1 0,-1 0 1,0 0-1,1 1 0,0-1 1,-1 1-1,1-1 0,-1 1 0,1 0 1,-1-1-1,1 1 0,0 0 1,-1 0-1,1 0 0,0 0 1,-1 1-1,1-1 0,-1 0 1,1 1-1,0-1 0,-1 1 0,1-1 1,-1 1-1,0 0 0,1 0 1,-1 0-1,1 0 0,-1 0 1,0 0-1,0 0 0,0 0 0,1 0 1,-1 0-1,0 1 0,1 1 1,6 8-12,-1 1 0,0 0 1,0 0-1,5 16 0,-1-4-9,-8-18 20,1 0 0,-1 0 0,1 0-1,0 0 1,1 0 0,0-1 0,5 5 0,-9-9 4,0 0 0,0 0 0,0-1 0,1 1 0,-1 0 0,0-1 0,0 1 0,1-1 0,-1 0 0,0 1 0,1-1 0,-1 0 0,0 0 0,1 1 0,-1-1 0,0 0 0,1-1 0,-1 1 0,1 0 0,-1 0 0,0 0 0,1-1 0,-1 1 0,0-1 0,0 1 0,1-1 0,-1 0 0,0 1 0,0-1 0,0 0 0,0 0 0,0 0 0,0 0 0,0 0 0,0 0 0,0 0 0,0 0 0,0 0 0,-1 0 0,1 0 0,0-1 0,0-1 0,13-18 48,-2 6-49,-1-1-1,-1-1 0,-1 0 0,0 0 1,9-28-1,-20 56-16,1 1-1,0 0 1,1 0-1,0-1 1,1 1 0,3 13-1,-3-17 11,0 1 0,1-1 0,0 0 0,1 0 0,-1-1 0,2 1 0,-1-1 0,1 1 0,0-1 0,1 0 0,7 10 0,-4-12-8,-1 1 1,1-1-1,0 0 0,1-1 1,-1 1-1,1-2 0,0 1 1,0-1-1,0-1 0,0 0 1,0 0-1,1-1 1,-1 0-1,1 0 0,-1-1 1,1 0-1,-1-1 0,18-4 1,-21 3 9,-1 0 1,0-1 0,1 0-1,-1 0 1,0-1-1,-1 1 1,1-1-1,-1 0 1,1 0 0,-1-1-1,0 1 1,-1-1-1,1 0 1,-1 0 0,4-9-1,6-9 18,-1-2-1,8-25 1,-14 35 150,-2-1 1,0 1-1,-1-1 1,-1 0-1,0 1 1,-1-27 354,-1 67-293,-15 218 22,1-38 6,9 536 866,5-495-1188,0-245-160,0-23-1040,-11-146-5450,-19-3-3462,3 59 841</inkml:trace>
</inkml:ink>
</file>

<file path=ppt/ink/ink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8:39:15.880"/>
    </inkml:context>
    <inkml:brush xml:id="br0">
      <inkml:brushProperty name="width" value="0.05" units="cm"/>
      <inkml:brushProperty name="height" value="0.05" units="cm"/>
    </inkml:brush>
  </inkml:definitions>
  <inkml:trace contextRef="#ctx0" brushRef="#br0">0 291 7235,'0'0'4861,"5"-25"-2783,0-1-1042,16-49-1,-19 72-932,-1 0-1,1 0 1,0 0 0,0 0 0,0 1 0,0-1 0,1 1 0,-1-1-1,0 1 1,1 0 0,0 0 0,0 0 0,-1 0 0,1 0-1,0 1 1,1-1 0,-1 1 0,0 0 0,0 0 0,0 0 0,1 0-1,-1 1 1,1-1 0,-1 1 0,0 0 0,1 0 0,5 0 0,1 0 50,2-1 85,0 1 0,0 0-1,0 1 1,0 0 0,0 0-1,-1 2 1,1-1 0,-1 2-1,22 8 1,-25-8-98,-1 0-1,0 1 1,0 0-1,0 0 0,0 1 1,-1-1-1,0 2 1,0-1-1,0 1 1,-1-1-1,0 1 1,-1 1-1,1-1 0,4 13 1,-5-11-116,-1 0 1,0 0 0,0 1-1,-1-1 1,0 1-1,-1 0 1,0-1-1,-1 1 1,0 0-1,0 0 1,-1-1 0,0 1-1,-1 0 1,0-1-1,0 1 1,-1-1-1,0 0 1,-1 0 0,0 0-1,-1 0 1,1 0-1,-2-1 1,1 0-1,-1 0 1,0-1-1,-1 1 1,0-1 0,0-1-1,0 1 1,-1-1-1,0-1 1,0 0-1,-14 7 1,22-12-25,0 1 0,0-1-1,-1 0 1,1 0 0,0 0 0,0 0-1,-1 0 1,1 1 0,0-1 0,0 0 0,0 0-1,-1 0 1,1 0 0,0 0 0,0 0 0,-1 0-1,1 0 1,0 0 0,0 0 0,-1 0 0,1 0-1,0 0 1,-1 0 0,1 0 0,0 0 0,0 0-1,0 0 1,-1 0 0,1-1 0,0 1 0,0 0-1,-1 0 1,1 0 0,0 0 0,0 0-1,0-1 1,-1 1 0,1 0 0,0 0 0,0 0-1,0-1 1,0 1 0,0 0 0,-1 0 0,1-1-1,1-15-18,13-18-53,1 12 68,1 2 0,1-1 0,1 2 0,1 0 0,1 2 0,0 0 1,1 1-1,31-18 0,-50 33 20,0 0-1,-1 0 1,1 0 0,0 1-1,0-1 1,0 1 0,0-1-1,0 1 1,0 0 0,0-1 0,1 1-1,-1 0 1,0 1 0,0-1-1,0 0 1,0 0 0,0 1-1,0 0 1,0-1 0,0 1-1,0 0 1,0 0 0,-1 0 0,1 0-1,0 0 1,0 0 0,-1 0-1,1 1 1,-1-1 0,1 1-1,-1-1 1,0 1 0,1-1 0,-1 1-1,0 0 1,0 0 0,0 0-1,0-1 1,0 4 0,5 10 26,-1-1 1,0 1-1,-1 1 1,2 19 0,-2-14-36,-3-11 21,9 24-20,-10-34-7,1 1 0,-1 0 0,1 0 0,0-1 0,-1 1 0,1 0 0,0-1 0,-1 1 0,1-1 0,0 1 0,0-1 0,-1 1 0,1-1 0,0 0 0,0 1-1,0-1 1,0 0 0,0 0 0,0 1 0,-1-1 0,1 0 0,0 0 0,0 0 0,0 0 0,0 0 0,0 0 0,0-1 0,0 1 0,0 0 0,0 0 0,-1-1 0,1 1 0,0 0 0,1-2 0,7-4 14,0 0 1,-1-1 0,1 0 0,-2-1 0,1 0 0,-1 0-1,0 0 1,-1-1 0,7-12 0,8-8 10,-22 69-122,2-27 80,-1 3 16,0-5 0,0-1 0,0 1 1,1 0-1,3 16 0,-3-25 1,-1 0-1,1 0 0,-1 0 1,1 0-1,0 0 0,0 0 1,0 0-1,0-1 0,0 1 0,1 0 1,-1 0-1,0-1 0,1 1 1,-1-1-1,1 0 0,0 1 1,-1-1-1,1 0 0,0 0 0,0 0 1,0 0-1,-1 0 0,1 0 1,0-1-1,0 1 0,1-1 0,-1 1 1,0-1-1,2 1 0,2-1 6,-1 0-1,1-1 1,-1 1 0,1-1-1,-1 0 1,1 0-1,-1-1 1,0 0-1,0 0 1,0 0-1,0 0 1,0-1 0,9-5-1,-6 1 5,0 0 1,-1 0-1,0 0 0,0-1 1,0 0-1,10-18 0,-4 3-13,-2 0-1,0 0 0,-2-1 1,-1-1-1,7-33 0,-8 16 77,-2-1-1,-2-84 0,-3 101-57,0 24 38,0 0 0,0-1-1,0 1 1,-1 0-1,1 0 1,0-1-1,-1 1 1,0 0-1,0 0 1,1 0-1,-1 0 1,0 0 0,-1 0-1,1 0 1,0 0-1,0 0 1,-1 0-1,1 1 1,-1-1-1,-2-1 1,3 2-20,0 1 1,-1-1-1,1 1 1,0 0-1,-1-1 0,1 1 1,-1 0-1,1 0 1,0 0-1,-1 0 0,1 0 1,-1 0-1,1 1 1,0-1-1,-1 0 1,1 1-1,0-1 0,-1 1 1,1-1-1,0 1 1,0 0-1,-1-1 0,1 1 1,0 0-1,0 0 1,0 0-1,0 0 1,0 0-1,0 0 0,0 0 1,0 0-1,1 0 1,-1 0-1,-1 3 1,-5 7 11,1 0 0,0 1 0,1-1 0,0 1 0,1 0 1,0 0-1,1 1 0,0-1 0,-1 16 0,0 21 19,2 51-1,2-82-55,0 6 11,1-1 0,1 0-1,1 1 1,2-1-1,12 40 1,-14-53-24,0-1-1,2 0 1,-1 0-1,1 0 1,0 0-1,1-1 1,0 0-1,0 0 1,0 0-1,1-1 1,1 0-1,-1-1 1,1 1 0,0-1-1,1-1 1,8 5-1,-12-7 8,0-1 0,0 0 0,0 0 0,0 0 0,0-1 0,1 0 0,-1 0 0,0 0-1,1-1 1,-1 0 0,1 0 0,-1 0 0,0 0 0,1-1 0,-1 0 0,0 0 0,10-4 0,-8 2-10,0-1 1,0 0-1,0-1 1,-1 1-1,1-1 1,-1-1-1,-1 1 1,1-1-1,-1 0 1,0 0-1,5-7 1,0-3-16,-1 0 0,-1 0 0,0-1 1,-1 0-1,-1 0 0,0-1 1,-1 0-1,-2 0 0,4-29 0,-7 28 23,0 19 0,0 0-1,0 0 1,0 0 0,0 1-1,-1-1 1,1 0-1,0 0 1,0 0-1,0 0 1,-1 1 0,1-1-1,0 0 1,0 0-1,-1 0 1,1 0-1,0 0 1,0 0 0,-1 0-1,1 0 1,0 0-1,0 0 1,-1 0-1,1 0 1,0 0-1,0 0 1,-1 0 0,1 0-1,0 0 1,0 0-1,-1 0 1,1 0-1,0 0 1,0 0 0,-1 0-1,1 0 1,0-1-1,0 1 1,-1 0-1,1 0 1,0 0 0,0 0-1,0-1 1,0 1-1,-1 0 1,1 0-1,0 0 1,0-1 0,0 1-1,0 0 1,0 0-1,0-1 1,-1 1-1,1 0 1,0 0-1,0-1 1,0 1 0,0 0-1,0 0 1,0-1-1,0 1 1,0 0-1,0 0 1,0-1 0,0 1-1,0 0 0,-3 5-11,-1 1 0,1 0 0,-1 0 1,2 0-1,-1 0 0,1 1 0,0-1 0,0 1 0,0-1 1,1 1-1,0 8 0,-3 79 73,4-90-65,-1 0 6,1 0 0,0 0 0,0-1 0,0 1 0,1 0 0,-1 0 0,1-1 0,0 1 1,0 0-1,0-1 0,1 1 0,-1-1 0,1 1 0,0-1 0,-1 0 0,2 0 0,-1 0 1,0 0-1,1 0 0,-1 0 0,1-1 0,0 1 0,0-1 0,0 0 0,0 1 0,0-2 1,0 1-1,1 0 0,-1-1 0,1 1 0,-1-1 0,1 0 0,0 0 0,-1 0 0,1-1 0,0 1 1,7-1-1,-3 1-81,-1-1 1,1 0 0,-1 0 0,1-1 0,-1 0-1,1 0 1,-1-1 0,1 0 0,-1 0-1,0-1 1,0 1 0,0-2 0,0 1-1,-1-1 1,8-5 0,-9 4-805,1 0 0,-1-1 1,1 1-1,-1-1 0,-1 0 0,1-1 1,-1 1-1,-1-1 0,6-12 0,3-17-6920</inkml:trace>
</inkml:ink>
</file>

<file path=ppt/ink/ink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8:39:16.238"/>
    </inkml:context>
    <inkml:brush xml:id="br0">
      <inkml:brushProperty name="width" value="0.05" units="cm"/>
      <inkml:brushProperty name="height" value="0.05" units="cm"/>
    </inkml:brush>
  </inkml:definitions>
  <inkml:trace contextRef="#ctx0" brushRef="#br0">0 58 16520,'0'0'8115,"148"-10"-7955,-93 1-160,-8-1-128,-10-2-160,-11 5-2529,-10-2-4130</inkml:trace>
</inkml:ink>
</file>

<file path=ppt/ink/ink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8:39:18.321"/>
    </inkml:context>
    <inkml:brush xml:id="br0">
      <inkml:brushProperty name="width" value="0.05" units="cm"/>
      <inkml:brushProperty name="height" value="0.05" units="cm"/>
    </inkml:brush>
  </inkml:definitions>
  <inkml:trace contextRef="#ctx0" brushRef="#br0">180 115 3121,'0'0'12139,"9"-4"-10770,29-13-83,-36 16-1108,-1 0 0,1 0 0,-1 0 0,0-1 0,1 1 0,-1-1 0,0 1 0,0-1 0,0 0 0,0 1 0,0-1 0,0 0 0,0 0 0,0 1 0,-1-1 0,1 0 0,-1 0 0,0 0 0,1 0 0,-1 0 0,0 0 0,0 0 0,0 0 0,0 0 0,-1-2 0,1 2-51,0 0-1,0-1 1,0 1 0,-1 0-1,1 0 1,-1-1 0,0 1-1,0 0 1,0 0 0,0 0-1,0 0 1,0 0 0,0 0 0,-1 0-1,1 0 1,-3-3 0,-1 3-97,1 1 0,-1 0 0,1-1 0,-1 1-1,1 1 1,-1-1 0,0 1 0,1 0 0,-1 0 0,1 0 0,-1 0 0,0 1 0,1 0 0,-1 0 0,1 0 0,-1 1 0,1 0 0,0-1 0,-1 1 0,1 1 0,0-1 0,0 1 0,1-1 0,-1 1 0,1 0 0,-1 0 0,1 1 0,-4 4 0,-4 4-32,0 1 0,1 0 0,1 1 0,0 0 1,0 1-1,-9 24 0,12-19 1,0 0 0,2 1 0,0 0-1,1 0 1,1 0 0,2 38 0,0-57-1,0 0 0,0 0 0,0 1 0,1-1 0,-1 0 0,1 0 1,-1 0-1,1 0 0,0-1 0,0 1 0,-1 0 0,1 0 0,1 0 0,-1-1 0,0 1 0,0 0 0,1-1 0,-1 1 0,1-1 0,-1 1 1,1-1-1,0 0 0,-1 0 0,1 0 0,0 0 0,0 0 0,0 0 0,0 0 0,0-1 0,0 1 0,0-1 0,0 1 0,0-1 0,4 0 1,-2 1 0,0-1 0,1 0 1,-1 0-1,0-1 1,0 0-1,0 1 0,1-1 1,-1 0-1,0-1 1,0 1-1,0-1 1,0 0-1,-1 0 0,1 0 1,-1 0-1,7-6 1,9-11 22,-1-1 1,-1-1 0,-1-1-1,-1 0 1,0-2 0,-2 1-1,-1-1 1,0-1 0,8-29-1,-20 52 32,6 22-70,-2-4 9,1-1 1,1 0 0,0 0 0,11 18-1,-15-29 1,0 0 0,1-1 1,0 1-1,0 0 0,0-1 0,0 0 0,1 0 0,-1 0 0,1 0 0,0 0 0,0-1 1,0 0-1,0 1 0,0-1 0,0-1 0,1 1 0,-1-1 0,0 0 0,9 2 0,0-2-65,0-1-1,0 0 0,0-1 1,0 0-1,0-1 0,-1-1 1,1 0-1,-1 0 0,22-10 1,11-9-2986,0-6-3484,-26 16-19</inkml:trace>
</inkml:ink>
</file>

<file path=ppt/ink/ink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8:39:20.033"/>
    </inkml:context>
    <inkml:brush xml:id="br0">
      <inkml:brushProperty name="width" value="0.05" units="cm"/>
      <inkml:brushProperty name="height" value="0.05" units="cm"/>
    </inkml:brush>
  </inkml:definitions>
  <inkml:trace contextRef="#ctx0" brushRef="#br0">255 0 16231,'0'0'8554,"-19"1"-8261,9-1-251,5 0-30,0-1 0,0 1 0,0 0 0,0 0 0,1 1 0,-1 0 0,0 0 0,0 0 0,0 0 0,1 1 0,-1 0 0,1 0 0,-1 0 0,1 0 0,0 1 0,0-1 0,0 1 0,0 0 0,0 1 0,1-1 0,-1 0 0,1 1 0,0 0 0,-3 5 0,-1 6 20,0 1 0,0 1 0,2-1 1,0 1-1,1 0 0,1 1 1,1-1-1,0 0 0,1 32 0,1-48-30,0 1-1,1-1 1,-1 0-1,0 0 0,1 1 1,-1-1-1,1 0 1,0 0-1,-1 0 0,1 1 1,0-1-1,-1 0 1,1 0-1,0 0 0,0 0 1,0 0-1,0 0 1,0-1-1,0 1 0,0 0 1,0 0-1,1-1 1,-1 1-1,0-1 0,0 1 1,1-1-1,-1 1 1,0-1-1,0 0 0,1 0 1,-1 0-1,0 1 1,1-1-1,-1 0 0,3-1 1,0 1 2,0 0 1,0 0 0,0-1 0,-1 1-1,1-1 1,0 0 0,0 0 0,-1 0-1,1-1 1,0 1 0,-1-1 0,5-3-1,4-7 11,-1-1 0,0 0 0,-1 0-1,0-1 1,-1-1 0,-1 0-1,0 0 1,-1 0 0,-1-1-1,0 0 1,-1 0 0,-1-1-1,2-20 1,-7 276 486,3-107-495,-1 73 10,-6 298 411,5-488-414,-2 21 173,-8 48 1,8-75-151,0-1 0,0 1 0,-1-1 1,1 1-1,-2-1 0,1 0 0,-1 0 0,-1-1 0,1 1 0,-1-1 0,-7 7 0,10-12-15,1 0 0,-1 0 1,0-1-1,0 1 1,-1-1-1,1 1 0,0-1 1,0 0-1,-1 0 0,1 0 1,-1 0-1,1-1 1,-1 1-1,1-1 0,-1 1 1,1-1-1,-1 0 0,1 0 1,-1 0-1,1 0 0,-1 0 1,0-1-1,1 1 1,-1-1-1,1 0 0,0 0 1,-1 0-1,1 0 0,0 0 1,-5-3-1,1 0 10,-1 0 0,1-1-1,0 0 1,0-1 0,1 1 0,0-1-1,0 0 1,-8-12 0,2-3-19,1 0 1,0-1-1,2 0 1,0 0-1,2-1 1,0 0-1,-4-42 1,6 9-21,2 0 1,6-64-1,-1 85 4,3 0 1,0 0-1,3 1 0,1 0 1,1 0-1,2 1 0,1 0 0,1 2 1,2-1-1,1 2 0,31-39 0,-27 42-10,0 1-1,2 0 1,1 2-1,0 1 1,2 1-1,1 2 1,0 0-1,2 2 1,0 1-1,1 1 1,58-20-1,-66 29 9,0 2 0,1 0 0,-1 1 0,1 1 0,0 2 0,-1 0 0,48 5 0,-64-1-11,0 0 0,-1 0 0,0 0 0,0 1 0,0 0 0,0 0 0,0 1 0,5 5 0,-10-9 58,-3-4 61,0 2-68,-5-4-30,0 0 0,0 0-1,-1 1 1,0 0-1,0 0 1,0 1 0,0 0-1,0 0 1,-1 1-1,1 0 1,-1 1 0,0 0-1,1 0 1,-1 1-1,0 0 1,0 0-1,1 1 1,-1 0 0,0 1-1,1 0 1,-1 0-1,1 1 1,0 0 0,0 1-1,-9 4 1,6 1-6,1 0 0,1 0-1,0 1 1,0 0 0,1 1 0,1 0 0,-1 0 0,2 0 0,-7 15 0,9-17-6,1 0 0,-1 0 1,1 0-1,1 1 0,0-1 1,0 1-1,1 0 1,0-1-1,1 1 0,0 0 1,1 0-1,0-1 0,2 13 1,-2-19 5,0-1 0,0 1 1,1-1-1,-1 0 0,0 0 0,1 1 1,-1-1-1,1 0 0,0-1 1,0 1-1,0 0 0,0 0 0,0-1 1,0 1-1,0-1 0,0 0 0,1 1 1,-1-1-1,0 0 0,1 0 1,-1-1-1,1 1 0,-1 0 0,1-1 1,0 0-1,-1 0 0,5 0 1,-2 1 0,1-1 0,-1 0 1,0-1-1,1 0 1,-1 1-1,0-2 0,0 1 1,0-1-1,0 1 1,0-1-1,0-1 0,9-4 1,13-18 15,-2 0 0,0-2 0,-2-1 0,-1-1 0,33-56 0,-50 83 58,-2 10-69,1 16-46,-4-21 47,3 27-27,-3-18 28,1-1 0,0 1 1,1-1-1,0 1 0,1-1 0,0 0 1,1 0-1,0-1 0,10 20 0,-13-29-6,-1-1-1,1 1 0,0-1 1,0 1-1,0-1 0,0 1 1,0-1-1,0 0 0,-1 1 1,1-1-1,0 0 0,0 0 0,0 0 1,0 0-1,0 0 0,0 0 1,0 0-1,0 0 0,0 0 1,0 0-1,0 0 0,0-1 0,0 1 1,0 0-1,0-1 0,-1 1 1,1 0-1,0-1 0,0 1 1,0-1-1,0 0 0,-1 1 1,1-1-1,0 0 0,27-25 17,-27 24-21,35-39 20,-23 24 10,1 1-1,1 0 1,1 1 0,0 1-1,18-13 1,-32 26-25,0 0 0,0-1 0,-1 1 0,1 0 0,0 0 0,0 0-1,0 0 1,0 1 0,0-1 0,0 0 0,1 1 0,-1-1 0,0 1 0,0 0 0,0 0 0,0 0 0,1 0 0,-1 0 0,0 0 0,0 1 0,0-1 0,0 1 0,1-1 0,-1 1-1,0 0 1,0 0 0,0 0 0,-1 0 0,5 2 0,-1 3 6,0 0 1,-1 0-1,1 0 0,-1 0 0,0 1 0,-1-1 1,4 9-1,18 30-19,-24-44 17,0-1 1,1 1 0,-1 0 0,0-1 0,0 1 0,0 0 0,0-1 0,1 0 0,-1 1 0,0-1 0,1 0 0,-1 1 0,0-1-1,1 0 1,-1 0 0,0 0 0,1 0 0,-1 0 0,0-1 0,1 1 0,-1 0 0,0-1 0,0 1 0,1-1 0,-1 1 0,0-1-1,0 1 1,0-1 0,0 0 0,1 0 0,0-1 0,39-33 72,-33 28-79,0 0 6,0 0 0,0 1 0,0 0 0,17-8 1,-24 13-5,1 0 1,0 1-1,0-1 1,-1 0-1,1 0 1,0 1-1,0-1 1,0 1-1,0-1 1,0 1-1,0 0 1,0 0 0,0 0-1,0 0 1,0 0-1,0 1 1,0-1-1,0 0 1,0 1-1,0 0 1,0-1-1,-1 1 1,1 0-1,0 0 1,0 0-1,-1 0 1,1 0-1,-1 0 1,1 1-1,2 2 1,6 10 23,20 23-54,-29-36 35,0 0-1,1-1 1,-1 1-1,0 0 1,0 0 0,1-1-1,-1 1 1,0-1-1,1 1 1,-1-1-1,0 0 1,1 1-1,-1-1 1,1 0 0,-1 0-1,1 0 1,-1 0-1,0 0 1,1 0-1,-1-1 1,1 1-1,-1 0 1,0-1-1,1 1 1,-1-1 0,0 0-1,1 1 1,-1-1-1,2-1 1,29-25 18,-29 22-25,1 1-1,-1 0 1,1 1-1,0-1 1,0 1-1,1-1 1,-1 1-1,1 1 1,0-1-1,0 0 1,0 1-1,0 0 1,0 1-1,0-1 1,0 1-1,1 0 1,5-1-1,-8 3-2,-1 0 0,0 0-1,0 0 1,0 0 0,0 0-1,0 1 1,0-1 0,-1 1-1,1-1 1,0 1 0,-1-1-1,1 1 1,-1 0 0,1 0-1,0 2 1,24 40-5,-16-26 9,-10-17 4,1 0-1,0 0 1,0 0-1,-1 0 1,1 0-1,0 0 1,0 0-1,0 0 0,0-1 1,0 1-1,0 0 1,0-1-1,0 1 1,0 0-1,0-1 1,1 1-1,-1-1 1,0 0-1,0 1 0,0-1 1,1 0-1,-1 0 1,0 0-1,0 0 1,1 0-1,-1 0 1,0 0-1,0 0 1,1 0-1,-1-1 1,0 1-1,0-1 0,0 1 1,1-1-1,-1 1 1,0-1-1,0 1 1,0-1-1,0 0 1,0 0-1,0 1 1,0-1-1,1-2 0,7-5 13,0-1-1,0 0 0,12-18 0,-9 12-29,3-4 24,29-30 38,-42 47-49,0 0 0,1 0 1,-1 0-1,0 1 0,1-1 1,0 1-1,-1 0 0,1-1 0,0 1 1,-1 1-1,1-1 0,0 0 0,0 1 1,0-1-1,0 1 0,0 0 0,0 0 1,0 0-1,3 0 0,-4 2-2,1-1 1,0 1-1,-1-1 1,1 1-1,-1 0 1,0 0-1,1 0 0,-1 0 1,0 1-1,0-1 1,0 0-1,-1 1 0,1-1 1,1 5-1,20 38-59,-14 2-656,-1-1-7033,0-30 1555</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7:55:24.841"/>
    </inkml:context>
    <inkml:brush xml:id="br0">
      <inkml:brushProperty name="width" value="0.05" units="cm"/>
      <inkml:brushProperty name="height" value="0.05" units="cm"/>
    </inkml:brush>
  </inkml:definitions>
  <inkml:trace contextRef="#ctx0" brushRef="#br0">346 221 6259,'0'0'11771,"-26"-15"-10614,-82-45-52,104 57-984,-1 1-1,1-1 1,0 1-1,-1 0 1,1 0-1,-1 1 1,0-1-1,1 1 1,-1 0 0,0 1-1,0-1 1,0 1-1,0 0 1,0 0-1,0 0 1,1 1-1,-9 1 1,5 0 123,3-1-203,1 1 0,0 0 0,0 1 0,0-1 0,0 1 0,0-1 0,1 1 0,-1 0 0,1 0 0,0 1 0,0-1 0,0 1-1,0 0 1,1 0 0,-1-1 0,1 2 0,0-1 0,-3 8 0,-3 8 23,1 1-1,-8 33 1,10-31-51,0 0 1,2 0-1,1 0 0,1 1 1,1-1-1,4 40 0,-3-60-12,0 0-1,0 0 1,1-1 0,-1 1-1,0 0 1,1-1-1,0 1 1,-1-1 0,1 0-1,0 1 1,0-1-1,0 0 1,1 0-1,-1 0 1,1 0 0,-1-1-1,1 1 1,-1-1-1,1 1 1,0-1 0,-1 0-1,1 0 1,5 1-1,-4-1 5,0 0 1,0-1-1,0 1 0,0-1 0,0 1 0,0-1 0,0-1 1,0 1-1,-1 0 0,1-1 0,0 0 0,0 0 0,0 0 0,0 0 1,-1-1-1,1 0 0,0 1 0,3-4 0,2-2-9,-1-2-1,0 1 0,0-1 0,-1 0 1,0-1-1,0 0 0,-1 0 1,-1 0-1,0-1 0,0 0 1,4-14-1,-3 4 388,0 0 1,-2 0-1,0 0 0,-1-1 1,0-28-1,-3 50 22,0 14-180,0 35-247,10 81 0,-7-113 26,0 0 0,2 1 0,0-1 0,1-1 0,0 1 0,2-1 0,0 0 0,12 18 0,-20-33-4,1 0 0,0 0 1,0 0-1,0 1 1,0-1-1,0 0 1,0 0-1,1-1 0,-1 1 1,0 0-1,0 0 1,1-1-1,-1 1 0,0 0 1,1-1-1,-1 1 1,1-1-1,-1 0 1,1 0-1,-1 1 0,1-1 1,-1 0-1,1 0 1,-1 0-1,1 0 0,-1-1 1,0 1-1,1 0 1,-1-1-1,1 1 1,-1-1-1,0 1 0,1-1 1,-1 0-1,0 1 1,1-1-1,-1 0 1,1-1-1,5-3 6,-1 0 0,0 0 0,0 0 1,-1-1-1,9-11 0,41-67 37,-42 61-56,2 0 0,0 2 0,1 0 0,0 0 0,29-25 0,-43 45 11,0-1 0,1 1 0,-1 0-1,0 0 1,1 0 0,-1 0 0,1 1 0,-1-1-1,1 1 1,-1-1 0,1 1 0,-1 0-1,1 0 1,-1 0 0,1 0 0,3 1 0,10 0-17,-16-1 67,0-1-20,-1 0 0,0 0 0,0 0 0,0 1 0,0-1-1,0 0 1,-1 1 0,1-1 0,0 1 0,0-1 0,0 1 0,0-1-1,-1 1 1,1 0 0,0 0 0,0 0 0,-1-1 0,1 1 0,0 0-1,0 1 1,-1-1 0,1 0 0,0 0 0,-2 1 0,-36 5 102,32-1-124,0-1-1,0 1 0,0 1 0,0-1 1,1 1-1,0 0 0,0 1 1,1 0-1,-1-1 0,1 2 0,1-1 1,-8 15-1,6-8 1,0-1 0,1 1-1,1 0 1,0 1 0,0-1 0,-1 28 0,5-40-6,-2 9-10,2 0 0,0 1 1,0-1-1,1 0 1,3 17-1,-3-25 8,0 0 0,0 0 0,1 0 0,-1 0 0,1-1 0,-1 1-1,1 0 1,0-1 0,0 1 0,0-1 0,0 0 0,0 0 0,0 1 0,1-2 0,-1 1 0,1 0 0,0 0 0,-1-1 0,1 1 0,0-1 0,0 0-1,0 0 1,0 0 0,5 1 0,1 0 4,-1-1 0,0 1 0,0-1-1,1-1 1,-1 1 0,0-1 0,1-1 0,-1 0-1,1 0 1,-1 0 0,0-1 0,0 0-1,0-1 1,0 0 0,0 0 0,-1-1 0,1 0-1,-1 0 1,0-1 0,0 1 0,-1-2-1,1 1 1,-1-1 0,0 0 0,-1 0 0,8-10-1,1-2 4,0-1-1,-1 0 0,-1-1 1,0 0-1,-2-1 0,0 0 1,-2-1-1,0 0 0,4-24 1,-3 0 30,-2-1 0,-2-1 0,-2-63 0,-2 81 13,0 23 29,0 1 1,0-1-1,-1 0 1,0 1-1,0-1 0,-1 0 1,0 0-1,0 1 1,0-1-1,-1 1 0,-4-11 1,6 17-57,0-1 0,-1 1 0,1-1 0,0 1 0,0 0 0,-1-1 0,1 1 0,0 0 0,-1-1 0,1 1 0,0 0 0,-1-1 0,1 1 0,0 0 0,-1 0 0,1 0 0,-1-1 0,1 1 0,-1 0 0,1 0 0,-1 0 0,1 0 0,0 0 0,-1 0 0,1 0 0,-1 0 0,1 0 0,-1 0 1,1 0-1,-1 0 0,1 0 0,-1 0 0,1 0 0,-1 0 0,1 0 0,0 1 0,-1-1 0,1 0 0,-1 0 0,1 1 0,0-1 0,-1 0 0,1 0 0,-1 1 0,1 0 0,-11 19 26,4 3-30,1 0-1,1 1 1,1-1 0,-2 35 0,6 102 2,1-79-40,0-59 28,0-1-1,1 0 0,1 1 1,9 33-1,-9-45-9,0-1 0,1 0 1,0 0-1,0 0 0,1 0 0,0-1 0,0 0 0,1 0 0,0 0 1,0-1-1,1 0 0,11 9 0,-15-14 3,-1 0-1,1 0 1,-1-1 0,1 1-1,0-1 1,0 0 0,-1 0-1,1 0 1,0 0 0,0 0-1,0-1 1,0 0 0,0 1-1,0-1 1,0 0 0,0 0-1,0-1 1,3 1 0,0-2-2,-1 0 0,0 1-1,0-2 1,0 1 0,0 0 0,0-1 0,0 0 0,-1 0 0,6-5-1,6-7-6,-1-1-1,0-1 0,22-34 1,-35 49 8,17-28 21,25-57-1,-33 63-28,0 106-181,-7-59 197,10 42-37,-13-62 34,0 0 1,0 0-1,1 0 1,-1 1-1,1-1 1,0-1-1,-1 1 1,1 0-1,0 0 1,1-1-1,-1 1 0,0-1 1,1 0-1,0 1 1,3 1-1,-3-3-5,0 0-1,0 0 1,1 0 0,-1 0-1,0-1 1,0 1-1,1-1 1,-1 0 0,0 0-1,0 0 1,1-1-1,-1 1 1,0-1-1,0 1 1,0-1 0,1 0-1,-1-1 1,0 1-1,0 0 1,0-1 0,-1 0-1,1 1 1,0-1-1,-1 0 1,1 0 0,-1-1-1,0 1 1,1 0-1,-1-1 1,2-3-1,8-10 13,0 0-1,-1-1 0,14-28 0,-20 37-20,2-6 38,-3 8-21,0-1 0,0 0 0,-1 0 0,0 0-1,0 0 1,-1 0 0,3-11 0,-5 17 27,0 39-114,0-14 68,0-1-1,2 1 0,6 27 1,-7-45 11,1 1 1,0 0-1,0-1 1,1 1-1,-1-1 1,1 0-1,1 0 1,0 0-1,-1 0 1,2 0-1,-1-1 1,1 0-1,-1 0 1,1 0-1,10 6 1,-13-9-1,0-1 1,0 0 0,1 0-1,-1 0 1,0-1-1,1 1 1,-1 0 0,1-1-1,-1 0 1,1 1 0,-1-1-1,1 0 1,-1 0 0,1-1-1,-1 1 1,1 0 0,-1-1-1,1 0 1,-1 1 0,0-1-1,1 0 1,-1 0-1,0 0 1,0-1 0,1 1-1,-1 0 1,2-3 0,9-6 15,-1-1 0,-1 0 0,15-18 0,2 0-57,-16 17 20,1 1 1,1 1 0,22-14-1,-29 20-6,1 1-1,-1 0 0,1 0 0,0 1 0,0 0 0,0 0 1,0 1-1,1 0 0,13 0 0,-22 0 41,0 0 0,0-1 0,0 1 0,0 0 0,0 0 0,0 0 0,0-1 0,0 1 0,0 0 0,-1 0 0,1 0 0,-1-1 0,1 1 0,-1 0 0,1 0 0,-1 0 0,0 0 0,1 0 0,-1 0 0,0 0 0,-1-1 0,-2 1-5,-1 0-1,0 0 1,0 1-1,1-1 0,-1 1 1,0 0-1,0 1 1,0-1-1,0 1 1,1 0-1,-1 0 1,0 0-1,1 0 1,-1 1-1,1 0 1,-1 0-1,1 0 0,0 1 1,0 0-1,0-1 1,0 1-1,1 0 1,-1 1-1,1-1 1,-1 1-1,1-1 1,0 1-1,-4 8 0,0-2-13,1 0-1,1 0 1,0 1-1,0-1 1,1 1-1,0 0 1,1 1-1,0-1 0,1 0 1,-2 23-1,4-33 7,-1 0 0,1 0 1,0-1-1,0 1 0,0 0 0,0 0 0,1-1 0,-1 1 0,0 0 0,0 0 1,0-1-1,0 1 0,1 0 0,-1 0 0,0-1 0,1 1 0,-1 0 0,1-1 1,-1 1-1,0-1 0,1 1 0,-1-1 0,1 1 0,0-1 0,-1 1 0,1-1 0,-1 1 1,1-1-1,0 1 0,-1-1 0,1 0 0,0 0 0,0 1 0,-1-1 0,1 0 1,0 0-1,0 0 0,-1 0 0,1 0 0,0 0 0,0 0 0,-1 0 0,1 0 1,0 0-1,0 0 0,-1 0 0,1 0 0,0-1 0,-1 1 0,1 0 0,0-1 0,-1 1 1,1 0-1,0-1 0,0 0 0,3-1-4,1 0 0,-1 0-1,0-1 1,0 0 0,0 0 0,-1 0 0,7-7 0,7-12 8,-1 0 0,-1-2 1,18-39-1,-33 63-7,1 0 1,-1 0-1,0 0 1,0-1-1,1 1 1,-1 0-1,0 0 1,0 0-1,1 0 0,-1 0 1,0-1-1,0 1 1,1 0-1,-1 0 1,0 0-1,1 0 1,-1 0-1,0 0 1,0 0-1,1 0 0,-1 0 1,0 0-1,1 0 1,-1 0-1,0 1 1,0-1-1,1 0 1,-1 0-1,0 0 1,0 0-1,1 0 1,-1 0-1,0 1 0,0-1 1,1 0-1,-1 0 1,0 0-1,0 1 1,0-1-1,1 0 1,-1 0-1,0 1 1,0-1-1,0 0 0,0 0 1,0 1-1,0-1 1,1 0-1,-1 1 1,0-1-1,0 0 1,0 0-1,0 1 1,0-1-1,0 0 0,0 1 1,0-1-1,7 17-10,-7-17 12,3 7-1,-1-1-1,2 0 1,-1 0-1,1 0 1,-1-1-1,2 1 1,-1-1-1,0 0 1,1 0-1,0 0 1,0-1-1,1 1 1,-1-1-1,1-1 1,0 1-1,0-1 1,10 4-1,-12-6 0,1 1 0,0-1 0,0-1 0,0 1 0,0-1 0,0 0 0,0 0 0,0 0-1,0 0 1,0-1 0,-1 0 0,1 0 0,0-1 0,0 1 0,-1-1 0,1 0 0,-1 0 0,1 0 0,-1-1-1,0 0 1,0 0 0,0 0 0,0 0 0,5-7 0,1-1 2,-1 0 0,0-1-1,-1 0 1,0 0 0,-1-1-1,0 0 1,-1-1 0,-1 1 0,0-1-1,-1 0 1,0 0 0,2-20 0,-1-15 15,-2-1 0,-3-61 1,-1 97-17,1 4 3,-1 1 0,0-1 0,0 0-1,-5-13 1,6 21 12,0 1 0,-1-1 0,1 1 0,-1 0-1,1-1 1,-1 1 0,1-1 0,-1 1 0,0 0-1,0 0 1,1-1 0,-1 1 0,0 0 0,0 0 0,0 0-1,0 0 1,-1 0 0,1 0 0,0 0 0,0 0-1,-1 1 1,1-1 0,0 0 0,-1 1 0,1-1-1,0 1 1,-1 0 0,1-1 0,-1 1 0,1 0 0,-1 0-1,1 0 1,-1 0 0,1 0 0,-1 0 0,1 0-1,-3 1 1,3 0-2,-1 0-1,0 0 1,1 0-1,-1 0 1,1 1-1,-1-1 1,1 1-1,0-1 1,0 1-1,-1-1 1,1 1-1,0 0 1,0 0-1,1-1 1,-1 1-1,0 0 1,0 0-1,0 3 1,-8 41 10,8-41-7,-4 44-8,1 0 0,4 1 0,1-1 0,2 0 0,3 0 0,1 0 0,18 59 0,-21-94-75,0 0 0,0 0 1,2 0-1,-1 0 0,2-1 1,0 0-1,0-1 0,11 15 1,-3-18-1881,-8-17-1861,-4-23-3960,-3 31 7750,0-23-8033</inkml:trace>
</inkml:ink>
</file>

<file path=ppt/ink/ink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8:39:21.182"/>
    </inkml:context>
    <inkml:brush xml:id="br0">
      <inkml:brushProperty name="width" value="0.05" units="cm"/>
      <inkml:brushProperty name="height" value="0.05" units="cm"/>
    </inkml:brush>
  </inkml:definitions>
  <inkml:trace contextRef="#ctx0" brushRef="#br0">2 287 12758,'0'0'11765,"0"-13"-10706,-2-40-346,3 51-668,-1-1-1,1 1 1,-1-1 0,1 1 0,0 0 0,0 0 0,0-1 0,0 1 0,0 0 0,1 0-1,-1 0 1,1 0 0,-1 0 0,1 0 0,0 1 0,0-1 0,0 1 0,0-1 0,0 1-1,0-1 1,0 1 0,0 0 0,0 0 0,1 0 0,-1 0 0,4 0 0,4-4 106,5-3-72,51-24 332,-61 30-390,1 0-1,-1 1 1,1-1 0,0 1 0,-1 0-1,1 1 1,0-1 0,0 1-1,-1 0 1,10 2 0,-13-1-19,0 0 1,0 0 0,0 0 0,-1 0-1,1 0 1,0 1 0,-1-1 0,1 1-1,-1-1 1,1 1 0,-1 0 0,0-1-1,1 1 1,-1 0 0,0 0 0,0 0-1,0 0 1,-1 0 0,1 0 0,0 0-1,-1 0 1,1 0 0,-1 0-1,0 4 1,5 53 10,-5-58-12,3 25 164,7-40 131,5-10-290,0 3 50,1 1-1,34-34 1,-45 49-48,0 0 1,1 1-1,-1-1 1,1 1-1,0 0 0,0 1 1,0 0-1,0 0 1,0 0-1,1 0 0,0 1 1,-1 0-1,1 1 1,0-1-1,0 1 0,7 0 1,-12 2-9,0 0 0,1 0 1,-1 0-1,0 0 0,0 0 0,0 0 1,0 1-1,0-1 0,0 1 0,0 0 1,0-1-1,-1 1 0,1 0 1,-1 0-1,1 0 0,-1 0 0,0 0 1,2 4-1,22 50 12,-20-44-8,-4-8-11,1-1-1,-1 1 1,1-1-1,-1 1 0,1-1 1,0 0-1,1 0 1,-1 0-1,0 0 1,1-1-1,0 1 1,4 3-1,-5-5 3,0 0 1,1-1-1,-1 1 0,0 0 0,0-1 0,0 0 1,1 1-1,-1-1 0,0 0 0,0 0 1,1 0-1,-1-1 0,0 1 0,0 0 0,1-1 1,-1 0-1,0 1 0,0-1 0,0 0 0,0 0 1,0 0-1,3-3 0,7-3-11,-1-1 0,0-1-1,-1 0 1,12-13 0,-13 13 2,0 0 0,1 0 0,0 1 0,0 0 0,15-8 0,-24 15 2,1 1 1,-1-1 0,1 0 0,-1 1 0,1 0 0,0-1 0,-1 1 0,1 0 0,-1 0 0,1 0 0,0 0 0,-1 0 0,1 0-1,-1 0 1,1 1 0,0-1 0,-1 0 0,1 1 0,-1-1 0,1 1 0,-1 0 0,1 0 0,-1-1 0,2 3 0,30 30-166,-5-3-327,-21-26 433,0 0-1,0-1 1,1 0 0,-1 0 0,1 0 0,0-1 0,-1 0-1,1 0 1,0-1 0,0 0 0,0-1 0,0 0 0,0 0-1,0 0 1,0-1 0,0-1 0,0 1 0,0-1 0,0 0-1,-1-1 1,8-3 0,-8 3 78,-1 0 0,1-1-1,-1 1 1,0-1 0,0-1 0,0 1-1,-1-1 1,1 0 0,-1 0 0,-1 0-1,1-1 1,-1 0 0,1 0 0,-2 0 0,1 0-1,-1-1 1,0 1 0,0-1 0,-1 0-1,0 0 1,0 0 0,0 0 0,0-9-1,-2 15 0,0 0-1,0 0 1,0 0-1,0 0 0,0 0 1,0 0-1,0 0 1,0 0-1,0 0 0,-1 0 1,1 0-1,0 0 1,-1 0-1,1 0 0,-1 0 1,1 0-1,-1 0 1,1 0-1,-1 0 0,0 1 1,1-1-1,-1 0 1,0 0-1,0 1 0,1-1 1,-1 0-1,0 1 1,0-1-1,0 1 0,0-1 1,-1 0-1,-2 1-2,1-1 0,0 1 1,-1 0-1,1-1 0,0 1 0,-1 1 0,1-1 1,0 0-1,-1 1 0,-3 1 0,-3 1-7,1 0 0,-1 1 0,1 0 0,0 0-1,0 1 1,-14 10 0,17-10 3,-1 1 1,1-1-1,0 2 0,1-1 0,-1 1 1,1-1-1,1 1 0,-1 1 0,1-1 0,0 1 1,1-1-1,0 1 0,0 0 0,1 0 0,0 1 1,-1 10-1,24-20 132,7-14-75,-26 13-58,1 0 0,0 0 0,-1 1-1,1-1 1,0 1 0,0-1 0,0 1-1,0 0 1,0 0 0,6-1 0,-8 5-9,1 0 0,-1 0 1,0 0-1,0 0 1,0 0-1,-1 1 0,1-1 1,-1 0-1,0 0 1,0 5-1,0-4 8,1-2 12,-1 6 24,1-1 1,0 1-1,0-1 1,1 1-1,0-1 1,4 9-1,-5-14-22,0 0 0,0 0 1,1-1-1,-1 1 0,0 0 0,1 0 0,0-1 0,-1 1 0,1-1 0,0 0 0,0 1 0,0-1 0,0 0 0,0 0 0,0 0 0,0-1 0,0 1 0,0 0 0,1-1 0,-1 1 0,0-1 0,0 0 0,0 0 0,1 0 0,2 0 0,9 0 78,0-1 0,0 0 0,0-1 0,0 0 0,21-7 0,-28 6-444,0 0 0,0 0 1,0 0-1,0-1 0,-1 0 0,0 0 0,0-1 0,0 1 1,0-1-1,-1-1 0,0 1 0,8-10 0,1-10-6098</inkml:trace>
</inkml:ink>
</file>

<file path=ppt/ink/ink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8:39:21.847"/>
    </inkml:context>
    <inkml:brush xml:id="br0">
      <inkml:brushProperty name="width" value="0.05" units="cm"/>
      <inkml:brushProperty name="height" value="0.05" units="cm"/>
    </inkml:brush>
  </inkml:definitions>
  <inkml:trace contextRef="#ctx0" brushRef="#br0">0 162 13622,'0'0'11819,"9"-10"-11224,-5 6-563,-2 1-11,0 1-1,0-1 1,0 1 0,0 0 0,1 0-1,-1 0 1,1 0 0,-1 0 0,1 0-1,4-1 1,-6 3-9,1 0 1,-1 0-1,1 0 0,-1 0 0,1 1 1,-1-1-1,1 0 0,-1 1 0,0 0 1,1-1-1,-1 1 0,0 0 0,1-1 1,-1 1-1,0 0 0,0 0 1,0 0-1,0 0 0,0 0 0,0 0 1,0 1-1,0-1 0,0 0 0,0 0 1,-1 1-1,1-1 0,-1 0 0,1 1 1,-1-1-1,1 3 0,26 51 153,-12-22-71,0-1-1,3-1 1,0-1-1,30 37 1,-47-66-88,0 1 0,0-1 1,0 0-1,0 0 1,1 0-1,-1 0 1,0 0-1,1 0 1,-1 0-1,0 0 1,1 0-1,-1-1 1,1 1-1,0-1 0,-1 1 1,1-1-1,-1 1 1,1-1-1,0 0 1,-1 0-1,1 0 1,0 0-1,-1 0 1,1 0-1,-1 0 1,1-1-1,0 1 0,-1 0 1,1-1-1,-1 0 1,1 1-1,-1-1 1,1 0-1,-1 0 1,1 1-1,1-3 1,5-4 52,-1 0 0,-1 0 1,1 0-1,-1 0 1,6-11-1,-5 7-17,24-35 32,-3-2-1,41-94 1,-22 40 20,-47 102-98,0 0 1,0 0-1,1-1 0,-1 1 1,0 0-1,0 0 0,0 0 1,0 0-1,0 0 0,0-1 1,0 1-1,0 0 0,0 0 1,0 0-1,0 0 0,1 0 1,-1-1-1,0 1 0,0 0 1,0 0-1,0 0 0,0 0 1,1 0-1,-1 0 0,0 0 1,0 0-1,0 0 0,0 0 1,0 0-1,1 0 0,-1 0 1,0 0-1,0 0 0,0 0 1,0 0-1,1 0 0,-1 0 1,0 0-1,0 0 0,0 0 1,0 0-1,1 0 0,-1 0 1,0 0-1,0 0 0,0 0 1,0 0-1,0 0 0,1 0 1,-1 0-1,0 1 0,0-1 1,0 0-1,7 13-77,1 13-11,-1 10-325,-2-11-1768,13 45-1,-16-64 1174,0-1 0,1 1 0,0 0 0,0-1 0,0 1 0,0-1 0,1 0 0,0 0 0,0 0 0,0-1 0,1 1 0,7 5 0,4-3-3844</inkml:trace>
</inkml:ink>
</file>

<file path=ppt/ink/ink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8:39:23.023"/>
    </inkml:context>
    <inkml:brush xml:id="br0">
      <inkml:brushProperty name="width" value="0.05" units="cm"/>
      <inkml:brushProperty name="height" value="0.05" units="cm"/>
    </inkml:brush>
  </inkml:definitions>
  <inkml:trace contextRef="#ctx0" brushRef="#br0">172 413 7363,'0'0'10290,"7"-21"-8684,23-66 99,-30 86-1634,1 0 0,-1 0 0,1 1 0,-1-1 0,1 0 0,-1 0 0,0 0 0,0 0 0,1 0 0,-1 0 0,0 0 0,0 0 0,0 0 0,0 0 0,0 0 0,0 0 0,0 0 0,0 1 0,-1-1 0,1 0 0,0 0 0,0 0 0,-1 0 0,1 0 0,-1 0 0,1 0 0,-1 1 0,1-1 0,-1 0 0,1 0 0,-1 1 0,0-1 0,0 0 0,1 1 0,-1-1 0,0 1 0,0-1 0,1 1 0,-1-1 0,0 1 0,0 0 0,0-1 0,0 1 0,0 0 0,0-1 0,0 1 0,0 0 0,0 0 0,-1 0 0,-39 6 744,34-2-777,-1 0 0,1 0 1,0 0-1,1 1 0,-1 0 0,1 0 1,0 1-1,0-1 0,0 2 0,1-1 1,0 0-1,0 1 0,1 0 1,-5 9-1,0 0-26,1 0 1,1 1-1,0 0 0,1 0 1,-5 28-1,9-35-17,0 0-1,1 0 0,0 1 1,1-1-1,0 0 0,0 0 1,3 17-1,0-25 3,1-1 0,-1 0 0,0-1 0,0 1 1,0-1-1,0 1 0,1-1 0,-1 0 0,0 0 0,0 0 1,0-1-1,1 1 0,-1-1 0,4-1 0,-1 0 7,-1-1 0,1 0 0,-1 0 0,1 0 0,-1-1 0,0 1 0,0-1 0,0-1 0,-1 1 0,0-1-1,5-5 1,41-61 40,-48 67-44,12-16 20,-2-2 1,-1 0 0,0 0-1,-2-1 1,-1 0-1,6-26 1,-16 75 188,1-1 0,3 40-1,0-3-346,-2-60 137,0-1 1,0 0-1,0 0 0,0 1 0,1-1 0,-1 0 0,0 1 1,0-1-1,1 0 0,-1 0 0,1 1 0,-1-1 1,1 0-1,0 0 0,-1 0 0,1 0 0,0 0 0,0 0 1,0 0-1,0 0 0,0 0 0,0 0 0,0-1 0,0 1 1,1 1-1,1-1 3,0 0 1,-1-1-1,1 1 0,0 0 1,0-1-1,-1 0 1,1 0-1,0 0 1,0 0-1,0 0 0,3-1 1,1 0 8,0 0 1,-1-1-1,1 0 1,-1 0-1,1 0 1,-1-1-1,0 0 1,0 0-1,7-6 1,3-6-6,-2-1-1,0 0 1,0-1 0,-2-1-1,0 0 1,-1 0 0,0-1-1,-2-1 1,0 1 0,5-23-1,-4 8 221,-1-1 1,-2-1-1,-2 1 0,-1-1 0,-1-43 0,-24 96 660,13-3-868,1 1 0,1 1-1,0-1 1,2 1 0,-1 0 0,2 0 0,-3 30-1,1 125 2,5-134-47,0-28 24,0 0 0,1 0-1,1 0 1,-1-1 0,2 1-1,-1-1 1,1 1 0,0-1 0,5 9-1,-7-14 0,1-1-1,-1 0 0,0 1 0,1-1 1,-1 0-1,1 0 0,0 0 1,0 0-1,0-1 0,0 1 1,0-1-1,0 1 0,0-1 1,1 1-1,-1-1 0,0 0 1,1 0-1,-1 0 0,1-1 1,-1 1-1,1 0 0,0-1 0,-1 0 1,1 1-1,-1-1 0,1 0 1,0-1-1,-1 1 0,1 0 1,-1-1-1,1 1 0,0-1 1,-1 0-1,1 0 0,-1 0 1,3-1-1,0-2-3,1 1 0,-1-1 0,1 0 0,-1 0 1,0-1-1,-1 1 0,1-1 0,-1 0 0,7-10 0,33-61-86,-25 41 76,17-36 129,-36 70-134,0 22-99,0-12 102,-1 14 6,1 0 1,1 0 0,1 0 0,1 0 0,1 0 0,11 33 0,-15-55 12,0 0-1,1 0 1,-1 0 0,0 0 0,1-1 0,-1 1-1,1 0 1,-1 0 0,1 0 0,0-1-1,-1 1 1,1 0 0,0-1 0,-1 1 0,1-1-1,0 1 1,0-1 0,0 1 0,-1-1 0,1 0-1,0 1 1,0-1 0,0 0 0,0 1 0,0-1-1,0 0 1,-1 0 0,3 0 0,-1 0-2,1-1-1,-1 0 1,0 1 0,0-1 0,0 0-1,0 0 1,0 0 0,0-1 0,0 1 0,0 0-1,2-3 1,37-42 41,-21 13-41,-17 26 1,1 0 1,0 0-1,0 0 0,1 1 0,0-1 0,0 1 1,11-10-1,-16 16-5,1 0 0,-1 0 0,1 0 0,-1 0 0,0 0 0,1 0 0,-1 0 0,0 0 0,1 0 0,-1 0 0,0 1 0,1-1 0,-1 0 0,0 0 0,1 0 0,-1 0 0,0 1 1,1-1-1,-1 0 0,0 0 0,1 1 0,-1-1 0,0 0 0,0 0 0,1 1 0,-1-1 0,0 0 0,0 1 0,0-1 0,0 0 0,1 1 0,-1-1 0,0 0 0,0 1 0,0-1 0,0 0 0,0 1 0,0-1 0,0 1 1,7 22 12,-5-13-34,0-6 30,0 1-1,0-1 1,0 1-1,0-1 1,1 0 0,0 0-1,0 0 1,0 0-1,0 0 1,0-1-1,1 1 1,0-1 0,-1 0-1,1 0 1,1 0-1,-1-1 1,0 0-1,0 1 1,1-2 0,0 1-1,-1 0 1,1-1-1,0 0 1,0 0-1,-1 0 1,1-1 0,0 1-1,0-1 1,0 0-1,0-1 1,0 1-1,0-1 1,6-2 0,0 1-6,0-1 0,0-1 0,0 0 0,-1-1 0,0 0 1,0 0-1,0-1 0,-1 0 0,1-1 0,-1 0 1,-1 0-1,0-1 0,12-14 0,-14 14 11,0-1-1,-1 1 0,0-1 1,0-1-1,-1 1 0,0-1 1,-1 1-1,0-1 0,0 0 1,-1-1-1,-1 1 0,2-16 1,-4 25-7,1 1 1,-1-1-1,1 0 1,-1 1-1,0-1 1,1 1 0,-1-1-1,0 1 1,1-1-1,-1 1 1,0-1-1,0 1 1,1 0 0,-1-1-1,0 1 1,0 0-1,0 0 1,1 0-1,-1-1 1,0 1 0,0 0-1,0 0 1,0 0-1,1 0 1,-1 1-1,0-1 1,0 0 0,0 0-1,0 1 1,-28 6-46,26-4 49,0 0-1,0 0 1,1 0 0,-1 1 0,1-1 0,0 1 0,0 0-1,0-1 1,1 1 0,-1 0 0,1 0 0,0 0 0,0 0-1,0 1 1,0 4 0,-2 71 67,3-61-81,0-17 9,0 1-1,0 0 1,1-1 0,-1 1-1,1 0 1,-1-1 0,1 1-1,0 0 1,0-1 0,0 1-1,0-1 1,1 0 0,-1 1-1,0-1 1,1 0 0,0 0-1,0 0 1,-1 0 0,1 0 0,3 2-1,0-1 4,-1 0-1,1-1 1,0 0 0,-1 0-1,1 0 1,0 0 0,0-1-1,0 0 1,0 0-1,7 0 1,0 0-1,1-1 0,-1-1 0,0 0 0,0 0 0,0-1-1,0-1 1,0 0 0,19-7 0,-12 1-225,-1-1 1,0-1-1,-1 0 0,18-16 0,-25 19-1162,-1-1-1,0-1 0,0 1 1,10-16-1,-5-1-4730</inkml:trace>
</inkml:ink>
</file>

<file path=ppt/ink/ink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8:39:26.484"/>
    </inkml:context>
    <inkml:brush xml:id="br0">
      <inkml:brushProperty name="width" value="0.05" units="cm"/>
      <inkml:brushProperty name="height" value="0.05" units="cm"/>
    </inkml:brush>
  </inkml:definitions>
  <inkml:trace contextRef="#ctx0" brushRef="#br0">1 907 14871,'0'0'4978,"21"-7"-4191,-2 1-579,-1 1-24,0-1-1,-1-1 1,0 0 0,0-2 0,-1 0-1,19-13 1,1-4 68,-2-3 0,0-1 0,-2-1 0,-2-1 0,0-2-1,37-58 1,-51 67-194,-2 0 0,0-1-1,-2-1 1,-1 0-1,-1 0 1,-1-1 0,-2-1-1,-1 1 1,-1-1-1,-1 0 1,0-31 0,-4 41 104,-1 0 0,0 0 0,-7-29 0,7 42-70,0 1 0,-1 0 0,1 0 0,-1 0 0,0 0 0,-1 0-1,0 1 1,1-1 0,-1 1 0,-1-1 0,1 1 0,0 0 0,-1 0 0,0 1-1,0-1 1,0 1 0,-9-5 0,12 7-69,0 0 0,-1 1 0,1-1 0,-1 0 0,1 1 0,-1-1 1,1 1-1,-1 0 0,0 0 0,1-1 0,-1 1 0,1 0 0,-1 0 0,0 1 0,1-1 0,-1 0 0,1 0 0,-1 1 0,1-1 1,-1 1-1,1-1 0,-1 1 0,-1 1 0,0 0-9,0 0 1,1 0-1,-1 1 1,1-1-1,-1 1 1,1 0-1,0 0 0,0 0 1,0 0-1,-2 4 1,-3 10-12,0 1 0,1 0 1,-4 23-1,7-30 47,-10 53 15,2 1-1,-3 90 0,11 137 310,4-185-332,-1 100 67,31 231 0,-2-270-69,10 109 112,-38-276-120,-1 0 0,0 0 0,1 0 0,-1 0 0,0 1 0,0-1 0,0 0 0,0 0 0,0 0 0,0 0 0,-1 1 0,1-1 0,0 0 0,-1 0 0,1 0 0,-1 0 0,1 0 0,-1 0 0,0 2 0,-24-9 369,23 5-444,-13-5-104,-21-8-240,1-1 1,1-2-1,-35-23 0,59 32-340,0 1 0,1-1-1,0-1 1,0 0-1,-12-16 1,16 18-252,1 0 0,-1 0-1,2 0 1,-1 0 0,1-1 0,0 1 0,1-1 0,0 0-1,-2-14 1,0-22-6032</inkml:trace>
</inkml:ink>
</file>

<file path=ppt/ink/ink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8:39:27.230"/>
    </inkml:context>
    <inkml:brush xml:id="br0">
      <inkml:brushProperty name="width" value="0.05" units="cm"/>
      <inkml:brushProperty name="height" value="0.05" units="cm"/>
    </inkml:brush>
  </inkml:definitions>
  <inkml:trace contextRef="#ctx0" brushRef="#br0">61 213 11237,'0'0'9210,"-10"-5"-8650,-30-12-80,30 13-250,28 4 188,18 1-111,1-2-1,-1-1 1,0-2-1,0-2 1,-1-1-1,54-17 0,-87 23-287,31-11 80,54-29 0,-79 37-37,0 0-1,-1-1 1,0 0 0,0 0 0,0-1-1,0 0 1,-1 0 0,0 0 0,-1-1-1,1 0 1,-1 0 0,7-15 0,-22 52 227,0-1 1,2 1-1,1 0 0,1 1 1,-2 52-1,7-70-324,1 1-1,1-1 0,0 0 1,1 0-1,1 0 0,-1-1 1,7 17-1,-7-26 25,0 1 1,-1-1-1,1 0 1,1 0-1,-1 0 0,0 0 1,1 0-1,0 0 1,0 0-1,-1-1 1,2 0-1,-1 1 0,0-1 1,0 0-1,1 0 1,-1-1-1,1 1 0,-1-1 1,1 0-1,0 0 1,-1 0-1,1 0 1,0-1-1,0 1 0,0-1 1,0 0-1,-1 0 1,1-1-1,4 0 0,-6 1 13,0-1-1,0 0 0,0 0 1,0 0-1,0 0 0,-1 0 1,1-1-1,0 1 0,-1 0 1,1-1-1,-1 0 0,0 1 1,1-1-1,-1 0 0,0 1 0,0-1 1,0 0-1,0 0 0,0 0 1,0 0-1,-1 0 0,1-2 1,14-52-43,-14 51 27,7-43 18,-5 24 15,1-1-1,10-31 1,-12 51-17,-1-1 1,2 1-1,-1 0 1,0 0-1,1 0 0,0 0 1,0 0-1,1 1 1,-1-1-1,1 1 1,0 0-1,0 0 1,0 1-1,1-1 1,6-4-1,-7 6-9,1 0 0,-1 0 0,0 1 0,0-1 0,1 1-1,-1 0 1,1 0 0,-1 0 0,1 1 0,-1 0 0,1 0 0,0 0 0,-1 0-1,1 1 1,-1 0 0,1-1 0,4 3 0,-2 0 10,0 0 0,0 1-1,0-1 1,0 1 0,-1 1 0,0-1 0,0 1-1,0 0 1,7 9 0,-2-2-10,0 2-1,-1 0 0,-1 0 1,0 0-1,-1 1 1,0 1-1,-1-1 1,6 26-1,-10-30 32,-1 0 1,-1 0-1,0 0 1,-1 17-1,0-16 11,0-35-4,1 1 0,1-1 0,1 1-1,8-33 1,-7 42-21,0 1-1,1 0 1,1 0 0,0 0 0,0 1-1,1 0 1,0 0 0,1 1 0,15-16-1,-16 19-277,0 1-1,0 0 0,1 0 0,0 0 1,1 1-1,-1 0 0,1 0 0,0 1 1,0 0-1,0 1 0,18-4 0,-4 3-1166,1 2-1,0 0 1,39 3-1,-30 1-4179</inkml:trace>
</inkml:ink>
</file>

<file path=ppt/ink/ink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8:39:27.805"/>
    </inkml:context>
    <inkml:brush xml:id="br0">
      <inkml:brushProperty name="width" value="0.05" units="cm"/>
      <inkml:brushProperty name="height" value="0.05" units="cm"/>
    </inkml:brush>
  </inkml:definitions>
  <inkml:trace contextRef="#ctx0" brushRef="#br0">0 24 7587,'0'0'7796,"111"-24"-7716,-90 31-80,3 7 80,-1 3-208,-2 0-32,-2-3-2113,-3-2-2817</inkml:trace>
</inkml:ink>
</file>

<file path=ppt/ink/ink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8:39:28.726"/>
    </inkml:context>
    <inkml:brush xml:id="br0">
      <inkml:brushProperty name="width" value="0.05" units="cm"/>
      <inkml:brushProperty name="height" value="0.05" units="cm"/>
    </inkml:brush>
  </inkml:definitions>
  <inkml:trace contextRef="#ctx0" brushRef="#br0">2 1 13702,'0'0'8698,"0"2"-8410,-1 17-12,0 0 0,2 0 0,0 0 1,1 0-1,1 0 0,1 0 0,8 25 0,1 12 97,-7-29-316,-5-14-44,1 0 1,1-1 0,0 1-1,1-1 1,0 0-1,1 0 1,10 17 0,-15-29-8,1 1 1,-1 0 0,1-1 0,0 1 0,-1-1 0,1 1-1,0-1 1,0 1 0,0-1 0,-1 0 0,1 1 0,0-1-1,0 0 1,0 0 0,0 0 0,-1 0 0,1 1-1,0-1 1,0 0 0,0 0 0,0-1 0,0 1 0,-1 0-1,1 0 1,0 0 0,0-1 0,0 1 0,0 0-1,-1-1 1,1 1 0,0 0 0,0-1 0,-1 1 0,1-1-1,0 1 1,-1-1 0,1 0 0,0-1 0,26-26 240,-26 26-243,119-155 367,-120 156-363,1 1 0,-1-1 1,1 1-1,-1-1 0,1 1 0,-1 0 0,1-1 1,-1 1-1,1 0 0,-1-1 0,1 1 0,0 0 0,-1 0 1,1 0-1,-1-1 0,1 1 0,0 0 0,-1 0 1,1 0-1,0 0 0,-1 0 0,1 0 0,0 0 0,-1 0 1,1 0-1,0 1 0,-1-1 0,1 0 0,-1 0 1,1 1-1,0-1 0,-1 0 0,1 1 0,-1-1 0,1 0 1,-1 1-1,1-1 0,-1 1 0,1-1 0,-1 1 1,1-1-1,-1 1 0,0-1 0,1 1 0,-1-1 0,0 1 1,0 0-1,1 0 0,20 39-70,-15-26 97,3 1-32,0 0 1,1-1 0,0 0 0,14 14 0,-20-24-3,0 0 0,1 0 0,-1 0 0,1-1-1,0 0 1,0 0 0,0 0 0,0-1 0,0 1 0,1-1 0,-1-1 0,1 1 0,-1-1 0,1 0-1,0 0 1,8 0 0,-9-1 5,1 0 1,-1 0-1,1-1 0,0 0 0,-1 0 0,1 0 1,-1-1-1,0 0 0,1 0 0,-1 0 1,0 0-1,5-4 0,-3 0 4,0 0-1,-1 0 1,1 0-1,-1-1 1,-1 0-1,1 0 1,5-9 0,-6 7-9,0 0 1,0 0 0,-1 0-1,-1-1 1,1 1 0,-1-1-1,3-19 1,-1-72 478,-5 101-468,0-1 0,0 1 0,0-1 0,0 1 0,0-1 0,0 1 0,0-1-1,0 1 1,0-1 0,0 1 0,-1 0 0,1-1 0,0 1 0,0-1 0,0 1 0,-1-1 0,1 1 0,0 0-1,-1-1 1,1 1 0,0-1 0,-1 1 0,1 0 0,0 0 0,-1-1 0,1 1 0,0 0 0,-1-1 0,1 1-1,-1 0 1,1 0 0,-1 0 0,1 0 0,-1-1 0,1 1 0,-1 0 0,0 0 0,1 0-18,-1 0 1,0 1 0,0-1 0,0 0 0,0 0 0,1 1-1,-1-1 1,0 1 0,0-1 0,1 0 0,-1 1 0,0-1-1,0 1 1,1 0 0,-1-1 0,1 1 0,-1 0-1,1-1 1,-1 1 0,1 0 0,-1-1 0,1 1 0,-1 1-1,-3 9-151,0 1 1,0-1-1,1 1 0,1 0 0,0 0 0,1 0 0,0 0 0,1 0 1,1 13-1,-1-23-28,0 0 0,1-1 0,-1 1 0,1 0 0,0 0 0,-1-1 0,1 1 0,0 0 0,0-1 1,0 1-1,0-1 0,0 1 0,0-1 0,1 1 0,-1-1 0,0 0 0,1 0 0,-1 0 0,1 0 1,-1 0-1,1 0 0,-1 0 0,1 0 0,0 0 0,0-1 0,-1 1 0,1-1 0,0 1 0,0-1 0,3 0 1,7 2-1774,-1-1 0,1-1 0,19-2 0,-25 2 1022,28-4-5104</inkml:trace>
</inkml:ink>
</file>

<file path=ppt/ink/ink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8:39:34.913"/>
    </inkml:context>
    <inkml:brush xml:id="br0">
      <inkml:brushProperty name="width" value="0.05" units="cm"/>
      <inkml:brushProperty name="height" value="0.05" units="cm"/>
    </inkml:brush>
  </inkml:definitions>
  <inkml:trace contextRef="#ctx0" brushRef="#br0">56 185 7603,'0'0'6801,"0"-23"-5123,-1-12-854,0-22-85,0-13 5808,-4 100-5666,-28 323 814,22-212-1533,8-14-146,5-127-7,1 0 0,-1-1 0,1 0 0,-1 1 0,0-1 0,1 0 0,-1 0 0,0 0 0,0 0 0,1-1 0,-1 1 0,2-3 0,134-139 138,-138 143-149,1 0 1,-1 0-1,1-1 0,-1 1 1,0 0-1,1 0 0,-1 0 1,1 0-1,-1 0 1,1 0-1,-1-1 0,0 1 1,1 0-1,-1 0 1,1 0-1,-1 0 0,1 0 1,-1 1-1,1-1 0,-1 0 1,1 0-1,-1 0 1,0 0-1,1 0 0,-1 1 1,1-1-1,-1 0 1,0 0-1,1 1 0,-1-1 1,0 0-1,1 1 0,-1-1 1,0 0-1,1 1 1,-1-1-1,0 0 0,0 1 1,1-1-1,-1 0 0,0 1 1,0-1-1,0 1 1,0-1-1,0 1 0,1-1 1,-1 1-1,7 23-8,-6-23 7,3 14 2,0 1-1,1 0-1,0 0 1,2 0-1,11 22 1,-16-35 0,0 0 1,1 1-1,-1-1 1,1 0-1,-1 0 1,1 0-1,0 0 1,0-1-1,0 1 1,1-1-1,-1 0 1,1 0-1,-1 0 1,1 0-1,0-1 1,-1 1-1,1-1 1,0 0-1,0 0 1,0 0-1,0-1 1,0 1-1,0-1 1,6-1-1,-6 0 3,0 0-1,-1 0 1,1 0-1,0-1 1,-1 0-1,1 0 1,-1 0-1,1 0 1,-1-1-1,0 1 1,0-1-1,0 0 1,0 1-1,0-2 1,-1 1-1,4-4 0,36-62 36,-37 60-21,16-31 30,-20 41-35,0 0-1,0 1 0,0-1 0,0 0 1,0 1-1,-1-1 0,1 1 0,0-1 1,-1 1-1,1-1 0,-1 1 0,0 0 1,0-1-1,1 3 0,14 110-27,-12-65-6391</inkml:trace>
</inkml:ink>
</file>

<file path=ppt/ink/ink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8:39:35.275"/>
    </inkml:context>
    <inkml:brush xml:id="br0">
      <inkml:brushProperty name="width" value="0.05" units="cm"/>
      <inkml:brushProperty name="height" value="0.05" units="cm"/>
    </inkml:brush>
  </inkml:definitions>
  <inkml:trace contextRef="#ctx0" brushRef="#br0">0 0 11541,'0'0'4178,"58"67"-5987,-39-41-2369,-4 0-4850</inkml:trace>
</inkml:ink>
</file>

<file path=ppt/ink/ink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8:39:35.683"/>
    </inkml:context>
    <inkml:brush xml:id="br0">
      <inkml:brushProperty name="width" value="0.05" units="cm"/>
      <inkml:brushProperty name="height" value="0.05" units="cm"/>
    </inkml:brush>
  </inkml:definitions>
  <inkml:trace contextRef="#ctx0" brushRef="#br0">111 14 10805,'0'0'11242,"-4"3"-10417,-5 5-628,1 1 1,0 0 0,0 0-1,0 1 1,1 0-1,1 0 1,0 1-1,0 0 1,1 0 0,1 0-1,-6 19 1,4-8-136,1 0 0,1 0 0,1 0-1,1 0 1,1 36 0,1-56-67,0 0 0,0 0-1,0 0 1,1 0 0,-1 0-1,1 1 1,0-1 0,0 0-1,0 0 1,0 0-1,0-1 1,0 1 0,0 0-1,0 0 1,1 0 0,-1-1-1,1 1 1,-1-1 0,1 1-1,0-1 1,2 2 0,1-1-2,-1 0 0,0 0 0,1 0 0,-1-1 1,1 0-1,-1 0 0,1 0 0,0 0 0,9-1 1,-7 0 2,1 0 0,0-1 0,-1 1 0,1-2 0,-1 1 0,1-1 0,-1 0 0,0-1 0,0 0 0,0 0 0,0 0 0,12-9 0,-9 3-1,0-1 0,-1 0 0,0-1 0,0 0 0,-1 0-1,-1-1 1,0 0 0,0-1 0,-2 1 0,1-1 0,5-21 0,-5 3 318,-1 1-1,-1-1 1,-2 0-1,-1-32 1,-1 60 370,-2 19 29,-9 39-660,3 1-1,-3 112 1,13-167-52,0 0 1,-1-1-1,1 1 0,0-1 1,-1 1-1,1-1 0,0 0 1,0 0-1,0 0 0,-1 0 1,1 0-1,0 0 0,0 0 1,-1 0-1,4-2 0,0 1 10,1-1 1,0 0-1,-1-1 0,1 1 0,-1-1 0,0 0 0,0-1 0,0 1 0,0-1 1,6-7-1,-7 7-9,0 0 0,0 1 0,0-1 0,0 1 0,1 0 0,0 0 1,-1 0-1,1 1 0,0-1 0,0 1 0,1 1 0,-1-1 0,0 1 0,10-2 0,-9 4-11,-1 1-1,1 0 0,0 0 1,-1 0-1,0 1 0,1-1 1,-1 1-1,0 1 0,-1-1 1,10 8-1,16 10 22,-18-14-34,0-1 0,1 0 1,0-1-1,0-1 1,0 0-1,1-1 0,-1 0 1,1-1-1,0 0 0,-1-1 1,1-1-1,24-2 1,-24 0-556,0-1 1,-1 0 0,1-1 0,16-7 0,4-3-7219,-20 9 80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7:55:25.187"/>
    </inkml:context>
    <inkml:brush xml:id="br0">
      <inkml:brushProperty name="width" value="0.05" units="cm"/>
      <inkml:brushProperty name="height" value="0.05" units="cm"/>
    </inkml:brush>
  </inkml:definitions>
  <inkml:trace contextRef="#ctx0" brushRef="#br0">0 81 15335,'0'0'8932,"24"-33"-8612,21 19 32,5 2-352,0 2 0,-3 1 0,-2 7-48,-3 2-512,-5 0-1633,-5 0-624,-3 9-1185,-8 8-4994</inkml:trace>
</inkml:ink>
</file>

<file path=ppt/ink/ink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8:39:46.316"/>
    </inkml:context>
    <inkml:brush xml:id="br0">
      <inkml:brushProperty name="width" value="0.05" units="cm"/>
      <inkml:brushProperty name="height" value="0.05" units="cm"/>
    </inkml:brush>
  </inkml:definitions>
  <inkml:trace contextRef="#ctx0" brushRef="#br0">11 180 9380,'0'0'5099,"-1"10"-4707,-5 46 135,3 100-1,3-108-520,0-48 18,27-1 1729,102-31-1735,294 1-87,-175 17 24,786-21 320,-960 40-184,79 16 1,-21-3-102,700 30-129,-741-46 163,1262 10 78,-1051-12-92,106-29 1,-99 2-19,273 21 53,-381 6 105,-71 6-137,129 23 0,43 2 134,126-21 363,-427-10-439,0-1 1,0 0-1,0 0 1,0 0 0,0 0-1,0 0 1,-1 0-1,1 0 1,0 0 0,0 0-1,-1 0 1,1 0-1,-1 0 1,1 0-1,-1-1 1,1 1 0,-1 0-1,1-3 1,6-24 553,-3 4-232,-2 0 0,0 1 0,-2-1 0,0 0 0,-5-29 0,-29-113 1635,18 99-1239,14 65-1668,-1 8-46,-6 18-1334,-2 6-2055,-11 10-2889</inkml:trace>
</inkml:ink>
</file>

<file path=ppt/ink/ink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8:39:47.829"/>
    </inkml:context>
    <inkml:brush xml:id="br0">
      <inkml:brushProperty name="width" value="0.05" units="cm"/>
      <inkml:brushProperty name="height" value="0.05" units="cm"/>
    </inkml:brush>
  </inkml:definitions>
  <inkml:trace contextRef="#ctx0" brushRef="#br0">35 62 9364,'0'0'8623,"-5"-11"-7684,-16-30-88,15 31 203,5 14-1014,1 0 1,-1 1-1,0-1 1,1 0-1,0 1 1,0-1-1,1 0 1,0 6-1,0 8 223,0-8-193,1-1 1,-1 0 0,2 0-1,-1 0 1,1 0 0,1 0-1,-1-1 1,1 1 0,1-1-1,0 0 1,10 13-1,10 12 14,38 36 0,-53-59-67,76 75 62,4-4 1,4-4-1,2-4 0,4-4 0,197 100 0,-77-67-85,442 139-1,-321-130 40,550 259 1,-607-232-36,392 133 1,-340-166-30,137 47-15,817 326 19,-837-288 15,50 19 34,-495-205-15,5 1 57,-1 0-1,1 0 1,0-2-1,0 1 0,0-2 1,16 2-1,-27-8 1,0 0 0,-1-1 0,0 1 0,0 0 1,-1-1-1,1 1 0,-1-1 0,0-7 0,0 6-31,0 1 0,-1-1 0,1 1 0,-1 0 0,0-1 0,-1 1 0,1 0 1,-1 0-1,0 0 0,0 0 0,-1 0 0,1 0 0,-1 0 0,0 1 0,0 0 0,-1-1 1,1 1-1,-1 0 0,-5-3 0,1-2 14,-21-21 470,-41-32 1,22 20 960,103 89-85,11 7-1334,76 80-1,-136-127-56,44 57 66,-46-59-74,-1 1 0,0-1 0,-1 1 0,1-1 0,-1 1 0,0 0 0,-1 0-1,0 0 1,1 0 0,-1 12 0,-1-17 8,0 0 0,0 1 1,-1-1-1,1 0 0,0 0 0,-1 1 0,1-1 1,-1 0-1,1 0 0,-1 0 0,0 1 0,1-1 0,-1 0 1,0 0-1,0 0 0,0 0 0,0 0 0,0-1 1,0 1-1,0 0 0,0 0 0,0-1 0,-1 2 0,-31 10 40,26-10-40,-73 21-168,-63 20 40,126-37-867,0 2-1,0-1 0,1 2 1,0 0-1,-26 22 1,23-8-4140,14-2-2818</inkml:trace>
</inkml:ink>
</file>

<file path=ppt/ink/ink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8:39:48.608"/>
    </inkml:context>
    <inkml:brush xml:id="br0">
      <inkml:brushProperty name="width" value="0.05" units="cm"/>
      <inkml:brushProperty name="height" value="0.05" units="cm"/>
    </inkml:brush>
  </inkml:definitions>
  <inkml:trace contextRef="#ctx0" brushRef="#br0">27 49 13622,'0'0'12168,"-4"-12"-11629,1 4-498,-8-20 28,7 33-26,2 25 66,15 364 1238,11-130-3286,-24-258 1286,5 10-3683,-19-36-6427,-17-9 5734</inkml:trace>
</inkml:ink>
</file>

<file path=ppt/ink/ink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8:39:49.387"/>
    </inkml:context>
    <inkml:brush xml:id="br0">
      <inkml:brushProperty name="width" value="0.05" units="cm"/>
      <inkml:brushProperty name="height" value="0.05" units="cm"/>
    </inkml:brush>
  </inkml:definitions>
  <inkml:trace contextRef="#ctx0" brushRef="#br0">37 304 6707,'0'0'11168,"-8"-6"-10627,-1 0-329,-11-8 382,22 12-149,14 6 148,13 2-287,1 0 1,0-2-1,0-2 1,0-1-1,0-1 1,0-1-1,33-6 1,-45 4-290,0-2 0,0 0 0,-1-1 0,1-1 0,-1 0 0,0-1 0,-1-1 1,0-1-1,26-21 0,-29 21 72,-2 0-1,1 0 1,-2-1 0,1-1 0,-2 0 0,1 0 0,-2-1-1,1 0 1,-2-1 0,0 0 0,-1 0 0,6-18 0,-11 28 53,4-14 1347,-5 25-62,-2 26-1460,-10 116 133,1 32 0,10-166-79,1-11-17,0 0 0,0 0-1,0 0 1,0 0 0,0 0 0,1 0 0,0 0-1,2 7 1,-2-10-2,0 0-1,0 0 1,0 0-1,0 1 1,0-2-1,1 1 1,-1 0-1,0 0 1,0 0-1,1-1 1,-1 1-1,1 0 1,-1-1-1,1 1 1,-1-1-1,0 0 1,1 0-1,-1 1 1,1-1-1,-1 0 1,1 0-1,0 0 1,-1-1-1,1 1 1,-1 0-1,0 0 1,1-1-1,1 0 1,3-1 12,-1 1 0,0-1 0,1-1 0,-1 1 1,0-1-1,0 0 0,-1 0 0,1 0 0,0-1 0,-1 0 0,7-7 0,-6 6-6,1 0 0,0 0 0,0 0-1,0 1 1,11-6 0,-17 9-10,1 1 0,0 0 0,0-1 0,0 1 1,-1 0-1,1 0 0,0 0 0,0 0 0,0 0 0,0 0 0,-1 0 0,1 0 1,0 0-1,0 0 0,0 0 0,0 0 0,-1 0 0,1 1 0,0-1 0,0 0 1,0 1-1,-1-1 0,1 1 0,0-1 0,-1 1 0,1-1 0,0 1 0,-1-1 1,1 1-1,-1 0 0,1-1 0,-1 1 0,1 1 0,13 28-100,-9-17 84,0-3 22,0 1-1,1-1 1,0 0-1,1 0 1,1-1 0,-1 0-1,1 0 1,13 10 0,-18-16-3,-1-1 0,1 1 1,0-1-1,1 0 1,-1 0-1,0-1 1,1 1-1,-1 0 1,1-1-1,-1 0 0,1 0 1,-1 0-1,1 0 1,0-1-1,0 0 1,-1 1-1,1-1 1,0 0-1,0-1 0,-1 1 1,1-1-1,0 0 1,-1 0-1,1 0 1,0 0-1,-1 0 0,1-1 1,-1 0-1,0 1 1,6-5-1,3-5 12,0-1 0,-1 0-1,0-1 1,18-27-1,-10 13 16,-18 27-31,-1 0-1,1 0 1,0 0 0,-1 0-1,1 0 1,-1 1-1,0-1 1,1 0 0,-1 0-1,1 1 1,-1-1 0,1 0-1,-1 1 1,1-1 0,-1 1-1,0-1 1,1 0-1,-1 1 1,0-1 0,0 1-1,1-1 1,-1 1 0,0-1-1,0 1 1,0-1 0,1 1-1,-1-1 1,0 1 0,0 0-1,11 25-139,-8-20 123,1 3 27,0 0 0,1-1 0,0 1 0,0-1-1,1-1 1,1 1 0,8 8 0,-13-14-4,0 0-1,1 0 1,-1-1-1,1 1 1,-1-1-1,1 1 1,-1-1-1,1 0 1,0 0-1,0 0 1,-1 0-1,1-1 1,0 1-1,0-1 1,0 0-1,0 0 1,0 0-1,0 0 1,0 0-1,-1-1 1,1 1-1,0-1 1,0 0-1,0 0 1,-1 0-1,1 0 1,0 0 0,-1 0-1,3-3 1,7-4 22,0-1 0,0 0 0,17-20 1,31-25 42,-56 51-69,1 0 0,-1 0-1,1 0 1,0 1 0,0 0 0,0 0 0,0 0 0,1 1 0,-1 0 0,0 0 0,1 0-1,6 0 1,-9 1-1,0 1 1,0 0-1,1 0 0,-1 0 0,0 0 0,0 0 0,-1 1 0,1-1 0,0 1 0,0 0 0,-1 0 1,1 0-1,-1 0 0,1 0 0,-1 1 0,0-1 0,0 1 0,0-1 0,0 1 0,-1 0 1,1 0-1,-1 0 0,1-1 0,-1 2 0,0-1 0,0 0 0,1 6 0,1 2-9,-1 1-1,0-1 1,0 1-1,-1-1 1,-1 1-1,-1 20 1,0-29-5,0-1 0,0 0 0,0 1 0,0-1 0,0 0 0,0 0 0,-1 0 0,1 0 0,-1 0 0,1 0 0,-1 0 0,0 0 0,0-1 0,0 1 0,0-1 0,0 1 0,0-1 0,0 0 0,0 0 1,-1 0-1,1 0 0,0 0 0,-4 1 0,-6 1-818,0 0 0,0-1 0,-19 2 0,-19-3-3976,-7-1-2250</inkml:trace>
</inkml:ink>
</file>

<file path=ppt/ink/ink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8:39:49.764"/>
    </inkml:context>
    <inkml:brush xml:id="br0">
      <inkml:brushProperty name="width" value="0.05" units="cm"/>
      <inkml:brushProperty name="height" value="0.05" units="cm"/>
    </inkml:brush>
  </inkml:definitions>
  <inkml:trace contextRef="#ctx0" brushRef="#br0">1 45 16648,'0'0'7315,"126"-45"-7619,-94 71-1969,-8 5-3634</inkml:trace>
</inkml:ink>
</file>

<file path=ppt/ink/ink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8:39:50.479"/>
    </inkml:context>
    <inkml:brush xml:id="br0">
      <inkml:brushProperty name="width" value="0.05" units="cm"/>
      <inkml:brushProperty name="height" value="0.05" units="cm"/>
    </inkml:brush>
  </inkml:definitions>
  <inkml:trace contextRef="#ctx0" brushRef="#br0">12 699 11621,'0'0'9223,"-4"-13"-7953,2 8-1213,1-1-1,0 1 1,0-1 0,0 1-1,0-1 1,1 1-1,0-1 1,0 0 0,1 1-1,-1-1 1,1 1-1,0-1 1,1 1 0,-1 0-1,1-1 1,0 1-1,1 0 1,-1 0 0,1 0-1,0 1 1,0-1-1,4-4 1,29-41 208,-2 0 0,-3-3-1,-2 0 1,-3-2 0,-1 0 0,-4-2 0,18-71-1,-34 86 15,-3 26 121,-1 21 421,1 17-828,1-1 1,0 0-1,2 0 1,1 0-1,0-1 1,16 35-1,70 113-28,-33-68 28,-37-50-16,-20-47 23,-1-1 0,-1 1 0,1-1 0,0 1 0,-1 0 0,1-1 1,-1 1-1,0 0 0,0 0 0,0-1 0,0 1 0,0 0 0,0-1 0,-1 1 0,0 0 0,1-1 0,-2 4 0,0-5 13,0 0 0,1 0 0,-1 0-1,0 0 1,0-1 0,0 1-1,0 0 1,0-1 0,0 1 0,0-1-1,0 0 1,0 0 0,0 0 0,0 0-1,0 0 1,-3 0 0,-37-4 70,42 4-81,-14-4 26,0 1 0,0-2-1,1 0 1,-1 0 0,1-1 0,-23-15 0,20 11-608,-1 1-1,0 1 1,-24-9-1,79 19-19108</inkml:trace>
</inkml:ink>
</file>

<file path=ppt/ink/ink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8:39:51.394"/>
    </inkml:context>
    <inkml:brush xml:id="br0">
      <inkml:brushProperty name="width" value="0.05" units="cm"/>
      <inkml:brushProperty name="height" value="0.05" units="cm"/>
    </inkml:brush>
  </inkml:definitions>
  <inkml:trace contextRef="#ctx0" brushRef="#br0">1 1 10645,'0'0'10722,"1"7"-10023,2 21 427,0 48 1,-4-57-963,0 1 1,2-1-1,1 1 1,0-1 0,1 0-1,2 1 1,11 33 0,-16-52-158,1 1 1,0-1-1,-1 0 1,1 1-1,0-1 0,0 1 1,0-1-1,0 0 1,0 0-1,0 0 1,0 1-1,0-1 0,1 0 1,-1-1-1,0 1 1,1 0-1,-1 0 1,1 0-1,-1-1 1,1 1-1,-1-1 0,1 1 1,-1-1-1,3 1 1,-2-2 3,1 1 0,0 0 0,0-1 0,-1 1 1,1-1-1,0 0 0,-1 0 0,1 0 0,-1 0 0,1-1 1,-1 1-1,5-4 0,5-5 27,0-1 1,-1 0 0,18-22-1,-25 27-32,15-17 77,-3 5 38,-1 0-1,-1-1 1,20-36-1,-14 113 750,-10-11-808,-7-32-58,0 0 0,1-1 0,0 1 0,12 24 1,-16-38-4,1 0 1,0 0-1,0 0 1,0 0 0,0 0-1,-1 0 1,1-1-1,0 1 1,1 0 0,-1 0-1,0-1 1,0 1-1,0-1 1,0 1-1,0-1 1,1 0 0,-1 1-1,0-1 1,0 0-1,1 0 1,-1 0 0,0 0-1,0 0 1,1 0-1,-1 0 1,0 0 0,0 0-1,1 0 1,-1-1-1,0 1 1,0-1-1,0 1 1,0-1 0,0 1-1,2-2 1,35-24 93,50-51-7,-86 77-89,-1-1 0,0 0 0,0 0 0,0 1 0,1-1 1,-1 1-1,0-1 0,1 1 0,-1-1 0,1 1 0,-1 0 0,0 0 0,1 0 1,-1 0-1,1 0 0,-1 0 0,1 0 0,-1 0 0,0 1 0,1-1 0,-1 0 1,0 1-1,1-1 0,-1 1 0,0 0 0,1-1 0,-1 1 0,0 0 0,0 0 1,0 0-1,0-1 0,1 3 0,35 43-50,-17-18 32,-18-26 21,0 0 0,0 0 1,0-1-1,0 1 0,1 0 0,-1-1 0,0 0 1,1 1-1,-1-1 0,1 0 0,-1 0 0,1-1 1,-1 1-1,1 0 0,0-1 0,-1 0 0,1 1 1,0-1-1,-1 0 0,1 0 0,0-1 0,0 1 1,-1-1-1,1 1 0,-1-1 0,1 0 0,0 0 1,-1 0-1,1 0 0,3-3 0,6-3 22,-1-2 0,-1 1-1,1-1 1,16-21 0,-11 13-32,-2 2 25,-11 11-28,0-1 0,0 1 0,1 0 0,0 0 0,0 0 0,0 1 0,0-1 0,1 1 0,-1 0 0,1 0 1,0 1-1,0-1 0,5-1 0,-8 5 7,1 0 0,0 1 0,-1-1 0,1 1 1,-1-1-1,1 1 0,-1 0 0,0-1 0,0 1 0,0 0 1,0 1-1,0-1 0,0 0 0,-1 1 0,1-1 0,-1 1 1,1-1-1,-1 1 0,1 3 0,5 6 9,-5-10 1,6 12-9,1-1 1,1-1-1,21 22 0,-29-32 6,0 0 0,0 0 0,0 0 0,0 0 0,1 0 0,-1-1 0,1 1 0,-1-1 0,1 0-1,-1 1 1,1-1 0,0 0 0,0-1 0,-1 1 0,1 0 0,0-1 0,0 0 0,0 0 0,0 0-1,0 0 1,-1 0 0,1 0 0,0-1 0,0 1 0,0-1 0,-1 0 0,1 0 0,0 0 0,4-2-1,11-11 27,-1 0-1,0 0 1,-1-2-1,15-18 0,-13 14-36,0 0 0,29-22 0,-45 41 7,0 0 1,-1-1-1,1 1 1,0 0-1,0 0 1,0 1-1,0-1 1,0 0-1,0 1 0,0-1 1,0 1-1,0-1 1,1 1-1,-1 0 1,0 0-1,0 0 1,0 0-1,0 1 1,0-1-1,0 0 1,0 1-1,1 0 0,-1-1 1,0 1-1,-1 0 1,1 0-1,0 0 1,0 0-1,0 0 1,1 2-1,7 5-17,-1 1 1,0 0-1,-1 0 0,10 14 0,17 18-919,-27-36-253,0 1 0,1-1 0,-1-1 0,1 0 0,0 0 0,0 0 1,0-1-1,13 2 0,15 3-5891</inkml:trace>
</inkml:ink>
</file>

<file path=ppt/ink/ink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8:39:51.921"/>
    </inkml:context>
    <inkml:brush xml:id="br0">
      <inkml:brushProperty name="width" value="0.05" units="cm"/>
      <inkml:brushProperty name="height" value="0.05" units="cm"/>
    </inkml:brush>
  </inkml:definitions>
  <inkml:trace contextRef="#ctx0" brushRef="#br0">1 206 14407,'0'0'8361,"8"-15"-7259,2-4-796,6-8 547,-2 0 0,21-52 0,-31 50-118,-2 20 70,-2 24-678,0 8-192,3 59 99,-2-77-44,0 0 0,0 0 0,0 0 0,1 0 0,0-1 0,-1 1 0,2 0 0,-1-1 0,1 1 0,-1-1 0,1 0 0,1 0 1,5 6-1,-8-9 7,1 1 1,0-1-1,0 0 0,-1 0 1,1 0-1,0 0 1,0-1-1,0 1 1,0 0-1,0-1 1,1 0-1,-1 1 1,0-1-1,0 0 1,0 0-1,0 0 1,0 0-1,0 0 0,0-1 1,0 1-1,0-1 1,1 1-1,-1-1 1,-1 0-1,1 0 1,0 0-1,0 0 1,2-1-1,6-5 13,0 0 0,0 0-1,15-15 1,-13 11-15,17-18 17,29-24 0,-54 50-13,0 0 0,1 0-1,-1 1 1,0-1 0,1 1-1,-1 0 1,1 0 0,0 1 0,-1-1-1,1 1 1,0 0 0,7 0 0,-9 1-2,0 1 1,0 0-1,0 0 1,0 1 0,0-1-1,-1 1 1,1-1-1,-1 1 1,1 0 0,-1 0-1,1 0 1,-1 0-1,0 1 1,0-1 0,0 0-1,0 1 1,-1 0-1,1-1 1,1 4 0,28 57 47,-28-54-55,-1-1 0,0 1 1,0 0-1,-1 0 0,0 1 0,0-1 1,-2 12-1,1-12-16,0-8-48,-1 1 0,0-1 0,0 1 0,-1-1 0,1 0 0,0 1 0,0-1 0,-1 0 0,1 0 1,0 0-1,-1 0 0,1 0 0,-1 0 0,1 0 0,-1-1 0,0 1 0,1 0 0,-1-1 0,0 1 0,0-1 0,1 0 0,-1 0 0,0 0 1,0 0-1,-1 0 0,-53 5-4699,55-5 4670,-46 0-6078,-7 0-3491</inkml:trace>
</inkml:ink>
</file>

<file path=ppt/ink/ink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8:39:52.346"/>
    </inkml:context>
    <inkml:brush xml:id="br0">
      <inkml:brushProperty name="width" value="0.05" units="cm"/>
      <inkml:brushProperty name="height" value="0.05" units="cm"/>
    </inkml:brush>
  </inkml:definitions>
  <inkml:trace contextRef="#ctx0" brushRef="#br0">1 60 15511,'0'0'8164,"79"-59"-9141,-51 75-2784,-6 6-4163</inkml:trace>
</inkml:ink>
</file>

<file path=ppt/ink/ink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8:39:53.736"/>
    </inkml:context>
    <inkml:brush xml:id="br0">
      <inkml:brushProperty name="width" value="0.05" units="cm"/>
      <inkml:brushProperty name="height" value="0.05" units="cm"/>
    </inkml:brush>
  </inkml:definitions>
  <inkml:trace contextRef="#ctx0" brushRef="#br0">1 248 6019,'0'2'22025,"0"-5"-22958,0-9 1035,0-1 0,2 1 1,-1 0-1,1 0 0,1 0 0,0 0 0,1 0 0,0 1 1,1-1-1,0 1 0,1 0 0,0 0 0,1 1 0,0 0 1,0 0-1,14-13 0,-17 20-84,31-28 140,-34 30-157,1 0 0,-1 0-1,1 1 1,0-1 0,-1 0 0,1 1 0,-1-1-1,1 1 1,0 0 0,-1 0 0,1 0-1,0 0 1,-1 0 0,1 0 0,0 0 0,-1 0-1,1 0 1,0 1 0,-1-1 0,1 1 0,0 0-1,-1-1 1,1 1 0,-1 0 0,0 0-1,3 1 1,4 5-3,0 1 0,0 1 0,0-1 0,-1 1 0,0 0 0,10 20 0,29 67 8,-42-85 0,0 1 0,-1-1-1,-1 1 1,1 0 0,-2 0-1,0 0 1,0 15 0,2-22 272,3-11-170,4-10-86,1-7-6,1 0 1,0 1-1,2 0 0,0 1 1,2 0-1,0 1 0,24-21 1,-39 40-17,0 1 1,0-1-1,-1 0 1,1 1-1,0-1 1,1 1-1,-1 0 1,0-1-1,0 1 1,0 0-1,0-1 1,0 1-1,0 0 1,0 0-1,0 0 1,0 0-1,1 0 1,-1 0-1,0 0 1,0 0-1,0 1 1,0-1-1,0 0 1,0 1-1,0-1 1,0 1-1,0-1 1,0 1-1,0-1 1,0 1-1,0 0 1,0-1 0,0 1-1,0 0 1,-1 0-1,1 0 1,0 0-1,-1 0 1,1 0-1,-1 0 1,1 0-1,-1 0 1,1 1-1,26 55-8,-22-46 28,-2-3-16,-1-3-3,0 1-1,0-1 1,1 0-1,0 0 0,0 0 1,0-1-1,5 6 0,-7-9 4,1 0 0,-1 0 0,1 0 0,-1 0 0,1 0 0,-1 0 1,1-1-1,0 1 0,-1-1 0,1 1 0,0-1 0,0 0 0,-1 1 0,1-1 0,0 0 0,0 0 0,-1 0 0,1 0 0,0-1 0,-1 1 0,1 0 0,0-1 0,0 1 0,-1-1 0,1 0 0,-1 1 0,1-1 0,-1 0 0,3-1 0,16-11 15,0 0 0,32-30-1,-9 8-20,-43 35-1,1 0 0,0-1 0,-1 1 0,1 0 0,-1 0 0,1-1 0,0 1 0,-1 0 1,1 0-1,0 0 0,-1 0 0,1 0 0,0 0 0,0 0 0,-1 0 0,1 0 0,0 0 0,-1 0 1,1 0-1,0 1 0,-1-1 0,1 0 0,-1 1 0,1-1 0,0 0 0,-1 1 0,1-1 0,-1 0 1,1 1-1,-1-1 0,1 1 0,-1-1 0,1 1 0,-1-1 0,1 1 0,-1 0 0,0-1 0,0 1 1,1-1-1,-1 1 0,0 0 0,0-1 0,1 2 0,12 34-17,-11-29 21,1 2-1,0 0-1,1-1 1,0 1 0,1 0 0,-1-1-1,9 11 1,-11-18 2,-1 1-1,1-1 1,-1 0-1,1 0 1,-1 0-1,1 0 1,0 0-1,0 0 1,-1 0-1,1-1 1,0 1-1,0 0 1,0-1-1,0 0 1,0 1 0,-1-1-1,1 0 1,0 0-1,0 0 1,0 0-1,0 0 1,0-1-1,0 1 1,0-1-1,0 1 1,0-1-1,-1 0 1,1 1-1,0-1 1,0 0-1,-1 0 1,1 0-1,-1 0 1,1-1-1,-1 1 1,1 0-1,1-3 1,24-19 39,47-51 1,-74 73-43,1 1 1,-1 0-1,0 0 1,0-1-1,0 1 1,1 0-1,-1 0 1,0 0 0,0 0-1,1-1 1,-1 1-1,0 0 1,1 0-1,-1 0 1,0 0-1,1 0 1,-1 0-1,0-1 1,1 1-1,-1 0 1,0 0 0,0 0-1,1 0 1,-1 0-1,0 0 1,1 1-1,-1-1 1,0 0-1,1 0 1,-1 0-1,0 0 1,1 0 0,-1 0-1,0 0 1,0 1-1,1-1 1,10 15-55,6 30-68,-13-32 102,-3-10 25,1 1 1,0 0-1,-1-1 1,1 0 0,0 1-1,1-1 1,-1 0-1,0 0 1,1 0 0,0 0-1,0-1 1,0 1-1,0-1 1,0 0-1,0 0 1,0 0 0,5 2-1,-5-3 1,0-1-1,0 1 1,0-1-1,0 1 1,1-1-1,-1 0 1,0-1-1,0 1 1,0 0-1,0-1 1,0 0-1,0 1 1,0-1-1,0 0 1,0-1-1,0 1 1,0-1-1,-1 1 1,1-1-1,0 0 1,4-4-1,98-86 97,-105 91-104,0 1-1,1-1 1,-1 1-1,1-1 1,-1 1-1,1-1 1,-1 1-1,1 0 1,-1-1-1,1 1 1,-1 0 0,1 0-1,0-1 1,-1 1-1,1 0 1,-1 0-1,1 0 1,0 0-1,-1 0 1,1 0-1,0 0 1,-1 0-1,1 0 1,-1 0-1,1 0 1,0 0-1,-1 0 1,1 0-1,-1 1 1,1-1-1,0 0 1,-1 1-1,1-1 1,-1 0-1,1 1 1,-1-1-1,1 0 1,-1 1-1,1-1 1,-1 1-1,0-1 1,1 1-1,-1-1 1,1 1-1,-1-1 1,1 2 0,11 31-1,-9-23 1,0 0-1,1 0 1,0-1-1,1 1 1,0-1-1,0 0 1,10 12 0,-14-20 3,0 1 0,1-1 1,-1 0-1,1 1 0,-1-1 1,1 0-1,-1 0 1,1 0-1,0 0 0,0-1 1,0 1-1,-1 0 1,1-1-1,0 1 0,0-1 1,0 1-1,0-1 0,0 0 1,0 0-1,0 0 1,0 0-1,0 0 0,0-1 1,0 1-1,-1 0 0,1-1 1,0 0-1,0 1 1,0-1-1,0 0 0,-1 0 1,1 0-1,0 0 1,-1 0-1,1 0 0,-1 0 1,1-1-1,-1 1 0,0-1 1,1 1-1,1-4 1,40-41 62,-21 21-25,40-34-1,-61 58-37,0 0 0,0 0-1,1 0 1,-1 0 0,0 0 0,1 1-1,-1-1 1,1 1 0,-1-1-1,1 1 1,-1-1 0,1 1 0,-1 0-1,1-1 1,-1 1 0,1 0 0,-1 0-1,1 0 1,-1 1 0,1-1-1,-1 0 1,1 1 0,-1-1 0,1 0-1,-1 1 1,1 0 0,-1-1-1,0 1 1,1 0 0,-1 0 0,0 0-1,1 0 1,-1 0 0,0 0-1,0 0 1,0 0 0,0 0 0,0 0-1,1 2 1,5 7-4,-1 0 0,0 1-1,0-1 1,4 14 0,-2-7 2,-5-11-446,0 1 0,-1-1 1,1 1-1,-1 0 0,0 0 1,-1-1-1,0 1 0,0 0 1,0 12-1,-19-20-9466,-7-5 758</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7:55:28.680"/>
    </inkml:context>
    <inkml:brush xml:id="br0">
      <inkml:brushProperty name="width" value="0.05" units="cm"/>
      <inkml:brushProperty name="height" value="0.05" units="cm"/>
    </inkml:brush>
  </inkml:definitions>
  <inkml:trace contextRef="#ctx0" brushRef="#br0">11 5 11205,'0'0'9114,"-3"-5"-8330,-1 304 3957,0 5-3738,4-302-1000,1 0 1,-1 0-1,0 0 0,1 0 1,-1 0-1,1 0 0,-1 0 1,1 0-1,0-1 0,0 1 0,0 0 1,0 0-1,0-1 0,0 1 1,1-1-1,-1 1 0,0-1 1,1 1-1,-1-1 0,1 0 1,0 0-1,-1 0 0,1 0 1,0 0-1,0 0 0,0 0 1,-1-1-1,1 1 0,0 0 1,0-1-1,3 1 0,8 1 10,0-1-1,0 0 1,24-1 0,-19-1-15,122-3 69,1-6 1,227-47-1,-359 56-78,0-1-1,0 0 0,0-1 1,-1 0-1,1-1 0,14-7 1,-21 9 18,1 0 1,-1 0-1,1 0 1,-1-1-1,0 1 1,0-1-1,0 1 1,0-1-1,0 0 0,-1 0 1,1 1-1,-1-1 1,0 0-1,1-1 1,-2 1-1,1 0 1,0 0-1,-1 0 1,1 0-1,-1-1 1,0-5-1,0 6-8,0-1 0,-1 1 0,1 0 0,-1-1-1,0 1 1,1 0 0,-2 0 0,1 0 0,0 0 0,-1 0-1,1 0 1,-1 0 0,0 0 0,0 0 0,0 1 0,-4-5-1,0 2 189,0 0-1,0 0 1,-1 1 0,0-1-1,0 2 1,-9-5-1,27 15 33,-1 1 0,1 0 0,15 16 0,6 4-161,-22-19-48,1 0-1,-1 1 1,0 0 0,-1 1 0,0 0-1,-1 0 1,0 1 0,6 13-1,-11-21-40,-1 1 0,0-1 0,-1 1-1,1 0 1,-1-1 0,0 1-1,0 0 1,0 0 0,-1 0-1,0 0 1,0 0 0,0 0-1,0-1 1,-1 1 0,0 0 0,0 0-1,0 0 1,0-1 0,-1 1-1,0 0 1,0-1 0,0 1-1,-1-1 1,1 0 0,-1 0-1,-4 5 1,-49 51-3280,17-22-4919,24-23-1615</inkml:trace>
</inkml:ink>
</file>

<file path=ppt/ink/ink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8:39:54.092"/>
    </inkml:context>
    <inkml:brush xml:id="br0">
      <inkml:brushProperty name="width" value="0.05" units="cm"/>
      <inkml:brushProperty name="height" value="0.05" units="cm"/>
    </inkml:brush>
  </inkml:definitions>
  <inkml:trace contextRef="#ctx0" brushRef="#br0">0 12 18488,'0'0'8708,"11"-12"-9124,23 45-304,5 5-2161,4 5-2482,-1-1-6146</inkml:trace>
</inkml:ink>
</file>

<file path=ppt/ink/ink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8:39:54.450"/>
    </inkml:context>
    <inkml:brush xml:id="br0">
      <inkml:brushProperty name="width" value="0.05" units="cm"/>
      <inkml:brushProperty name="height" value="0.05" units="cm"/>
    </inkml:brush>
  </inkml:definitions>
  <inkml:trace contextRef="#ctx0" brushRef="#br0">0 5 20473,'0'0'10261,"26"0"-10245,-18-5-32,-2 5-592</inkml:trace>
</inkml:ink>
</file>

<file path=ppt/ink/ink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8:39:56.401"/>
    </inkml:context>
    <inkml:brush xml:id="br0">
      <inkml:brushProperty name="width" value="0.05" units="cm"/>
      <inkml:brushProperty name="height" value="0.05" units="cm"/>
    </inkml:brush>
  </inkml:definitions>
  <inkml:trace contextRef="#ctx0" brushRef="#br0">200 48 10485,'0'0'8204,"3"-8"-7313,1 2-628,-2 4-138,-1 0 0,1 0 0,-1 0 0,0 0 0,1-1 0,-1 1 0,0-1 0,-1 1 0,1-1 0,0 1 0,-1-1 0,1-2 0,-30 5 871,-102 0 97,130 41-1114,-28 375 582,0 0-119,29-379-428,-1-19-5,0 1 0,2 0 0,0 0 0,1 0 0,8 32 1,-8-46 0,0-1 0,0 1 0,0 0 0,1-1 0,-1 0 0,1 1 0,0-1 0,0 0 1,1-1-1,-1 1 0,1 0 0,0-1 0,0 0 0,0 0 0,0 0 0,0-1 1,1 1-1,-1-1 0,1 0 0,0 0 0,0 0 0,-1-1 0,1 0 0,0 0 0,0 0 1,9 0-1,1 0-150,0 0 1,0-1 0,0 0-1,26-5 1,-29 2-577,-1 0 0,1-1 0,-1 0 0,0 0 0,0-1 0,14-10-1,17-12-5483,-2 1-6067</inkml:trace>
</inkml:ink>
</file>

<file path=ppt/ink/ink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8:39:57.238"/>
    </inkml:context>
    <inkml:brush xml:id="br0">
      <inkml:brushProperty name="width" value="0.05" units="cm"/>
      <inkml:brushProperty name="height" value="0.05" units="cm"/>
    </inkml:brush>
  </inkml:definitions>
  <inkml:trace contextRef="#ctx0" brushRef="#br0">14 1 10037,'0'0'9361,"-3"3"-8656,2 1-562,-1 1 1,0-1 0,1 0 0,0 1 0,0-1 0,0 1 0,0-1 0,1 1 0,0-1-1,0 1 1,0 5 0,10 63 1267,-2-24-715,-3 12-905,-3-1-1,-3 0 1,-9 77 0,9-117-6568</inkml:trace>
</inkml:ink>
</file>

<file path=ppt/ink/ink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8:39:58.080"/>
    </inkml:context>
    <inkml:brush xml:id="br0">
      <inkml:brushProperty name="width" value="0.05" units="cm"/>
      <inkml:brushProperty name="height" value="0.05" units="cm"/>
    </inkml:brush>
  </inkml:definitions>
  <inkml:trace contextRef="#ctx0" brushRef="#br0">0 314 10341,'0'0'6477,"27"0"-5636,18-1-545,1-2 1,-1-2-1,0-2 1,0-2 0,47-16-1,-64 14-258,0-2 0,-1 0 0,0-2 0,43-32-1,-60 39 53,0 0-1,0-1 1,-1 0-1,0 0 0,0-1 1,-1 0-1,-1-1 1,0 1-1,0-2 0,-1 1 1,0-1-1,-1 0 1,6-21-1,-19 112 3314,2-15-3114,-3 180 545,9-196-790,0-47-44,0 0 0,0 1 0,0-1 0,0 0-1,0 0 1,0 0 0,0 1 0,0-1 0,0 0 0,0 0 0,1 0 0,-1 0 0,1 1-1,-1-1 1,1 0 0,-1 0 0,1 0 0,-1 0 0,1 0 0,0 0 0,0 0 0,-1 0-1,1-1 1,0 1 0,0 0 0,0 0 0,0-1 0,0 1 0,0 0 0,0-1 0,0 1-1,0-1 1,1 1 0,-1-1 0,0 0 0,0 1 0,0-1 0,0 0 0,1 0 0,-1 0 0,0 0-1,0 0 1,0 0 0,1 0 0,1-1 0,2 0 12,0-1 1,-1 1-1,1-1 0,-1 0 1,1 0-1,-1-1 0,1 1 1,-1-1-1,0 0 0,4-4 1,28-30 20,-25 24-43,1 1 0,0 0 0,1 1 1,25-17-1,-37 28 7,-1 0 0,1 0-1,0-1 1,-1 1 0,1 0 0,0 0 0,0 0 0,-1 0 0,1 0 0,0 0 0,-1 0 0,1 1-1,0-1 1,-1 0 0,1 0 0,0 0 0,-1 1 0,1-1 0,0 0 0,-1 1 0,1-1 0,-1 1-1,1-1 1,-1 0 0,1 1 0,-1-1 0,1 1 0,-1 0 0,1-1 0,-1 1 0,0-1 0,1 1-1,-1 0 1,0-1 0,1 1 0,-1 0 0,14 33 16,-8-20-7,-4-8-2,1-1 1,0 0-1,0-1 1,0 1-1,1 0 1,-1-1 0,1 0-1,0 0 1,1 0-1,-1 0 1,1-1-1,-1 1 1,1-1-1,0-1 1,0 1 0,1-1-1,-1 1 1,0-1-1,1-1 1,-1 1-1,1-1 1,-1 0-1,1 0 1,0-1 0,0 0-1,-1 0 1,1 0-1,0 0 1,-1-1-1,1 0 1,0-1-1,-1 1 1,1-1 0,-1 0-1,0 0 1,1 0-1,-1-1 1,0 0-1,-1 0 1,10-7-1,5-6-1,-16 13-5,1-1 0,0 1 0,0 0 0,0 0 1,0 0-1,0 0 0,1 1 0,-1-1 0,1 1 0,-1 1 0,1-1 0,0 0 0,8 0 0,-10 3-8,0 0-1,-1 1 0,1-1 1,-1 1-1,0 0 1,1 0-1,-1 0 0,0 0 1,0 0-1,0 0 0,0 0 1,-1 1-1,1-1 0,-1 1 1,1-1-1,-1 1 0,2 4 1,8 11-25,-10-15 37,1 0 1,0 0-1,1-1 1,-1 1-1,0-1 1,1 1-1,-1-1 1,1 0 0,0 0-1,0 0 1,0-1-1,0 1 1,0 0-1,0-1 1,0 0-1,0 0 1,1 0-1,-1 0 1,0-1 0,1 1-1,5-1 1,-4 0 1,1-2 0,-1 1 0,0 0 0,0-1 0,0 0 0,0 0 0,0-1 0,-1 1 0,1-1 0,-1 0 0,1 0 0,-1-1 0,4-4 0,2-1-6,0 1 0,0 0 0,1 0 0,0 1 1,21-11-1,-30 17 4,0 0-1,0 0 1,1 1 0,-1-1 0,1 0 0,-1 1 0,0-1-1,1 1 1,-1 0 0,1 0 0,-1 0 0,1 0 0,-1 0-1,1 1 1,-1-1 0,0 1 0,1 0 0,-1-1 0,0 1-1,1 0 1,-1 0 0,0 1 0,0-1 0,0 0 0,0 1-1,0-1 1,0 1 0,0 0 0,-1-1 0,1 1 0,0 0-1,-1 0 1,0 0 0,1 0 0,-1 1 0,0-1 0,1 3-1,1 1 30,0 0 0,0 0 1,-1 0-1,0 0 0,0 1 0,-1-1 0,0 1 0,0-1 0,0 1 0,-1-1 0,0 7 0,0-11-170,-1 0 0,1 0 0,-1 0 0,0 0 0,1 0 0,-1 0 0,0 0 0,0-1 0,0 1 0,0 0 0,0-1 0,0 1 0,-1 0 0,1-1 0,-3 2 0,2-1-490,-1 0 0,1-1-1,-1 0 1,0 1 0,0-1 0,0 0-1,0 0 1,0 0 0,0-1 0,0 1 0,0-1-1,-5 0 1,-23 1-8383</inkml:trace>
</inkml:ink>
</file>

<file path=ppt/ink/ink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8:39:58.422"/>
    </inkml:context>
    <inkml:brush xml:id="br0">
      <inkml:brushProperty name="width" value="0.05" units="cm"/>
      <inkml:brushProperty name="height" value="0.05" units="cm"/>
    </inkml:brush>
  </inkml:definitions>
  <inkml:trace contextRef="#ctx0" brushRef="#br0">1 72 8196,'0'0'13158,"82"-71"-13542,-51 76-3314,-2 11-5602</inkml:trace>
</inkml:ink>
</file>

<file path=ppt/ink/ink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8:39:58.971"/>
    </inkml:context>
    <inkml:brush xml:id="br0">
      <inkml:brushProperty name="width" value="0.05" units="cm"/>
      <inkml:brushProperty name="height" value="0.05" units="cm"/>
    </inkml:brush>
  </inkml:definitions>
  <inkml:trace contextRef="#ctx0" brushRef="#br0">1 217 9012,'0'0'8359,"5"-2"-6964,4-3-1103,0 0-1,0-1 1,-1-1 0,0 1-1,0-1 1,0-1-1,-1 0 1,0 0 0,0 0-1,5-10 1,1 0-9,-2-1-1,0-1 1,-1 1-1,8-24 1,-17 55-4,0 0 0,1-1-1,1 1 1,0-1 0,6 15 0,-6-19-316,1 1 0,-1-1 0,1 0 0,0 0 0,9 11 0,-11-16 47,0 0-1,0 0 1,0 0 0,0 0 0,0 0 0,0-1-1,1 1 1,-1-1 0,1 0 0,-1 1 0,1-1-1,-1 0 1,1 0 0,-1-1 0,1 1 0,0-1-1,5 1 1,-3-1 6,1-1-1,-1 0 1,1 0-1,-1 0 0,0 0 1,1-1-1,-1 0 1,0 0-1,0-1 1,0 1-1,-1-1 1,6-4-1,54-49 58,-6 4-53,-49 47-6,-1 0 1,1 0 0,0 1-1,0 0 1,1 0 0,11-3 0,-18 7 6,1-1 0,-1 0 0,0 1 0,0-1 0,0 1 0,0 0 0,0 0 0,1 0 0,-1 0 0,0 1 0,0-1 0,0 1 0,0 0 0,0 0 0,0 0 0,0 0 0,0 0 1,0 1-1,-1 0 0,1-1 0,0 1 0,-1 0 0,4 3 0,0 3 41,0 0 1,-1 0-1,0 1 1,0-1-1,-1 1 0,0 0 1,-1 0-1,0 0 1,0 1-1,-1-1 1,0 1-1,-1 0 0,0 0 1,0 13-1,-1-22-95,-1 0-1,1 0 1,0 0-1,-1-1 1,1 1-1,0 0 1,-1 0-1,1-1 1,-1 1-1,1 0 1,-1-1-1,1 1 1,-1 0-1,0-1 1,1 1-1,-1-1 1,0 1-1,0-1 1,1 0-1,-1 1 1,0-1-1,0 0 1,1 1-1,-1-1 1,0 0-1,0 0 1,0 0-1,0 1 1,1-1-1,-1 0 1,-2-1-1,-36 2-3458,27-2 1328,-26 1-3569</inkml:trace>
</inkml:ink>
</file>

<file path=ppt/ink/ink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8:39:59.361"/>
    </inkml:context>
    <inkml:brush xml:id="br0">
      <inkml:brushProperty name="width" value="0.05" units="cm"/>
      <inkml:brushProperty name="height" value="0.05" units="cm"/>
    </inkml:brush>
  </inkml:definitions>
  <inkml:trace contextRef="#ctx0" brushRef="#br0">0 29 17128,'0'0'7587,"21"-28"-9027,-5 51-3299,0 1-6546</inkml:trace>
</inkml:ink>
</file>

<file path=ppt/ink/ink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8:40:01.716"/>
    </inkml:context>
    <inkml:brush xml:id="br0">
      <inkml:brushProperty name="width" value="0.05" units="cm"/>
      <inkml:brushProperty name="height" value="0.05" units="cm"/>
    </inkml:brush>
  </inkml:definitions>
  <inkml:trace contextRef="#ctx0" brushRef="#br0">21 411 7908,'0'0'10946,"-3"-5"-9697,0 1-974,1 0 1,0 0-1,0 0 1,0 0 0,1 0-1,0 0 1,-1-1 0,1 1-1,1-1 1,-1 1-1,1-1 1,-1 1 0,1-1-1,1 1 1,-1-1 0,2-6-1,0 6-222,-1 0 0,1 1 0,1-1-1,-1 1 1,1-1 0,-1 1 0,1 0 0,1 0-1,-1 0 1,0 0 0,1 1 0,0-1 0,0 1-1,0 0 1,7-4 0,2 0-24,0-1 0,1 2 1,-1 0-1,20-6 0,-29 11-10,-1 0-1,0 0 1,1 0-1,-1 0 1,1 1 0,-1-1-1,1 1 1,-1 0-1,1 0 1,0 0 0,-1 0-1,1 1 1,-1-1-1,0 1 1,1 0 0,-1 0-1,1 0 1,-1 1-1,0-1 1,0 1 0,0 0-1,0 0 1,0 0-1,4 3 1,-3 2 31,1-1 0,-1 1 0,0 1 1,0-1-1,-1 0 0,0 1 0,0 0 0,-1 0 0,0 0 1,1 15-1,0 7 41,-3 51 0,-1-34-121,3-55 64,0 1-1,0-1 0,1 0 1,0 1-1,1 0 0,-1 0 1,1 0-1,1 0 0,7-10 1,-5 8-40,18-28-17,3 2 0,1 0-1,43-39 1,-71 74 22,-1-1 0,1 1-1,-1 0 1,1 0 0,-1 0 0,1-1 0,-1 1-1,0 0 1,1 0 0,-1 0 0,1 0-1,-1 0 1,1 0 0,-1 0 0,1 0 0,-1 0-1,1 0 1,-1 0 0,1 0 0,-1 0 0,1 1-1,-1-1 1,1 0 0,-1 0 0,0 0-1,1 1 1,-1-1 0,1 0 0,-1 0 0,0 1-1,1-1 1,-1 0 0,0 1 0,1-1-1,-1 1 1,0-1 0,1 0 0,-1 1 0,0-1-1,0 1 1,0-1 0,1 1 0,-1-1-1,0 1 1,0-1 0,0 1 0,0-1 0,0 1-1,0-1 1,0 1 0,9 33-114,-8-27 81,7 38-55,-8-36 1,1 1-1,1 0 1,0-1-1,0 1 1,1-1-1,0 1 1,1-1-1,5 11 1,-8-19 75,0 0 1,-1-1-1,1 1 0,0 0 1,0-1-1,0 1 1,-1-1-1,1 1 1,0-1-1,0 1 1,0-1-1,0 0 1,0 1-1,0-1 1,0 0-1,0 0 1,0 0-1,0 0 1,0 0-1,0 0 0,0 0 1,0 0-1,0 0 1,0 0-1,0 0 1,0-1-1,0 1 1,0 0-1,0-1 1,0 1-1,-1-1 1,1 1-1,0-1 1,0 1-1,0-1 0,-1 0 1,1 1-1,0-1 1,0-1-1,32-34 62,-27 29-85,58-65 7,-63 73 20,0 0-1,0 1 1,0-1-1,-1 0 1,1 1 0,-1-1-1,1 1 1,-1-1-1,1 1 1,-1-1-1,0 1 1,0-1 0,0 1-1,0 2 1,0-2-2,1 12 9,1-1 0,0 1 0,1 0-1,1-1 1,5 14 0,-8-24 5,0 0 0,1 0 0,-1 0 0,1 0 0,0 0 0,0-1 0,0 1 0,0-1 0,1 1 0,-1-1 0,0 0 0,1 1-1,0-1 1,0-1 0,-1 1 0,1 0 0,0-1 0,1 1 0,-1-1 0,0 0 0,0 0 0,0 0 0,1-1 0,-1 1 0,0-1 0,6 0 0,-5 1 5,0-1 1,0-1 0,0 1-1,-1 0 1,1-1 0,0 0 0,0 0-1,0 0 1,-1-1 0,1 1-1,0-1 1,-1 0 0,1 0 0,-1 0-1,0 0 1,5-5 0,-5 3 1,1 0 1,-1 0 0,0-1 0,-1 1 0,1-1-1,-1 0 1,0 0 0,0 0 0,0 0-1,-1 0 1,0 0 0,1-7 0,0 3 0,-1 0 0,0 0 0,0 0 0,-1 0 0,0 0 0,-1 0-1,0 0 1,-1 0 0,1 1 0,-6-15 0,5 19 4,0 0 0,0 1 0,0 0-1,0-1 1,0 1 0,-1 0 0,0 0-1,1 0 1,-1 0 0,0 1 0,-1-1-1,1 1 1,0 0 0,-1 0 0,1 0-1,-1 0 1,0 1 0,1-1 0,-1 1-1,0 0 1,0 0 0,0 0 0,0 1 0,0-1-1,-6 1 1,4 0-9,1 0 1,0 0-1,-1 0 0,1 1 1,0-1-1,-1 1 0,1 0 1,0 1-1,0 0 0,0-1 1,0 2-1,0-1 0,-4 3 1,5-2-6,1 0 0,0 0 0,0 0 0,0 0 0,1 0 1,-1 1-1,1-1 0,0 1 0,0-1 0,0 1 0,0 0 1,1 0-1,-1 0 0,1 0 0,0 0 0,0 1 0,0 4 0,0-1-13,0 0 0,0 0-1,0 1 1,1-1-1,1 0 1,-1 0-1,3 11 1,-2-17 6,0 1 1,0-1-1,0 1 0,0 0 0,1-1 1,-1 0-1,1 1 0,-1-1 0,1 0 1,0 0-1,0 0 0,0 0 0,0 0 1,0 0-1,0-1 0,1 1 1,-1-1-1,1 1 0,-1-1 0,1 0 1,-1 0-1,1 0 0,-1 0 0,5 0 1,5 1-34,0 0 0,1 0 0,-1-1 0,0-1 0,1 0 0,-1-1 0,1 0 0,-1-1 0,0 0 0,0-1 0,0-1 1,0 1-1,0-2 0,-1 0 0,0 0 0,0-1 0,0-1 0,-1 1 0,0-2 0,0 1 0,-1-1 0,0-1 0,0 0 0,10-14 0,-5 6 126,-2-1-1,0 0 1,-1 0-1,-1-1 1,-1-1-1,-1 0 1,0 0-1,-1-1 1,-2 0-1,0 0 1,-1 0-1,-1 0 1,0-30-1,-4 52-21,-1-1-1,1 0 1,-1 0-1,1 1 1,-1-1-1,1 1 1,0-1-1,-1 1 1,1-1-1,-1 1 1,1 0-1,0 0 1,0 0-1,0 0 1,-1 0-1,0 2 1,-11 16-56,2 0 1,0 1-1,1 0 1,1 1-1,1 0 0,1 1 1,1 0-1,-7 40 1,9-31-29,1 1 1,2-1-1,0 1 0,5 32 1,-4-61-2,1 0 1,-1-1 0,1 1 0,-1 0 0,1 0-1,0 0 1,0 0 0,0-1 0,1 1 0,-1-1 0,0 1-1,1-1 1,0 1 0,0-1 0,0 0 0,0 0-1,0 0 1,0 0 0,0 0 0,0 0 0,1 0-1,-1-1 1,1 1 0,0-1 0,-1 0 0,1 0 0,0 0-1,0 0 1,-1 0 0,1-1 0,3 1 0,-1-1-2,0 1 0,0-2 0,0 1-1,0 0 1,0-1 0,-1 0 0,1 0 0,0 0 0,0-1 0,-1 0 0,1 1 0,-1-2 0,1 1 0,-1 0 0,0-1 0,0 0 0,6-5 0,15-19 104,0-2 0,-2 0 0,-2-1 0,0-1 0,-2-1 0,-2-1 0,26-65 0,-41 188 1118,-1 93-1225,-1-181 21,-1-1 0,1 0 0,0 1 0,0-1 0,0 0 0,0 1 0,1-1 0,-1 1 1,0-1-1,1 0 0,-1 1 0,0-1 0,1 0 0,0 0 0,-1 1 0,1-1 0,0 0 0,-1 0 0,1 0 0,0 0 0,0 0 0,0 0 0,0 0 0,0 0 1,0 0-1,0 0 0,1 0 0,-1-1 0,0 1 0,0 0 0,1-1 0,-1 1 0,0-1 0,1 0 0,-1 1 0,0-1 0,1 0 0,-1 0 0,0 0 0,1 0 1,-1 0-1,1 0 0,-1 0 0,0 0 0,1-1 0,-1 1 0,0-1 0,3 0 0,2-1 4,1-1 0,-1 0 0,0 0 0,0-1-1,0 0 1,0 0 0,-1 0 0,6-6 0,12-13-39,-13 11 47,1 1 0,0 0 0,1 0 0,1 2-1,-1-1 1,17-8 0,-28 18-11,0 0 0,0-1-1,0 1 1,0 0 0,0 0 0,0 0 0,0 0 0,0 0-1,0 0 1,0 0 0,0 0 0,-1 0 0,1 1 0,0-1 0,0 0-1,0 0 1,0 1 0,0-1 0,0 1 0,0-1 0,-1 1-1,1-1 1,0 1 0,0 0 0,-1-1 0,1 1 0,0 0-1,-1-1 1,1 1 0,0 0 0,-1 0 0,1 1 0,17 33-75,-13-22 65,-3-9 8,1 0 0,-1 0 0,0 0 1,1-1-1,0 1 0,0-1 0,0 1 0,0-1 0,1 0 1,6 4-1,-8-6 3,0 0 0,0 0-1,0 0 1,0-1 0,0 1 0,0-1 0,0 1 0,0-1 0,0 0 0,0 0 0,0 0-1,0 0 1,0 0 0,0 0 0,0 0 0,0-1 0,0 1 0,0-1 0,0 0 0,0 1-1,-1-1 1,1 0 0,0 0 0,0 0 0,-1 0 0,4-3 0,14-13 27,-15 13-34,1 0 0,-1-1 0,1 1 0,0 1-1,0-1 1,0 1 0,0 0 0,1 0 0,-1 0-1,1 1 1,0 0 0,0 0 0,8-2 0,-12 7-6,1-1 1,-1 0 0,0 1 0,0 0-1,1-1 1,-2 1 0,1 0 0,0 0-1,-1 0 1,1 0 0,1 4 0,6 11-18,-7-15-19,0 1-1,1-1 0,-1 0 0,1 1 1,0-1-1,0 0 0,0-1 0,0 1 0,0 0 1,7 3-1,-8-6 37,0 0 0,0 1 0,0-1-1,0 0 1,0-1 0,0 1 0,0 0 0,0 0 0,0-1 0,0 1 0,-1-1-1,1 0 1,0 1 0,0-1 0,0 0 0,-1 0 0,1 0 0,0 0-1,-1-1 1,1 1 0,-1 0 0,1-1 0,-1 1 0,0-1 0,2-2 0,3-3 24,18-19 28,-23 25-47,0 0 0,0 0-1,0 0 1,0 0 0,-1 1 0,1-1 0,0 0 0,0 1 0,0-1 0,0 0 0,1 1 0,-1 0-1,0-1 1,0 1 0,0 0 0,0-1 0,0 1 0,1 0 0,-1 0 0,0 0 0,2 0 0,18 24-135,-2-1 173,-10-17-26,-1 0 1,1-1-1,1 0 0,-1-1 1,1 0-1,-1 0 0,1-1 1,0 0-1,17 2 1,1-2 21,-1-1 0,40-3 0,-64 1-20,-1 0 0,1 0 0,-1 0 0,0 0 0,1 0 0,-1-1 0,0 0 0,1 1 0,-1-1 0,0 0 0,1 0 0,-1 0 0,0 0 0,0 0 0,0-1 0,0 1 0,0-1 0,0 1 0,-1-1 0,1 0 0,0 0 0,-1 1 0,0-1 0,1 0 0,-1-1 0,1-1 0,1-4 31,-1 1-1,-1-1 1,1 0-1,-2 1 1,1-1 0,-1-15-1,0 22-20,0 0 0,0 0 0,-1 0 0,1 0 1,0 0-1,-1 0 0,1 0 0,-1 0 0,1 0 0,-1 0 0,1 0 0,-1 1 0,1-1 0,-1 0 0,0 0 0,0 0 0,1 1 0,-1-1 0,0 0 0,0 1 0,0-1 0,0 1 0,0-1 0,0 1 0,0-1 0,0 1 0,0 0 0,0 0 0,0-1 0,0 1 0,0 0 1,0 0-1,0 0 0,0 0 0,0 0 0,0 0 0,0 0 0,0 0 0,0 1 0,0-1 0,-2 1 0,1-1-10,-1 1 0,0-1 0,1 1 0,-1 0 0,1 0 0,-1 0 0,1 0 0,-1 0 1,1 0-1,0 1 0,-1-1 0,1 1 0,0 0 0,0 0 0,0 0 0,-2 2 0,-7 19 110,2 0 1,0 1-1,2-1 0,0 2 1,2-1-1,1 0 0,-2 30 1,5 177 839,3-181-752,9 104 332,0 37 133,-12-191-647,-1-1 0,0 1 0,1-1-1,-1 1 1,0-1 0,1 0 0,-1 1 0,1-1-1,-1 0 1,1 0 0,0 0 0,-1 0 0,1-1 0,-2 0-1,-22-33-916,1-1 0,2 0 0,-24-55-1,24 47-915,-20-48-4412,-3-15-4725</inkml:trace>
</inkml:ink>
</file>

<file path=ppt/ink/ink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8:40:02.042"/>
    </inkml:context>
    <inkml:brush xml:id="br0">
      <inkml:brushProperty name="width" value="0.05" units="cm"/>
      <inkml:brushProperty name="height" value="0.05" units="cm"/>
    </inkml:brush>
  </inkml:definitions>
  <inkml:trace contextRef="#ctx0" brushRef="#br0">17 273 15799,'0'0'849,"0"-208"5297,21 144-6274,-29 80-7443,-21-2 464</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7:55:30.089"/>
    </inkml:context>
    <inkml:brush xml:id="br0">
      <inkml:brushProperty name="width" value="0.05" units="cm"/>
      <inkml:brushProperty name="height" value="0.05" units="cm"/>
    </inkml:brush>
  </inkml:definitions>
  <inkml:trace contextRef="#ctx0" brushRef="#br0">0 647 11253,'0'0'8012,"1"-3"-7255,4-8-597,1 0-1,0 1 1,0-1-1,1 1 1,10-12-1,19-29 309,-22 25-185,-1-1-1,-2 0 0,-1-1 1,-1-1-1,-1 1 1,-1-1-1,-2-1 0,-1 1 1,-1-1-1,-2 1 1,0-1-1,-3 0 1,-4-33-1,5 56-172,-1 0 0,1 0 0,-1 1-1,0-1 1,-1 0 0,0 1 0,0 0 0,0-1 0,-1 1 0,-4-6 0,7 11-97,1 1 0,0 0 1,0-1-1,0 1 0,-1 0 1,1 0-1,0 0 0,0-1 1,0 1-1,-1 0 1,1 0-1,0 0 0,-1-1 1,1 1-1,0 0 0,-1 0 1,1 0-1,0 0 1,0 0-1,-1 0 0,1 0 1,0 0-1,-1 0 0,1 0 1,0 0-1,-1 0 0,1 0 1,0 0-1,-1 0 1,1 0-1,0 0 0,-1 0 1,1 0-1,0 0 0,-1 1 1,1-1-1,0 0 1,0 0-1,-1 0 0,1 0 1,0 1-1,0-1 0,-1 0 1,1 0-1,0 1 0,0-1 1,0 0-1,-1 1 1,1-1-1,0 0 0,0 0 1,0 1-1,0-1 0,0 0 1,0 1-1,0-1 1,0 0-1,0 1 0,0-1 1,0 0-1,0 1 0,-5 25-139,5-22 184,-10 107 155,5 0 0,11 147 1,60 216 317,8-54-251,-39 1-64,-32-322-136,-2-60-56,0-32 0,-1-12 14,0 4-39,1-64-194,-4 1 1,-14-95-1,-75-198-14,7 36 195,71 254 4,4 0 0,-4-127 0,13 179 11,2 0 0,0 0 0,1 0 0,0 0 0,1 1 0,1-1 0,8-22 0,-9 31-6,-1 1 0,1 0-1,1 0 1,-1 0 0,0 0 0,1 0 0,0 1 0,0 0 0,1-1 0,-1 2 0,1-1 0,0 0 0,0 1 0,0 0 0,0 0-1,0 1 1,1-1 0,-1 1 0,1 0 0,0 1 0,10-3 0,-10 3-3,0 0-1,1 0 1,-1 1-1,0 0 1,1 0-1,-1 0 1,0 1 0,1 0-1,-1 0 1,0 1-1,0 0 1,11 4-1,-13-3 6,0-1 0,0 1 0,0 1-1,0-1 1,0 0 0,-1 1-1,0 0 1,1 0 0,-1 0 0,-1 0-1,1 0 1,0 1 0,-1-1-1,0 1 1,0-1 0,2 10 0,0 2 6,0 1 1,-1-1 0,0 1-1,-2 0 1,0 0 0,-1 0 0,0 0-1,-1 0 1,-1 0 0,-1-1 0,-1 1-1,0 0 1,-1-1 0,-1 0 0,-11 23-1,-10 10-140,-2-2 1,-2-1-1,-50 59 0,52-70-181,28-49-7040,9-14 4583,16-2-1464,4-3-1476</inkml:trace>
</inkml:ink>
</file>

<file path=ppt/ink/ink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8:40:02.385"/>
    </inkml:context>
    <inkml:brush xml:id="br0">
      <inkml:brushProperty name="width" value="0.05" units="cm"/>
      <inkml:brushProperty name="height" value="0.05" units="cm"/>
    </inkml:brush>
  </inkml:definitions>
  <inkml:trace contextRef="#ctx0" brushRef="#br0">29 84 12438,'0'0'12245,"-29"0"-11909,58-5-272,16-5 33,8 1-97,7 0-48,4-6-369,-6 3-1327,-8 1-1938,-11-1-2161</inkml:trace>
</inkml:ink>
</file>

<file path=ppt/ink/ink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8:40:03.958"/>
    </inkml:context>
    <inkml:brush xml:id="br0">
      <inkml:brushProperty name="width" value="0.05" units="cm"/>
      <inkml:brushProperty name="height" value="0.05" units="cm"/>
    </inkml:brush>
  </inkml:definitions>
  <inkml:trace contextRef="#ctx0" brushRef="#br0">0 1 9604,'0'0'11819,"3"2"-11211,-1 1-508,0-1 0,0 1 0,-1-1-1,1 1 1,-1 0 0,1 0 0,-1-1-1,0 1 1,0 0 0,0 0 0,0 1-1,-1-1 1,1 0 0,-1 3-1,1 53 681,-2-36-484,-12 225 590,13-239-859,0-8 34,1-5-35,-1 0-1,1 1 1,0-1-1,1 0 1,-1 0-1,1 1 1,-1-1 0,1 1-1,0-1 1,0 1-1,1 0 1,-1 0-1,1 0 1,3-4 0,44-35 297,-40 35-325,-1 1 0,1 1 0,0 0 1,1 1-1,-1 0 0,1 0 0,0 1 0,0 0 0,0 1 1,0 0-1,0 1 0,12 0 0,-19 1 2,-1 0 0,1 0-1,0 0 1,0 1 0,-1-1 0,1 1 0,0 0-1,0 0 1,-1 1 0,1-1 0,-1 1-1,0-1 1,1 1 0,-1 0 0,0 0 0,0 1-1,0-1 1,0 1 0,0-1 0,-1 1 0,1 0-1,-1 0 1,0 0 0,0 0 0,0 0 0,0 1-1,0-1 1,-1 1 0,1-1 0,-1 1-1,0 0 1,0-1 0,-1 1 0,1 0 0,-1 0-1,1-1 1,-2 8 0,1-8 6,0 0-1,0 0 1,-1 0-1,1 0 1,-1 0-1,0 0 1,0 0-1,0 0 1,0-1-1,0 1 1,-1 0-1,1-1 1,-1 1 0,1-1-1,-1 1 1,0-1-1,0 0 1,-3 2-1,0 1 1,0-2-1,-1 1 1,0-1-1,1 0 1,-1 0-1,0 0 1,0-1-1,-7 2 1,-8 0 24,0 0 1,-1-1-1,1-1 0,-24 0 1,44-2-23,46 0-350,-32-1 351,-1 1-1,1-2 0,-1 0 0,0 0 1,0-1-1,0 0 0,17-8 1,1-3-12,42-29 1,-65 38 4,-6 4-3,0 0 0,1-1 0,-1 1 0,1 0-1,-1 0 1,1 0 0,-1 0 0,1 0 0,0 0 0,-1 1-1,1-1 1,0 1 0,0-1 0,0 1 0,3-1 0,15 33-90,-12-17 67,-6-13 26,1 1 0,-1-1 0,0 0 0,0-1 0,1 1 0,-1 0 0,1-1 1,-1 1-1,1-1 0,0 0 0,0 1 0,-1-1 0,1-1 0,0 1 0,0 0 0,0-1 0,0 1 0,0-1 0,0 0 0,0 0 0,0 0 0,0-1 0,0 1 1,0-1-1,0 0 0,0 1 0,0-1 0,-1 0 0,1-1 0,3-1 0,8-3 11,0-2 0,0 1-1,-1-2 1,14-11 0,-8 4-10,-17 53-243,-1-32 237,0-1 1,0 0 0,0 1-1,0-1 1,1 0 0,0 0 0,0 0-1,0 0 1,0 0 0,1 0-1,-1-1 1,1 1 0,0-1 0,0 0-1,0 0 1,1 0 0,-1 0-1,1 0 1,0-1 0,-1 1 0,1-1-1,0 0 1,0 0 0,1-1 0,7 3-1,-6-3 0,-1 1 1,1-1-1,0-1 0,-1 1 0,1-1 1,0 0-1,-1 0 0,1-1 0,0 0 1,-1 0-1,1 0 0,-1 0 0,1-1 0,-1 0 1,0 0-1,1-1 0,-1 1 0,0-1 1,8-6-1,-5 1 13,0 0-1,0-1 1,-1 0 0,0 0 0,0-1-1,-1 1 1,0-2 0,-1 1 0,0 0 0,-1-1-1,0 0 1,0 0 0,2-16 0,-1-10 39,-1 0 1,-1-66-1,-7 65 33,4 37-34,-1 0 0,1 0 0,0 0 0,-1 0 0,1 0 0,-1 0 0,1 0 0,-1 0 0,1 0 0,-1 0 0,0 0 0,1 0 0,-1 0 0,0 0 0,0 0 0,0 1 0,0-1 0,0 0 0,0 0-1,0 1 1,0-1 0,0 1 0,0-1 0,0 1 0,0 0 0,0-1 0,0 1 0,0 0 0,-2-1 0,2 2-19,0-1 0,0 1-1,-1-1 1,1 1 0,0 0-1,0 0 1,0-1 0,0 1 0,0 0-1,1 0 1,-1 0 0,0 0 0,0 0-1,1 0 1,-1 0 0,0 0 0,1 0-1,-1 0 1,1 1 0,-1-1 0,0 2-1,-10 33-72,10-30 80,-6 32-34,1 0 0,3 0 0,1 0 0,4 59 0,-2-91-12,0 3-18,1-1 0,0 1 0,0-1 0,1 0 0,0 0 0,0 0 0,5 9 0,-6-14-190,0-1-1,0 1 1,1-1-1,-1 1 0,1-1 1,0 0-1,0 1 1,-1-1-1,2 0 1,-1 0-1,0 0 1,0-1-1,1 1 1,-1 0-1,0-1 0,1 0 1,0 0-1,-1 1 1,1-1-1,0-1 1,0 1-1,-1 0 1,1-1-1,3 1 0,1-1-909,-4 1 441,-1-1 0,1 0 0,0 0 1,-1 0-1,1 0 0,0 0 0,-1 0 0,1-1 0,-1 1 0,1-1 0,-1 0 0,4-1 0,11-20-10376</inkml:trace>
</inkml:ink>
</file>

<file path=ppt/ink/ink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8:40:04.331"/>
    </inkml:context>
    <inkml:brush xml:id="br0">
      <inkml:brushProperty name="width" value="0.05" units="cm"/>
      <inkml:brushProperty name="height" value="0.05" units="cm"/>
    </inkml:brush>
  </inkml:definitions>
  <inkml:trace contextRef="#ctx0" brushRef="#br0">0 29 13574,'0'0'8340,"90"-7"-8340,-53 5-48,0-1-48,0-4-1265,-3-2-4401</inkml:trace>
</inkml:ink>
</file>

<file path=ppt/ink/ink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8:40:05.618"/>
    </inkml:context>
    <inkml:brush xml:id="br0">
      <inkml:brushProperty name="width" value="0.05" units="cm"/>
      <inkml:brushProperty name="height" value="0.05" units="cm"/>
    </inkml:brush>
  </inkml:definitions>
  <inkml:trace contextRef="#ctx0" brushRef="#br0">0 562 9588,'0'0'10101,"8"2"-8671,1-2-1143,0 1 0,0-1 1,0-1-1,0 0 0,-1 0 0,1-1 0,0 0 1,0 0-1,-1-1 0,0 0 0,1-1 0,-1 0 1,11-7-1,-1-2-184,-1-1 0,0 0 0,-1-1 0,21-26-1,-18 20 30,-2 0-1,-1-1 1,0-1-1,-2 0 1,-1-1-1,0 0 0,-2-1 1,-1 0-1,-1-1 1,-1 0-1,-1-1 1,-2 0-1,0 0 1,1-49-1,-6 75-89,0 1 0,0-1 0,0 0 0,0 1 0,1-1 0,-1 1-1,0-1 1,0 0 0,0 1 0,0-1 0,0 1 0,0-1 0,0 1 0,-1-1 0,1 0 0,0 1 0,0-1 0,0 1 0,-1-1 0,1 1 0,0-1-1,0 1 1,-1-1 0,1 1 0,-1-1 0,1 1 0,0-1 0,-1 1 0,0-1 0,-9 15 195,-7 34-315,3 7 133,3 0 0,3 1 0,2 0 0,2 1 0,5 72 0,0-122-60,-1 1-1,1-1 1,0 0-1,1 0 0,0 0 1,0 0-1,0-1 1,1 1-1,0-1 0,0 1 1,8 11-1,-8-15 4,0 1-1,0-1 1,0 0 0,0 0-1,1 0 1,-1 0 0,1 0-1,0-1 1,0 1-1,0-1 1,0 0 0,0-1-1,0 1 1,0-1 0,1 1-1,-1-1 1,0-1-1,1 1 1,8 0 0,-7-1 8,1 0 0,-1-1 0,1 0 0,-1 0 0,0 0 0,0 0 0,1-1 1,-1 0-1,0-1 0,0 0 0,-1 1 0,1-2 0,0 1 0,-1-1 0,0 0 0,0 0 0,0 0 0,0 0 1,-1-1-1,7-9 0,16-16-6,0-1 1,27-44-1,-45 60 2,0 1 1,-1-1-1,-1-1 0,0 1 0,-1-1 0,-1 0 1,-1-1-1,4-19 0,-15 164 41,3-92-58,2 67 1,2-66 16,0-37-5,1 0 0,-1 1 1,0-1-1,1 0 0,-1 1 0,0-1 0,1 0 0,-1 0 0,0 1 0,1-1 1,-1 0-1,1 0 0,-1 1 0,0-1 0,1 0 0,-1 0 0,1 0 0,-1 0 1,1 0-1,-1 0 0,1 0 0,-1 0 0,1 0 0,-1 0 0,0 0 0,1 0 1,-1 0-1,1 0 0,-1 0 0,1 0 0,-1-1 0,0 1 0,1 0 0,-1 0 1,1-1-1,0 1 0,18-8 21,6-21-10,-24 25-17,2 1 1,-1-1-1,0 1 0,1 0 1,-1 0-1,1 0 0,0 0 1,0 0-1,0 0 1,0 1-1,1 0 0,-1-1 1,1 1-1,-1 1 1,1-1-1,6-2 0,-7 6-2,1-1-1,-1 1 1,0 0-1,1-1 0,-1 1 1,0 1-1,0-1 1,0 0-1,0 1 1,0 0-1,-1-1 0,1 1 1,-1 0-1,0 0 1,3 6-1,17 17-45,-14-21 46,-1-1 1,0 0-1,1 0 1,0 0-1,-1-1 1,1 0-1,1-1 1,-1 1-1,0-2 1,1 1-1,-1-1 1,1 0-1,-1-1 1,1 0-1,-1-1 1,1 1-1,-1-2 0,1 1 1,-1-1-1,0 0 1,0-1-1,0 0 1,0 0-1,0-1 1,-1 0-1,1 0 1,-1-1-1,0 0 1,0 0-1,-1 0 1,0-1-1,0 0 1,0-1-1,0 1 1,-1-1-1,0 0 1,-1 0-1,0-1 1,0 1-1,0-1 1,-1 0-1,0 0 1,-1 0-1,1 0 1,-2-1-1,1 1 1,0-12-1,-5 20 0,1-1-1,0 2 1,-1-1-1,1 0 1,0 0-1,-1 1 0,1-1 1,0 1-1,0-1 1,-1 1-1,1 0 1,0 0-1,0 0 1,-3 2-1,-1 5 7,0-1-1,0 1 1,1 0 0,0 0-1,0 1 1,1 0 0,0 0-1,1 0 1,0 0 0,0 0-1,1 1 1,0-1 0,1 1-1,0-1 1,0 1 0,1 0-1,0 0 1,3 14 0,-2-22 4,-1-1 0,1 0 0,0 1 0,0-1 1,0 1-1,0-1 0,0 0 0,0 0 0,1 1 1,-1-1-1,0 0 0,0 0 0,1 0 1,-1-1-1,1 1 0,-1 0 0,1 0 0,-1-1 1,1 1-1,0-1 0,-1 1 0,1-1 1,-1 0-1,4 0 0,46 2-43,-38-2 28,-8 0-171,0 0 1,1-1 0,-1 0 0,0 0-1,1 0 1,-1 0 0,0-1 0,9-4-1,-12 5-236,0 0 0,0 0-1,0-1 1,0 1 0,0-1 0,0 0-1,0 1 1,0-1 0,-1 0-1,1 0 1,-1 0 0,1 0-1,-1 0 1,0-1 0,0 1-1,0 0 1,0 0 0,0-1-1,0 1 1,-1-1 0,1-2-1,0-18-5733</inkml:trace>
</inkml:ink>
</file>

<file path=ppt/ink/ink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8:40:05.977"/>
    </inkml:context>
    <inkml:brush xml:id="br0">
      <inkml:brushProperty name="width" value="0.05" units="cm"/>
      <inkml:brushProperty name="height" value="0.05" units="cm"/>
    </inkml:brush>
  </inkml:definitions>
  <inkml:trace contextRef="#ctx0" brushRef="#br0">0 129 15831,'0'0'4947,"158"-48"-4883,-94 34 160,1 2-208,-1-2-16,-4 2-240,-10 0-2674,-8-4-5362</inkml:trace>
</inkml:ink>
</file>

<file path=ppt/ink/ink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8:40:08.490"/>
    </inkml:context>
    <inkml:brush xml:id="br0">
      <inkml:brushProperty name="width" value="0.05" units="cm"/>
      <inkml:brushProperty name="height" value="0.05" units="cm"/>
    </inkml:brush>
  </inkml:definitions>
  <inkml:trace contextRef="#ctx0" brushRef="#br0">230 169 10085,'0'0'9863,"-7"-13"-8471,-24-37 73,30 49-1408,0 0 0,0 0 0,0 0-1,0 0 1,0 0 0,0 0 0,0 0 0,0 0 0,-1 1-1,1-1 1,0 1 0,-1-1 0,1 1 0,0-1 0,-1 1 0,1 0-1,0-1 1,-1 1 0,1 0 0,-1 0 0,1 0 0,0 0-1,-1 0 1,1 1 0,-1-1 0,1 0 0,0 1 0,-1-1-1,1 1 1,0-1 0,0 1 0,-2 0 0,-33 27 188,32-25-178,-9 9 56,1 0 0,0 0 0,1 1 1,-18 27-1,24-32-101,1 0 0,0 1-1,0-1 1,1 1 0,1 0 0,-1-1 0,1 1 0,1 1-1,-1-1 1,1 16 0,1-24-17,0 1 0,0 0-1,-1 0 1,2-1 0,-1 1 0,0 0-1,0 0 1,0-1 0,1 1 0,-1 0-1,1-1 1,-1 1 0,1-1-1,0 1 1,0 0 0,0-1 0,0 1-1,0-1 1,1 2 0,0-2-2,1 0 0,-1-1 0,0 1 0,0 0 0,1-1 0,-1 1-1,1-1 1,-1 0 0,0 0 0,1 0 0,-1 0 0,1 0 0,-1-1 0,3 0 0,0 0 11,1-1-1,-1 0 1,1 0 0,-1 0 0,0-1-1,0 0 1,0 0 0,-1 0 0,1 0 0,-1-1-1,1 0 1,6-8 0,44-57 42,-51 64-48,28-52 10,-16 25 206,-15 31 73,6 16 7,-1 5-282,1 0 0,1 0 1,10 20-1,-15-34-17,1 0-1,0 0 1,-1 0 0,2 0-1,-1-1 1,1 1 0,0-1-1,0 0 1,0-1 0,0 1-1,1-1 1,0 0 0,8 4-1,-10-7 1,0 0-1,-1 0 1,1 0-1,0 0 0,0-1 1,0 0-1,-1 0 1,1 0-1,0 0 0,0 0 1,0-1-1,0 0 0,-1 0 1,1 0-1,0 0 1,-1 0-1,1-1 0,-1 0 1,1 1-1,-1-1 0,0-1 1,3-1-1,8-8 32,-1 1 1,0-2-1,17-20 0,-16 16-20,24-30 11,-29 33-21,1 1 1,1 1-1,0-1 0,18-14 1,-29 26-8,1 1 1,-1 0 0,1 0 0,-1-1 0,1 1 0,0 0 0,-1 0-1,1 0 1,-1 0 0,1-1 0,-1 1 0,1 0 0,0 0 0,-1 0-1,1 0 1,-1 0 0,1 1 0,-1-1 0,1 0 0,-1 0-1,1 0 1,0 0 0,-1 1 0,1-1 0,-1 0 0,1 0 0,-1 1-1,1-1 1,-1 0 0,0 1 0,1-1 0,-1 1 0,1-1-1,-1 0 1,0 1 0,1-1 0,-1 1 0,0-1 0,1 2 0,12 24-9,-11-19 8,8 13 1,-5-7 4,2 1 1,-1 0-1,2-1 1,-1-1-1,2 1 1,0-1-1,0 0 1,1-1-1,21 17 1,-30-27-3,1 0 0,0 0-1,0 0 1,0-1 0,0 1 0,0-1-1,0 1 1,0-1 0,0 0 0,0 0 0,0 0-1,0 0 1,-1 0 0,1 0 0,0-1-1,0 1 1,0-1 0,0 1 0,0-1 0,0 0-1,0 1 1,-1-1 0,1 0 0,0 0-1,-1-1 1,1 1 0,0 0 0,-1 0 0,0-1-1,1 1 1,-1-1 0,1-1 0,8-8 36,0-1 1,-1 0-1,8-16 1,-7 13 4,63-101-22,-50 156-119,-16-26 82,1-1 1,0 1-1,0-1 0,2-1 1,15 18-1,-20-25 9,0-1 1,1 1-1,-1-1 0,1 0 0,0-1 0,-1 1 0,2-1 1,-1-1-1,0 1 0,1-1 0,-1 0 0,1 0 0,-1-1 1,1 0-1,8 1 0,-8-2 5,0 0 0,0 0 0,0-1 1,0 0-1,0 0 0,0 0 0,0-1 0,0 0 0,-1-1 1,1 1-1,-1-1 0,11-6 0,-8 2 3,0-1 1,-1 1-1,1-1 0,-1-1 1,-1 1-1,0-1 0,7-12 1,-8 12 14,0-1 0,0 1 0,-1-1 0,0-1 1,-1 1-1,-1-1 0,1 1 0,-2-1 1,1 0-1,-1-1 0,-1 1 0,0-14 0,-3 25 0,0-1-1,-1 1 1,1 0-1,0 0 0,0 0 1,-1 0-1,1 0 1,0 1-1,0-1 0,-1 0 1,1 1-1,-3 1 0,0 1-14,0 1-1,0 0 1,1 0-1,-1 1 0,1-1 1,0 1-1,0 0 0,0 0 1,1 1-1,0-1 1,0 1-1,0-1 0,0 1 1,1 0-1,-1 7 0,-2 2-8,2 1-1,0 0 0,0 0 1,1 29-1,2-44 6,0 1 1,0-1-1,0 0 1,0 1-1,0-1 0,0 0 1,0 0-1,0 1 0,0-1 1,1 0-1,-1 1 0,1-1 1,-1 0-1,1 0 0,-1 0 1,1 1-1,0-1 0,0 0 1,-1 0-1,1 0 1,0 0-1,0 0 0,0 0 1,0-1-1,0 1 0,2 1 1,0-1-8,1 0 0,-1-1 0,1 1 0,-1-1 0,1 0 0,0 0 0,-1 0 0,5 0 0,11-1-2,17-1-24,71-13 0,-70 9-7,73-4 0,-103 9 39,-1 1 0,1 1-1,-1-1 1,1 1 0,-1 0-1,1 0 1,-1 1 0,8 3-1,-12-4-4,0 0 0,0 0 1,-1 1-1,1-1 0,-1 0 0,1 1 0,-1-1 0,0 1 0,1 0 0,-1-1 0,0 1 1,0 0-1,0 0 0,-1-1 0,1 1 0,0 0 0,-1 0 0,1 0 0,-1 0 0,1 0 0,-1 0 1,0 0-1,0 0 0,0 0 0,0 0 0,0 1 0,-1-1 0,1 0 0,0 0 0,-2 3 0,2-4 3,-1 0-1,1 0 0,-1 0 1,1 0-1,-1 0 0,1 0 0,-1 0 1,1 0-1,-1 0 0,0 0 0,1 0 1,-1-1-1,0 1 0,0 0 0,0-1 1,0 1-1,1 0 0,-1-1 0,0 1 1,0-1-1,0 1 0,0-1 0,0 0 1,-3 1-1,-26 2-39,27-3 50,3-1-4,-1 1 1,1-1-1,-1 1 1,1-1-1,-1 0 1,1 1-1,-1-1 1,1 0 0,0 1-1,0-1 1,-1 0-1,1 1 1,0-1-1,0 0 1,0 0-1,-1 1 1,1-1-1,0 0 1,0 0-1,0 1 1,0-1-1,0 0 1,1 0 0,-1 1-1,0-1 1,0 0-1,0 0 1,1 1-1,-1-1 1,0 0-1,1 1 1,0-2-1,11-27-57,4 16 39,1 1-1,0 1 1,1 0 0,0 1 0,1 1-1,33-11 1,17-10-150,-18 5-3,76-51 0,-110 58 143,-17 18 26,0 0 0,0-1 0,-1 1 0,1 0 0,0-1 0,0 1 0,0 0 0,0-1 0,-1 1 0,1 0 0,0 0 0,0-1 0,-1 1 1,1 0-1,0 0 0,0 0 0,-1-1 0,1 1 0,0 0 0,-1 0 0,1 0 0,0 0 0,-1 0 0,1-1 0,0 1 0,-1 0 0,1 0 0,0 0 1,-1 0-1,1 0 0,0 0 0,-1 0 0,1 0 0,0 0 0,-1 1 0,-4-1-16,1 0-1,0 1 1,0 0-1,-1 0 1,1 0-1,0 0 1,0 1-1,-7 3 1,6-2 17,0 0 0,0 1 0,0 0 1,0 0-1,1 1 0,0-1 0,0 1 0,0 0 0,1 0 0,-1 0 1,1 0-1,0 1 0,1-1 0,-1 1 0,1 0 0,0-1 1,1 1-1,-1 0 0,1 0 0,0 0 0,0 11 0,2-16-2,0 0-1,0-1 1,-1 1 0,1 0-1,0-1 1,0 1-1,0-1 1,-1 1-1,1-1 1,0 0 0,0 1-1,0-1 1,0 0-1,0 0 1,0 1-1,0-1 1,0 0 0,0 0-1,0 0 1,0 0-1,0 0 1,0 0 0,0-1-1,0 1 1,-1 0-1,3-1 1,30-6 151,-24 2-135,0-1 0,-1 0 0,0-1 0,-1 0 0,1 0 0,-1 0 0,-1-1 0,1 0 0,7-13 0,-5 9 63,15 49-292,-20-33 229,1 0 1,-1 0-1,1-1 1,0 1-1,0-1 1,0 0-1,0 0 1,0-1-1,1 1 1,0-1-1,-1-1 1,12 3-1,2-1 8,1-1-1,30-2 0,-28 0 40,-17 0-60,0 0 1,0-1-1,-1 1 1,1-1 0,0 0-1,-1 0 1,1 0-1,-1-1 1,1 0-1,-1 0 1,0 0-1,0 0 1,0-1 0,0 1-1,0-1 1,0 0-1,-1 0 1,1-1-1,-1 1 1,0-1-1,0 0 1,2-3 0,0-1 24,-1 0 0,-1 0 0,1 0 0,-1-1 0,-1 1 0,0-1 0,0 1 0,0-1 0,-1 0 0,0-16 0,-1 24 20,-11 4 118,6 1-148,1 0 0,-1 1 0,1-1-1,1 1 1,-1 0 0,1 0 0,0 1 0,0-1 0,0 1 0,1-1-1,-1 1 1,-1 11 0,-1 3 96,1 0 0,-3 34 0,4-17 46,2 0 0,1 1 0,2-1 0,1 0 0,2 0 0,2-1 0,1 0 0,16 43 1,-6-36 12,-11-29-139,0 1 1,-1 0-1,0 0 0,-2 1 0,1-1 1,-2 1-1,0 0 0,-1 0 0,0 32 0,-3-46-28,1 1 0,-1-1 0,0 0-1,-1 1 1,1-1 0,0 0 0,-1 0-1,1 0 1,-1 0 0,1 0 0,-1 0-1,0-1 1,0 1 0,0-1-1,0 1 1,0-1 0,0 1 0,-1-1-1,1 0 1,0 0 0,0 0 0,-1-1-1,1 1 1,-1 0 0,1-1 0,-1 0-1,1 1 1,-1-1 0,-3-1 0,-8 2-2,0 0 1,1-2 0,-1 0-1,-17-3 1,25 2-7,-1 1 1,1-1-1,0 0 1,0-1-1,0 1 0,0-1 1,1 0-1,-1-1 0,1 1 1,0-1-1,-1 0 0,2-1 1,-1 1-1,1-1 0,-1 0 1,1 0-1,0 0 0,1-1 1,0 1-1,-3-7 0,1 1-28,0-1 0,1 0-1,1 0 1,0 0-1,1 0 1,0-1-1,1 1 1,0-1-1,2-19 1,0 25 18,0 0 1,1 0-1,0 0 1,0 1-1,1-1 0,-1 1 1,2-1-1,-1 1 0,1 0 1,0 0-1,0 1 1,0-1-1,1 1 0,0 0 1,9-8-1,12-7-20,0 0 1,32-17-1,-31 20 15,70-41-51,57-39-21,-132 82 27,-1-2 1,-1 0 0,0-1-1,28-36 1,-46 52 53,0 0 0,-1 0-1,1-1 1,-1 1 0,1-1 0,-1 1 0,0-1 0,0 1-1,0-1 1,0 0 0,0 0 0,-1 1 0,1-1-1,-1 0 1,0-4 0,-2 7 0,0 0 1,0 0-1,-1 0 0,1 0 1,0 0-1,0 1 0,0-1 1,-1 1-1,1-1 0,0 1 1,-2 1-1,1 0 5,1 0 1,-1 0-1,1 0 0,-1 0 1,1 1-1,0-1 0,0 1 1,0 0-1,0-1 0,1 1 1,-1 0-1,1 0 1,0 0-1,-1 0 0,1 1 1,1-1-1,-2 4 0,-2 59-49,4-62 55,0-2-1,0 1 0,1-1 1,0 1-1,0-1 0,0 1 1,0-1-1,0 0 0,0 0 1,0 1-1,1-1 0,-1 0 1,1 0-1,-1 0 1,1 0-1,0 0 0,0-1 1,0 1-1,0-1 0,0 1 1,0-1-1,1 1 0,-1-1 1,0 0-1,1 0 0,-1 0 1,1-1-1,-1 1 0,1-1 1,-1 1-1,1-1 0,2 0 1,15 3-21,0-1 0,39-1 0,-43-1 1,68-6-1317,-31-10-2689,-11-2-1905</inkml:trace>
</inkml:ink>
</file>

<file path=ppt/ink/ink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8:40:10.251"/>
    </inkml:context>
    <inkml:brush xml:id="br0">
      <inkml:brushProperty name="width" value="0.05" units="cm"/>
      <inkml:brushProperty name="height" value="0.05" units="cm"/>
    </inkml:brush>
  </inkml:definitions>
  <inkml:trace contextRef="#ctx0" brushRef="#br0">0 200 16680,'0'0'10100,"14"23"-9398,42 75-235,-51-89-403,-1 1 0,0-1 0,0 1 0,-1-1 0,4 18 0,4 9-3,-10-36-62,-1 1 0,1 0 1,-1 0-1,1-1 0,-1 1 0,1 0 0,0-1 0,-1 1 0,1-1 0,0 1 0,-1-1 0,1 1 0,0-1 0,0 1 1,-1-1-1,1 0 0,0 1 0,0-1 0,0 0 0,0 0 0,0 0 0,-1 1 0,1-1 0,0 0 0,0 0 0,0 0 1,0 0-1,0-1 0,0 1 0,-1 0 0,1 0 0,0 0 0,0-1 0,0 1 0,-1-1 0,1 1 0,1-1 0,27-21 100,-7-8-52,0-1-1,-2-1 0,25-54 1,-5 8 402,-35 79-525,0 13 7,5 23-153,-8-29 80,0-1-310,0 0 1,1 0 0,0 0 0,0 0-1,1-1 1,-1 0 0,1 1-1,1-1 1,-1-1 0,1 1-1,0-1 1,1 0 0,-1 0 0,1 0-1,0-1 1,0 1 0,0-2-1,1 1 1,-1-1 0,8 3 0,2 0-813,0-2 1,0 0 0,1 0 0,-1-2 0,1 0 0,0 0 0,31-3-1,-42 0 1406,0-1 0,0 1 0,-1-1 0,1-1 0,0 1 0,-1-1 0,0 0 0,0 0-1,1 0 1,-2-1 0,1 0 0,0 0 0,-1 0 0,0 0 0,0-1 0,6-9-1,-7 10 887,0 0-1,0-1 0,0 0 0,-1 0 0,1 1 0,-1-1 0,0-1 0,-1 1 1,0 0-1,1 0 0,0-10 0,-4 15-904,-1-1 0,1 1 0,0 0 1,0-1-1,0 1 0,0 0 0,0 1 0,0-1 1,0 0-1,0 0 0,0 1 0,0-1 0,0 1 1,0 0-1,0 0 0,-3 1 0,-4 6-103,0 0-1,0 0 0,1 1 1,0 0-1,1 0 0,0 1 1,0 0-1,1 0 1,1 1-1,0-1 0,0 1 1,1 0-1,0 1 0,1-1 1,0 1-1,1 0 1,0-1-1,0 17 0,5-29 2,-1 1-1,1 0 0,-1-1 1,0 1-1,1-1 1,-1 1-1,0-1 0,1 0 1,-1 0-1,0 0 1,0 0-1,0-1 0,3-1 1,9-10-22,0-1 0,-1 0 0,0-1 0,-1 0 0,0-1 0,-2 0 0,17-34 0,-27 49 1,-1 35-248,0-24 245,0 0-1,1 1 0,0-1 1,1 1-1,3 17 0,-3-27-2,0 1 1,1-1-1,-1 0 0,0 1 0,1-1 0,-1 0 0,1 0 0,-1 0 1,1 0-1,0 0 0,0-1 0,-1 1 0,1 0 0,0-1 0,0 1 1,0-1-1,-1 0 0,1 0 0,0 0 0,0 0 0,0 0 0,0 0 0,0 0 1,3-1-1,1 1-5,0-1 1,0 0 0,0 0-1,0 0 1,0-1 0,9-3 0,-3-4-2,0 0 1,-1 0-1,0-1 1,0 0-1,-1-1 1,0 0-1,-1-1 1,8-13-1,60-111 32,-58 99 13,-6 15 58,-8 14-11,-1 1 0,1-1 1,-1-1-1,0 1 0,-1 0 1,0-1-1,-1 0 0,3-15 1,-5 22 516,-3 13 35,-24 38-579,-11 21 39,27-40-75,2 0 0,0 1 0,2 0 0,2 0 0,0 0 0,1 59 1,4-89-23,0 1 1,0-1-1,0 1 1,0 0-1,1-1 1,-1 1-1,0-1 1,1 1-1,0-1 1,-1 1-1,1-1 1,0 1-1,-1-1 1,1 0-1,0 1 1,0-1-1,0 0 1,0 0 0,1 0-1,-1 0 1,0 1-1,2 0 1,0-1-16,0 1 0,1-1 1,-1 0-1,0 0 0,0 0 1,1 0-1,-1 0 1,0-1-1,1 0 0,4 0 1,-1 0-10,0 0 0,0-1 0,-1 0 1,1 0-1,0-1 0,-1 1 1,1-2-1,-1 1 0,1-1 0,11-6 1,8-13-174,37-40 0,-3 3 19,-60 58 188,0 42-248,0-36 245,0 1 0,0 0 0,1 0 0,0 0 0,0 0 0,0-1 0,1 1 0,0 0 0,0-1 0,5 10 0,-5-12-2,0 0-1,1 0 0,-1-1 0,1 1 1,0 0-1,0-1 0,0 0 0,0 1 1,0-1-1,0 0 0,0-1 0,1 1 1,-1-1-1,1 1 0,-1-1 0,1 0 1,0 0-1,4 0 0,-2 1-11,0-1 0,1 0 0,-1 0-1,0 0 1,0-1 0,1 0 0,-1 0-1,0-1 1,1 0 0,-1 0-1,0 0 1,0-1 0,0 0 0,0 0-1,0 0 1,0-1 0,-1 0 0,1 0-1,-1 0 1,0-1 0,0 0 0,0 0-1,0 0 1,-1-1 0,0 1 0,7-10-1,-3 4 48,0 0 0,0 0 0,-1 0 0,-1-1 0,0 0 0,0 0 0,-1-1 0,-1 0-1,0 0 1,0 0 0,-1 0 0,2-19 0,-7 31-4,1 0 0,-1 0 0,1 0 0,-1 0 0,1 1 0,-1-1 0,1 0 0,0 1 1,-1-1-1,1 1 0,0-1 0,-1 1 0,-1 1 0,-2 3-28,1-1 1,-1 1-1,1-1 1,0 1-1,1 0 1,0 1-1,-1-1 1,1 1-1,1-1 0,-1 1 1,1 0-1,0 0 1,-2 11-1,2-4 5,0 0-1,1 0 1,0 0-1,1 0 1,2 24-1,-1-37-6,-1 1 0,0 0 0,1-1-1,-1 1 1,1-1 0,-1 1 0,1 0-1,-1-1 1,1 1 0,-1-1 0,1 1-1,-1-1 1,1 0 0,0 1 0,-1-1-1,1 0 1,0 1 0,-1-1 0,1 0-1,0 0 1,0 1 0,-1-1 0,1 0-1,0 0 1,0 0 0,1 0 0,26 0 19,-20 0-13,10-1-52,1-1 1,-1-1-1,0-1 0,0 0 0,0-1 0,-1-1 0,1-1 0,19-10 0,3-4-367,-1-3 0,43-31 0,-71 46 103,1 0 1,-1 0 0,-1-1 0,0-1 0,0 1-1,10-16 1,-16 19 167,0 0 1,0-1-1,0 0 0,-1 0 0,-1 0 0,1 0 0,-1 0 1,0 0-1,-1-1 0,0 1 0,0-14 0,-2 21 160,1 1-1,0-1 0,-1 1 0,1-1 1,-1 1-1,1 0 0,-1-1 0,1 1 1,-1 0-1,1-1 0,-1 1 0,1 0 1,-1 0-1,1-1 0,-1 1 0,1 0 1,-1 0-1,0 0 0,1 0 0,-1 0 1,1 0-1,-1 0 0,0 0 0,1 0 1,-1 0-1,1 0 0,-1 0 0,1 0 1,-1 0-1,0 1 0,1-1 0,-1 0 1,1 0-1,-1 1 0,0 0 0,-22 8 1116,15-1-977,0 0 1,1 0 0,-1 1 0,2 0 0,-1 1 0,1-1 0,1 1-1,-1 0 1,2 1 0,-1-1 0,2 1 0,-1 0 0,1 0-1,1 0 1,0 0 0,1 0 0,0 20 0,0-25-130,1-1 0,1 1 0,-1 0 0,1-1 0,0 1-1,0 0 1,1-1 0,-1 1 0,5 8 0,-4-11-10,1 1 1,-1-1-1,1 0 1,0 0-1,0 0 0,0 0 1,0 0-1,1-1 0,-1 0 1,0 1-1,1-1 0,0-1 1,7 4-1,9 1 13,1-1 0,0 0 1,0-2-1,0-1 0,0 0 0,0-1 0,37-4 0,-31 2-21,-19 0-46,0 1 0,0-1 0,0-1-1,0 1 1,0-1 0,0-1 0,0 1 0,-1-1 0,1-1 0,11-7 0,8-10-2872,-3-6-4136,-9 8-2325</inkml:trace>
</inkml:ink>
</file>

<file path=ppt/ink/ink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8:40:19.833"/>
    </inkml:context>
    <inkml:brush xml:id="br0">
      <inkml:brushProperty name="width" value="0.05" units="cm"/>
      <inkml:brushProperty name="height" value="0.05" units="cm"/>
    </inkml:brush>
  </inkml:definitions>
  <inkml:trace contextRef="#ctx0" brushRef="#br0">26 241 13142,'0'0'5709,"-4"6"-5586,1 1-44,-1 1 0,1-1 0,1 1 1,-1-1-1,1 1 0,0 0 0,1 0 0,0 0 0,1 0 1,-1 0-1,1 0 0,1 0 0,1 12 0,-1-16-67,-1-1-1,1 1 0,0 0 1,0 0-1,0-1 0,1 1 1,-1-1-1,1 0 0,0 1 1,0-1-1,0 0 1,0 0-1,0 0 0,1 0 1,-1 0-1,1-1 0,0 1 1,0-1-1,0 0 1,0 0-1,0 0 0,1 0 1,-1 0-1,1-1 0,-1 1 1,1-1-1,-1 0 1,1 0-1,0 0 0,-1-1 1,1 1-1,6-1 0,-8 0-2,-1 0-1,1 0 0,0 0 1,0 0-1,0 0 1,-1 0-1,1-1 0,0 1 1,-1 0-1,1-1 0,0 0 1,-1 1-1,1-1 1,0 0-1,-1 0 0,1 0 1,-1 0-1,0 0 0,1 0 1,-1 0-1,0 0 1,0-1-1,1 1 0,-1 0 1,0-1-1,0 1 0,-1-1 1,1 1-1,1-3 0,-1-3 27,0 0-1,0 1 1,0-1-1,-1 0 0,0 0 1,-1-9-1,1 9-11,-1 2 9,0 1 0,0-1 0,-1 0 0,0 0 0,0 1 0,0-1 0,0 1 0,-1 0 0,1-1 0,-1 1 0,0 0 0,0 1 0,-1-1 0,1 1 0,-1-1 0,0 1 0,0 0 0,0 0 0,-6-3 0,-29-27 588,38 32-612,0 0 0,1-1 0,-1 1 0,0 0 0,1-1 0,-1 1 0,1 0 0,-1-1 1,1 1-1,0-1 0,-1 1 0,1-1 0,0 1 0,0-1 0,0 1 0,0-1 1,0 1-1,1-1 0,-1 1 0,0-1 0,1 1 0,-1-1 0,1 1 0,-1 0 0,1-1 1,0 1-1,-1 0 0,3-3 0,27-29 159,18-3-166,103-86 198,-145 115 547,-6 9 319,0 6-867,27 620 747,-3-460-947,-20-153 1,-1 0 0,2 0 0,0-1 0,0 1 0,2-1 0,0 0 0,0-1 0,18 24 0,-23-34 5,1 0 0,0-1 0,0 1 0,-1-1 0,2 0 0,-1 0 0,0 0 0,0 0 0,1 0 0,-1-1 0,1 1 0,-1-1 0,1 0 0,-1 0 1,1 0-1,0-1 0,0 1 0,-1-1 0,1 0 0,0 0 0,0-1 0,0 1 0,-1-1 0,1 1 0,0-1 0,-1 0 0,1-1 0,-1 1 0,1 0 0,-1-1 0,0 0 0,1 0 0,-1 0 0,3-3 0,2 0 6,-2-1 1,1 1-1,0-1 0,-1 0 1,0-1-1,-1 0 0,1 0 1,-1 0-1,0 0 0,-1-1 1,0 0-1,0 0 0,4-14 1,-6 14-10,-1 0 0,0-1 1,-1 1-1,0 0 1,0 0-1,-1 0 1,0 0-1,0 0 0,-1 0 1,0 0-1,0 0 1,-1 0-1,0 1 1,0-1-1,-1 1 0,0 0 1,0 0-1,0 0 1,-1 0-1,0 1 1,-1 0-1,0 0 0,1 0 1,-11-6-1,-10-8-20,0 2-1,-1 1 1,-1 1 0,-57-22-1,46 23 9,-22-10 14,61 24-5,-1 1-1,1 0 1,0 0-1,-1-1 1,1 1-1,0 0 1,-1-1-1,1 1 1,0 0-1,0-1 1,0 1-1,0-1 1,-1 1-1,1 0 1,0-1-1,0 1 1,0-1-1,0 1 1,0-1-1,0 1 1,0 0-1,0-1 1,0 1-1,0-1 1,0 1 0,0-1-1,0 1 1,0 0-1,1-1 1,-1 1-1,0-1 1,0 1-1,0 0 1,1-1-1,-1 1 1,0 0-1,0-1 1,1 1-1,-1 0 1,0-1-1,1 1 1,-1 0-1,0 0 1,1-1-1,-1 1 1,0 0-1,1 0 1,-1 0-1,1-1 1,18-10-39,33-8-1096,1 3 0,103-19-1,-52 14-7493,-69 12 609</inkml:trace>
</inkml:ink>
</file>

<file path=ppt/ink/ink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8:40:21.240"/>
    </inkml:context>
    <inkml:brush xml:id="br0">
      <inkml:brushProperty name="width" value="0.05" units="cm"/>
      <inkml:brushProperty name="height" value="0.05" units="cm"/>
    </inkml:brush>
  </inkml:definitions>
  <inkml:trace contextRef="#ctx0" brushRef="#br0">275 210 9508,'0'0'9439,"-10"-17"-8425,-36-54-56,44 68-859,0 1 1,0-1-1,-1 1 0,1 0 1,-1 0-1,1 0 0,-1 0 1,0 0-1,0 1 0,0-1 1,0 1-1,0 0 1,0-1-1,0 1 0,-1 1 1,1-1-1,0 0 0,-1 1 1,1 0-1,0 0 0,-1 0 1,1 0-1,0 0 0,-1 1 1,1 0-1,-5 1 1,-2-1 40,5 1-123,-1 0 0,1 0 0,-1 0 1,1 0-1,0 1 0,0 0 0,0 0 1,0 0-1,1 0 0,-1 1 0,1 0 1,0 0-1,0 0 0,0 1 0,1-1 1,0 1-1,-1 0 0,2 0 1,-1 0-1,0 0 0,1 0 0,-2 8 1,-2 3-11,1 1 1,0-1 0,2 1-1,0 0 1,1 1 0,-1 21-1,3-33-3,0 0 1,0 0-1,1 1 0,0-1 0,0 0 0,0 0 0,1 0 0,-1 0 0,2 0 0,3 9 0,-4-12-4,0-1 0,0 0 0,0 1 0,1-1 0,-1 0 0,1 0 0,-1 0 0,1 0 0,0 0 0,0-1 0,-1 1 0,1-1 0,0 0 0,0 0 0,1 0 0,-1 0 1,0 0-1,0-1 0,0 0 0,1 1 0,-1-1 0,5-1 0,-4 1 4,1 0 1,-1-1 0,1 1 0,-1-1-1,1 0 1,-1-1 0,0 1 0,0-1-1,1 0 1,-1 0 0,0 0-1,-1 0 1,1-1 0,6-5 0,-4 2-1,0 0 1,0-1 0,0 0 0,-1-1 0,0 1 0,0-1 0,4-8-1,-2 0 25,-1 1 0,0-1-1,-1 0 1,-1 0 0,-1-1-1,0 1 1,1-30 0,-4-10 600,0 54-122,0 32-115,0-18-392,-1 10-4,2-1 1,0 0-1,1 1 1,9 36-1,-10-54 2,0 1 0,1-1 0,-1 1 0,1-1 0,0 0 0,1 0 0,-1 0 0,1 0 0,-1 0 0,1-1 0,0 1 0,0-1-1,1 1 1,-1-1 0,1 0 0,0-1 0,-1 1 0,1-1 0,1 1 0,-1-1 0,0 0 0,0-1 0,1 1 0,-1-1 0,1 0 0,-1 0 0,1 0 0,7 0 0,-7-1 2,0 0 0,0 0 0,0-1 0,1 1 0,-1-1 0,0 0 0,0-1 0,0 1 0,0-1 0,-1 0 0,1 0 0,0-1 0,-1 0 0,0 1 0,6-6 0,-3 2 3,0-1 0,-1 0 1,0 0-1,0-1 0,-1 1 0,1-1 0,-2 0 0,5-10 0,-1-2 2,0 0 0,-2-1 0,0 0 0,-1 0 1,-2-1-1,3-39 0,-7-47 601,-7 158-602,2 0 1,3 0 0,4 86-1,0-130-6,0 0-1,1-1 0,-1 1 1,1-1-1,0 0 0,0 1 1,1-1-1,0 0 1,-1 0-1,2 0 0,-1-1 1,1 1-1,-1-1 0,1 0 1,0 0-1,1 0 0,-1-1 1,6 4-1,-8-5 2,1 0 0,0-1 0,0 1 0,0-1 0,-1 0 0,1 0-1,0 0 1,1 0 0,-1 0 0,0-1 0,0 1 0,0-1 0,0 0 0,0 0-1,1 0 1,-1 0 0,0-1 0,0 1 0,0-1 0,0 0 0,0 0 0,0 0-1,0 0 1,0 0 0,0-1 0,0 0 0,-1 1 0,1-1 0,-1 0 0,1 0 0,-1 0-1,0-1 1,3-1 0,6-11 9,0 0-1,-1-1 1,0 1-1,-2-2 1,0 1 0,0-2-1,-2 1 1,6-19-1,-5 7 32,-1 0 1,-2 0-1,0 0 0,-1-35 0,-4 108-33,0-1 7,7 53 1,-4-81-12,0-1 0,1 1 0,1 0-1,1-1 1,0 0 0,1 0 0,10 19 0,-9-21-269,0-1 0,0 0 0,1 0-1,1-1 1,18 18 0,-22-24 74,1 0-1,-1-1 1,0 1 0,1-1-1,0-1 1,0 1 0,0-1-1,0 0 1,0 0 0,0-1-1,1 0 1,-1 0 0,0 0-1,10-1 1,55-2-7176,-31-10 1377</inkml:trace>
</inkml:ink>
</file>

<file path=ppt/ink/ink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8:40:21.694"/>
    </inkml:context>
    <inkml:brush xml:id="br0">
      <inkml:brushProperty name="width" value="0.05" units="cm"/>
      <inkml:brushProperty name="height" value="0.05" units="cm"/>
    </inkml:brush>
  </inkml:definitions>
  <inkml:trace contextRef="#ctx0" brushRef="#br0">1 72 15303,'0'0'8273,"-1"6"-8043,1 7-100,0-1 1,1 0 0,0 0-1,1 0 1,0 0 0,7 22-1,30 77 135,-37-107-265,-1-1-1,1 1 1,0-1 0,0 1 0,0-1 0,0 0 0,0 0-1,1 1 1,-1-2 0,1 1 0,0 0 0,0-1 0,5 4-1,-7-5 5,1 0-1,0-1 1,0 1-1,0-1 0,0 1 1,0-1-1,0 0 0,0 0 1,0 0-1,0 0 1,0 0-1,0 0 0,0 0 1,0-1-1,0 1 1,0-1-1,0 0 0,0 1 1,0-1-1,0 0 1,0 0-1,-1 0 0,1 0 1,0 0-1,-1-1 1,1 1-1,-1 0 0,2-3 1,12-10 10,-1-2-1,0 0 1,-1 0 0,-1-1-1,-1-1 1,15-30 0,40-120 391,-55 152-128,-3 25-386,3 39-1162,-9-38 592,16 52-4088,1-23-1562,-3-17 1309</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7:55:32.419"/>
    </inkml:context>
    <inkml:brush xml:id="br0">
      <inkml:brushProperty name="width" value="0.05" units="cm"/>
      <inkml:brushProperty name="height" value="0.05" units="cm"/>
    </inkml:brush>
  </inkml:definitions>
  <inkml:trace contextRef="#ctx0" brushRef="#br0">1 486 9316,'0'0'9642,"10"-7"-9218,-2 3-320,0 0-1,0 0 0,0 0 1,1 1-1,-1 0 1,1 1-1,14-2 0,-18 3-47,-1 1-1,1 0 0,0 0 0,0 0 0,-1 0 0,1 1 0,0 0 0,-1 0 0,1 0 0,0 1 0,-1 0 0,0 0 1,1 0-1,-1 0 0,0 0 0,0 1 0,0 0 0,0 0 0,3 4 0,-2-3 56,0 1-1,-1 1 0,0-1 1,0 1-1,0-1 1,-1 1-1,0 0 1,0 0-1,0 1 0,3 11 1,-4-4 81,1 1 0,-2 0-1,0 26 1,-1-37-158,-1 1-1,0-1 0,0 0 1,0 0-1,0 0 0,-1 1 1,0-1-1,0-1 0,0 1 1,0 0-1,-1-1 0,1 1 1,-5 5-1,5-8-22,1 1-1,0-1 0,-1 1 1,0-1-1,1 1 1,-1-1-1,1 0 0,-1 0 1,0 0-1,0 0 1,0 0-1,0 0 1,0 0-1,0-1 0,0 1 1,0-1-1,0 1 1,0-1-1,0 0 0,0 0 1,0 0-1,0 0 1,0 0-1,0 0 1,0-1-1,0 1 0,0-1 1,0 1-1,0-1 1,-4-2-1,4 1 32,0 0 0,1 0 0,-1 0 0,1 0-1,-1-1 1,1 1 0,0-1 0,0 1 0,0-1 0,0 1 0,0-1 0,0 1-1,1-1 1,-1 0 0,1 0 0,0 1 0,0-1 0,0-3 0,3-52 125,-2 54-167,0 0-1,0 0 0,0 1 1,0-1-1,0 0 0,1 1 1,0-1-1,0 1 1,0-1-1,0 1 0,0 0 1,1 0-1,0 0 1,-1 0-1,1 0 0,0 1 1,0-1-1,0 1 0,1 0 1,-1 0-1,1 0 1,-1 0-1,1 1 0,7-3 1,7-1-14,2 0 0,-1 2 1,37-3-1,-19 2 9,-22 2 7,7 0-30,0-1 1,37-12 0,-54 14 28,-1 0-1,1-1 1,-1 0 0,0 0-1,0 0 1,0 0-1,0-1 1,0 1-1,0-1 1,-1 0-1,1 0 1,-1-1-1,0 1 1,0-1-1,0 1 1,0-1-1,-1 0 1,1 0 0,1-6-1,-1-13 212,-4 23-197,1-1 0,0 1 0,0 0 0,0-1 0,-1 1 0,1 0 0,0-1 0,0 1-1,-1 0 1,1 0 0,0-1 0,-1 1 0,1 0 0,0 0 0,-1-1 0,1 1 0,0 0-1,-1 0 1,1 0 0,-1 0 0,1-1 0,0 1 0,-1 0 0,1 0 0,-1 0 0,1 0-1,0 0 1,-1 0 0,0 0 0,-1 1 31,-1-1 0,1 1 0,0 0 0,-1 0 0,1 0 0,0 0 0,-1 0-1,1 1 1,0-1 0,0 1 0,0-1 0,1 1 0,-4 3 0,-5 7-52,0 1 1,1 0-1,1 1 0,0 0 0,1 0 1,-10 25-1,14-30 3,0 0 0,0 0 0,1 1 0,0-1 0,1 1 0,0-1-1,0 1 1,1-1 0,1 1 0,-1-1 0,1 1 0,4 13 0,-4-20 2,1 1 0,-1-1 0,1 0 0,0-1 0,0 1-1,0 0 1,0 0 0,1-1 0,-1 1 0,1-1 0,-1 0 0,1 0 0,0 0 0,0 0 0,0 0 0,0 0-1,0-1 1,0 0 0,0 1 0,1-1 0,-1-1 0,6 2 0,7 1-8,0-1 1,1-1-1,22-1 1,-26 0 6,-1-1-3,0-1 0,0 0 0,0 0 0,0-1 0,-1-1 0,0 0 0,0-1 0,0 0 0,0-1 0,-1 0 0,0 0 1,0-1-1,11-11 0,-9 9 2,-2-1 1,1 0 0,-2 0 0,1-1 0,-1-1-1,-1 0 1,0 0 0,-1 0 0,0-1-1,9-24 1,-14 28 59,0 0 0,-1 1 0,0-1 1,0-17-1,-2 25-33,1 1-1,0 0 1,0-1 0,-1 1 0,1-1 0,0 1 0,0 0-1,-1-1 1,1 1 0,0-1 0,-1 1 0,1 0-1,-1 0 1,1-1 0,0 1 0,-1 0 0,1 0 0,-1-1-1,1 1 1,-1 0 0,1 0 0,-1 0 0,1 0 0,-1 0-1,1-1 1,-1 1 0,1 0 0,-1 0 0,1 0 0,-1 1-1,1-1 1,-2 0 0,-19 2 104,21-2-122,-9 3 1,1-1-1,0 2 1,0-1-1,0 1 1,1 0 0,-1 0-1,1 1 1,0 0-1,1 1 1,-1-1 0,1 1-1,0 1 1,-9 11-1,2-2-23,1 2 1,0-1-1,2 2 0,-14 29 0,22-42 8,0-1-1,0 1 0,0-1 1,1 1-1,0 0 1,0 0-1,1 0 1,0 0-1,0-1 1,0 1-1,2 6 0,0-11 8,1 0 0,-1-1 0,1 0 0,0 0 0,-1 0 0,1 0-1,0 0 1,-1 0 0,1-1 0,0 1 0,-1-1 0,1 0 0,-1 0 0,4-1-1,8-10 9,-1 0 0,-1 0 0,0-2 0,-1 1 0,0-1 0,-1-1 0,10-19 0,-8 16-3,2-7-5,-1-1 0,-1 0 1,-1-1-1,-1 0 0,-2-1 0,-1 0 0,8-57 0,-7-11 501,-3-97-1,-5 191 214,-5 25-165,5-22-547,-10 37 125,2 0 1,1 1-1,-3 66 1,10-80-91,5 125 82,-2-130-106,0 0 0,1 0-1,1-1 1,1 1-1,11 25 1,-10-30 4,1 0 0,0 0 0,1-1-1,1 0 1,0 0 0,19 19 0,-24-29-20,-1 1 0,1-1-1,0-1 1,0 1-1,0-1 1,0 1 0,1-2-1,-1 1 1,1 0 0,0-1-1,-1 0 1,1-1 0,0 1-1,0-1 1,0 0 0,1 0-1,-1-1 1,0 0-1,0 0 1,0-1 0,9-1-1,-10 0 0,0 0 0,0 0 0,0-1 0,0 1-1,0-1 1,-1 0 0,1-1 0,-1 1-1,0-1 1,0 0 0,0 0 0,6-8 0,37-59-101,-42 62 86,5-5 1,0-2-1,-2 1 1,0-1-1,-1 0 1,0-1-1,-1 0 1,-1 0-1,-1 0 0,3-26 1,-9 88-62,1-27 71,0 0 1,1 0-1,0 0 0,6 33 0,-5-48 5,1 0 0,-1 0 0,0-1 0,1 1 0,-1 0 0,1-1 0,0 0 0,-1 1-1,1-1 1,1 0 0,-1 0 0,0 0 0,0 0 0,1 0 0,-1 0 0,1-1 0,-1 1 0,1-1 0,0 0 0,0 0 0,0 0 0,-1 0 0,1 0 0,0-1 0,0 1 0,0-1 0,0 0 0,0 0 0,0 0 0,6-1 0,-1 1-3,0-1 1,0 0 0,0-1 0,0 0 0,0 0-1,0-1 1,-1 0 0,1 0 0,-1-1 0,10-6-1,-2-1 6,86-66-333,-91 69 319,0-1-1,-1 0 1,-1-1 0,1 0 0,-2 0-1,1-1 1,8-17 0,-44 72 178,22-36-160,0 0 1,1 0 0,0 0 0,0 1 0,0 0-1,1 0 1,1 0 0,0 0 0,-4 16 0,6-16-7,0-1 1,0 1-1,1 0 1,0 0-1,1-1 1,2 13-1,-3-18 3,1-1 0,0 0 0,0 0 0,0 0 0,0 0 0,0 0 0,0 0 0,0 0 0,1 0 0,-1 0 0,1-1 0,0 1 0,-1-1 0,1 1 0,0-1-1,0 1 1,0-1 0,0 0 0,0 0 0,0 0 0,0 0 0,0 0 0,0-1 0,0 1 0,1 0 0,-1-1 0,0 0 0,4 1 0,4-2-2,-1 1 0,1-1 0,-1 0 1,1-1-1,-1 0 0,1-1 0,-1 0 0,0 0 1,0-1-1,-1 0 0,1-1 0,-1 0 0,0 0 1,0-1-1,0 0 0,-1 0 0,0-1 0,0 1 1,6-10-1,7-8-8,0-1 0,-2-1 0,-1 0 0,22-47 0,-23 33 49,-1 0 0,-3-1 1,-1-1-1,6-45 1,-27 114 878,-4 9-881,-18 68 1,28-83-31,1 0 1,2 0 0,0 0-1,1 1 1,1-1 0,5 33-1,-4-47-12,-1 0 0,1 0 1,0 0-1,1 0 0,0 0 0,0 0 0,0-1 0,1 0 0,0 1 0,0-1 0,0-1 0,1 1 0,0-1 0,0 1 0,1-1 0,-1-1 0,1 1 0,0-1 0,0 0 0,1-1 1,-1 1-1,11 3 0,-11-6-11,0 1 0,0-1 0,1-1 0,-1 1 1,0-1-1,0 0 0,1-1 0,-1 0 0,0 0 0,0 0 1,0 0-1,0-1 0,0 0 0,0 0 0,-1-1 0,1 0 1,-1 0-1,1 0 0,-1-1 0,0 1 0,0-1 1,8-9-1,-1 1 1,0 0 0,-1-1 0,0 0 1,-1-1-1,0 0 0,-1-1 0,7-18 0,-14 28 24,0 0-1,0 0 0,-1 0 1,0-1-1,0 1 0,-1-1 1,1 1-1,-2-9 0,1 13-4,0 1 14,0 2-48,-9 34-12,6-27 34,1 0-1,-1 0 1,2 0-1,-2 16 1,3-19 3,0-1 1,0 1-1,1 0 0,-1-1 1,1 1-1,0-1 1,1 1-1,-1-1 0,1 1 1,5 8-1,-4-10-3,-1-1 1,1 0-1,0 1 1,1-1-1,-1 0 1,0-1-1,1 1 1,0-1-1,0 1 1,-1-1-1,1 0 1,1-1-1,-1 1 0,6 1 1,-2 0-7,0 0-1,-1-1 1,1 0 0,0-1 0,0 0-1,0 0 1,0 0 0,0-1-1,0 0 1,0-1 0,0 0 0,0 0-1,0-1 1,0 0 0,0 0 0,-1-1-1,1 0 1,-1 0 0,0-1-1,0 0 1,0 0 0,0 0 0,-1-1-1,1 0 1,-1-1 0,0 1-1,-1-1 1,0 0 0,9-13 0,21-45 3,-33 60 22,0-1 1,0 1-1,-1-1 0,0 0 0,0 0 0,0 1 0,0-1 1,-1 0-1,0 0 0,0 0 0,0 0 0,-1-7 0,-3 11 26,0 0 0,0 1-1,1-1 1,-1 1 0,0 0 0,0 1-1,1-1 1,-1 1 0,-4 0-1,3 1-32,1 0-1,-1 0 1,1 0-1,0 1 1,0-1 0,0 1-1,0 0 1,1 0-1,-1 0 1,1 1-1,0-1 1,0 1 0,0 0-1,0 0 1,1 0-1,0 0 1,-4 9-1,2-4-20,1 1-1,0 0 1,0 0-1,1 0 1,1 1-1,0-1 1,0 13-1,1-22 8,0 0-1,0 0 0,0-1 1,1 1-1,-1 0 0,0 0 1,1 0-1,-1 0 1,1-1-1,-1 1 0,1 0 1,-1 0-1,1-1 1,0 1-1,-1 0 0,1-1 1,0 1-1,-1 0 1,1-1-1,0 1 0,0-1 1,-1 0-1,1 1 0,0-1 1,0 0-1,0 1 1,0-1-1,0 0 0,0 0 1,0 0-1,-1 1 1,1-1-1,0 0 0,0 0 1,0-1-1,0 1 0,0 0 1,0 0-1,0 0 1,0-1-1,0 1 0,-1 0 1,3-1-1,1-1-38,1 1 0,-1 0-1,1-1 1,-1 0-1,0 0 1,1 0 0,5-5-1,0-2-27,-2-1 0,1 0 0,-1 0 0,-1-1 0,0 0 0,0 0 0,-1-1 0,-1 1 0,0-1 0,-1-1 0,6-21 0,-6 13 90,0 0-1,-2 0 1,0-1-1,-2 1 0,0 0 1,-4-32-1,3 47 57,0 0-1,-1 0 1,1-1-1,-1 1 0,0 0 1,0 0-1,-1 1 1,-5-10-1,8 15-54,0 0 0,-1 0 0,1 0 0,0 0 0,0 0 0,-1 0 0,1 0 0,0 0 0,0 0 0,-1 0 0,1 0 0,0 0 0,0 1 0,-1-1 0,1 0 0,0 0 0,0 0 0,0 0 0,-1 0 0,1 1 0,0-1 0,0 0 0,0 0 0,0 0 0,0 1 0,-1-1 0,1 0 0,0 0 0,0 0 0,0 1 0,0-1 0,0 0 0,0 0 0,0 1 0,0-1 0,0 0 0,0 0 0,0 1 0,0-1 0,0 0 0,0 0 0,0 1 0,0-1 0,0 0 0,0 0 0,0 1 0,-2 15 0,-4 75 435,7 95 0,2-169-640,0 0 0,1 0 1,0-1-1,2 1 0,0-1 0,0-1 1,2 1-1,0-1 0,1 0 0,0 0 1,13 14-1,-15-23-1887</inkml:trace>
</inkml:ink>
</file>

<file path=ppt/ink/ink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8:40:23.191"/>
    </inkml:context>
    <inkml:brush xml:id="br0">
      <inkml:brushProperty name="width" value="0.05" units="cm"/>
      <inkml:brushProperty name="height" value="0.05" units="cm"/>
    </inkml:brush>
  </inkml:definitions>
  <inkml:trace contextRef="#ctx0" brushRef="#br0">206 209 9156,'0'0'11579,"-8"-6"-10648,3 2-797,3 2-98,1 1-1,-1-1 0,1 1 1,-1 0-1,0-1 1,1 1-1,-1 0 1,0 0-1,0 0 0,0 0 1,0 0-1,0 0 1,0 1-1,-1-1 1,1 1-1,0-1 0,0 1 1,0 0-1,0 0 1,-1 0-1,1 0 1,0 0-1,0 1 0,0-1 1,0 1-1,0-1 1,0 1-1,-1 0 1,1 0-1,-2 1 0,-7 8 14,0 0 0,0 1-1,1 0 1,0 1 0,1 0-1,0 1 1,1 0-1,0 0 1,1 1 0,1 0-1,0 0 1,1 1-1,0-1 1,2 1 0,-1 0-1,2 0 1,-2 23 0,5-37-51,-1-1 0,1 1 0,-1 0 0,1 0 1,-1-1-1,1 1 0,0-1 0,-1 1 1,1 0-1,0-1 0,-1 1 0,1-1 0,0 0 1,0 1-1,-1-1 0,1 0 0,0 1 1,0-1-1,0 0 0,0 0 0,-1 0 0,1 0 1,0 1-1,0-1 0,0 0 0,0-1 1,-1 1-1,1 0 0,0 0 0,0 0 1,0 0-1,0-1 0,-1 1 0,3-1 0,33-11 27,-22 1 48,0 0-1,-1-1 0,-1-1 1,0 0-1,-1 0 1,0-1-1,-1-1 1,-1 1-1,0-2 0,-1 1 1,0-1-1,-2-1 1,8-26-1,-16 66 265,1 1 0,1-1 0,1 1 0,1-1 0,6 33 0,-5-51-347,0-1 0,0 1 0,1 0 0,-1-1 0,1 0 0,0 0 0,0 0 0,1 0 0,-1 0 0,1-1 0,-1 0 0,1 0 0,0 0 0,1-1 0,-1 0 0,0 0 0,1 0 0,-1 0 0,1-1-1,-1 0 1,1 0 0,-1 0 0,1-1 0,0 0 0,0 0 0,-1-1 0,1 1 0,0-1 0,-1 0 0,1-1 0,-1 1 0,0-1 0,1 0 0,-1-1 0,0 1 0,0-1 0,9-7 0,2-5-11,-1-2 0,0 0 0,-2 0 0,0-1 0,-1-1 1,0 0-1,-2-1 0,14-36 0,-14 28 232,-1 0-1,-2 0 1,-1-1-1,-1 0 1,-1 0-1,-1-34 1,-3 61 768,-11 19-758,1 7-234,1 1 0,1 0-1,1 0 1,1 1 0,-2 28-1,-2 133-130,10-185 129,0 0 0,0 1 0,0-1 1,0 0-1,0 0 0,1 0 0,-1 0 0,1 0 0,-1 0 0,1 0 0,0 0 0,0 0 1,0 0-1,0 0 0,0 0 0,0 0 0,0 0 0,1-1 0,-1 1 0,1-1 0,-1 1 1,1-1-1,-1 1 0,1-1 0,0 0 0,0 0 0,0 0 0,0 0 0,0 0 0,0 0 1,0 0-1,0-1 0,3 1 0,-1 0 0,0-1-1,0 0 1,0 0 0,0-1-1,-1 1 1,1-1 0,0 0-1,0 0 1,-1 0 0,1 0 0,0-1-1,-1 0 1,1 1 0,-1-1-1,0 0 1,0-1 0,6-4-1,8-10 57,0-1 0,-1-1 0,-2 0 0,0-1 0,16-30 0,-31 55-48,0 0 0,1 0 0,0 0 0,-1 0 0,2-1 0,-1 1 0,1 6 0,1 7-9,-3-3 12,1-8-5,0 0 0,0 0 1,0 0-1,1-1 1,0 1-1,2 7 0,-2-12 8,0 0-1,-1-1 0,1 1 0,0-1 0,0 1 1,0-1-1,0 1 0,0-1 0,0 0 1,1 0-1,-1 1 0,0-1 0,1 0 1,-1 0-1,1 0 0,-1 0 0,1-1 1,-1 1-1,1 0 0,0-1 0,-1 1 1,1-1-1,0 1 0,-1-1 0,1 0 0,0 0 1,0 0-1,-1 0 0,3 0 0,1-1 7,0 0 0,-1 0-1,1 0 1,0-1 0,-1 0-1,0 0 1,1 0 0,-1 0-1,0-1 1,0 0 0,0 0-1,0 0 1,-1 0 0,1 0-1,-1-1 1,0 0-1,4-5 1,8-10-12,-2-1-1,13-24 1,-25 44 31,0 40-184,0-35 160,1-1 0,-1 1 1,1-1-1,0 1 0,1-1 1,-1 0-1,1 0 0,-1 0 1,1 0-1,1 0 0,-1-1 1,0 1-1,1-1 0,0 0 1,-1 0-1,1 0 0,0-1 1,1 0-1,-1 1 0,0-1 1,1 0-1,-1-1 0,6 2 1,-4-1-1,-1-1 1,1 0-1,0 0 1,1 0-1,-1 0 0,0-1 1,0 0-1,0 0 1,0-1-1,0 0 1,0 0-1,0 0 1,0-1-1,0 0 0,0 0 1,-1 0-1,10-6 1,-1-2 14,-1 1 1,-1-2 0,0 0-1,18-20 1,-26 26-7,0-1-1,0 0 1,0 1 0,-1-1-1,0-1 1,0 1 0,0 0 0,-1-1-1,0 1 1,0-1 0,0 0-1,-1 0 1,0-10 0,-20 24 58,16-2-72,-1-1 0,1 0 0,-1 1 0,1 0 0,0 0 0,1 0 1,-1 0-1,1 0 0,0 0 0,0 1 0,1-1 0,-2 8 1,1 6-27,-1 0 0,2 27 1,1-45 26,1 0 0,0 0 0,-1 0 0,1 0 0,0 0 0,0 0 0,0 0 0,0-1 0,0 1 0,0 0 0,0 0 0,0-1 0,0 1 0,0-1 0,0 1 0,0-1 0,1 1 0,-1-1 0,0 0 0,0 1 0,1-1 0,-1 0 0,0 0 0,0 0 0,1 0 0,-1 0 0,0 0 0,0 0 0,1-1 0,1 0 0,2 1-11,1 0 1,0-1 0,-1 0 0,1 0-1,-1 0 1,8-4 0,6-7-26,-1-2 1,0 0 0,-1-1 0,27-32-1,-5 6-11,-25 27 42,-12 10 6,1 1 0,-1 0 0,1-1 0,0 1 0,0 0 0,0 1 0,1-1 0,-1 0 0,1 1 0,-1 0 0,1 0 0,0 0 0,0 0 0,0 1 0,0-1 0,0 1 0,0 0 0,0 0 0,1 1 0,4-1 0,-8 1-2,0 1 0,1-1 1,-1 1-1,0 0 1,0-1-1,0 1 1,0 0-1,0 0 0,0 0 1,0 0-1,0 0 1,0 0-1,-1 0 1,1 0-1,0 0 0,-1 0 1,1 0-1,0 1 1,-1-1-1,1 0 1,-1 2-1,10 33 15,-8-26-18,1 0 10,0 0 0,-1 0-1,0 0 1,-1 0 0,0 0 0,0 0 0,-1 0 0,-1 1 0,-1 12 0,0-22-19,1 1 0,0-1 1,-1 0-1,1 0 0,-1 0 1,1 0-1,-1 0 0,1 0 1,-1 0-1,0 0 1,0-1-1,1 1 0,-1-1 1,0 1-1,0-1 0,0 0 1,1 1-1,-1-1 1,-4 0-1,-47 0-865,38-1 397,-30 1-3768,16 0-3299,14 0-4075</inkml:trace>
</inkml:ink>
</file>

<file path=ppt/ink/ink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8:40:23.995"/>
    </inkml:context>
    <inkml:brush xml:id="br0">
      <inkml:brushProperty name="width" value="0.05" units="cm"/>
      <inkml:brushProperty name="height" value="0.05" units="cm"/>
    </inkml:brush>
  </inkml:definitions>
  <inkml:trace contextRef="#ctx0" brushRef="#br0">272 386 8212,'0'0'15738,"-26"-14"-15138,1-1-439,-57-22 1,80 37-157,-1-1 1,1 1 0,-1-1 0,0 1 0,1 0-1,-1 0 1,1 0 0,-1 1 0,0-1-1,1 1 1,-1-1 0,1 1 0,-1 0-1,1 0 1,-1 0 0,1 0 0,0 0 0,-1 1-1,1-1 1,0 1 0,0-1 0,0 1-1,0 0 1,0 0 0,1 0 0,-1 0-1,0 0 1,1 0 0,0 0 0,-1 1 0,1-1-1,0 0 1,-1 6 0,-5 4 24,-1-2-15,1 1 0,1 0-1,0 0 1,0 0-1,1 1 1,1 0 0,0 0-1,0 0 1,2 1-1,-1-1 1,1 1-1,1 0 1,1-1 0,0 18-1,1-29-14,-1 0-1,1 0 0,-1 0 0,1 0 1,-1 0-1,1-1 0,0 1 1,0 0-1,-1 0 0,1-1 1,0 1-1,0-1 0,0 1 0,0 0 1,0-1-1,0 0 0,0 1 1,0-1-1,0 1 0,0-1 0,0 0 1,0 0-1,0 0 0,0 0 1,0 0-1,0 0 0,0 0 1,0 0-1,2 0 0,1 0 5,0 0 1,0-1-1,0 1 0,0-1 1,-1 0-1,1 0 0,7-3 1,-3-1 6,-1-1 1,1 0-1,-1 0 1,0-1-1,-1 0 1,1 0 0,5-8-1,38-62 3,-42 64-14,4-7 34,-2 0 0,16-39 0,-26 58-10,0 172-72,0-167 44,0-1 0,1 1 0,-1-1 0,1 0 0,0 1 0,0-1 0,0 0 0,0 0 0,1 0 0,-1 0 0,1 0 0,0 0 0,0 0 1,0 0-1,0 0 0,0-1 0,1 1 0,-1-1 0,1 0 0,0 0 0,-1 0 0,1 0 0,0 0 0,0-1 0,0 1 0,1-1 0,-1 0 0,0 0 0,0 0 0,6 1 1,-2 0 1,0-1 1,0 0-1,0-1 1,0 0-1,0 0 1,0 0-1,0-1 1,0 0-1,0 0 1,0 0-1,0-1 1,0-1 0,0 1-1,9-5 1,-4-2-2,0 0 0,0 0 0,-1-2 1,0 1-1,0-1 0,-2 0 0,1-1 1,-1-1-1,-1 1 0,0-1 0,-1-1 1,-1 1-1,0-1 0,0 0 0,-2 0 1,0-1-1,3-17 0,3-25 31,-3 1 0,-3-1-1,-2-61 1,-8 89 483,-2 22 283,-2 18 41,4 6-803,0 0 0,1 0 1,1 0-1,0 1 0,1-1 1,0 19-1,2 116 148,2-86-173,-1-38-4,-1-2 33,1 0 1,8 47 0,-7-66-57,1 0 0,0 0 0,0 0 0,0-1 0,1 1 0,0-1 0,0 0 0,1 0 0,-1 0-1,1 0 1,1-1 0,-1 1 0,1-1 0,0 0 0,8 6 0,-9-8-189,0-1-1,0 0 1,1 0-1,-1 0 1,0-1 0,1 1-1,-1-1 1,1 0-1,-1-1 1,1 1 0,-1-1-1,1 1 1,0-2-1,-1 1 1,1 0-1,-1-1 1,1 0 0,-1 0-1,9-3 1,-8 2-774,0 0 1,0 0 0,0 0-1,-1-1 1,1 0 0,-1 0-1,1 0 1,-1-1 0,7-6-1,16-25-11775</inkml:trace>
</inkml:ink>
</file>

<file path=ppt/ink/ink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8:40:24.354"/>
    </inkml:context>
    <inkml:brush xml:id="br0">
      <inkml:brushProperty name="width" value="0.05" units="cm"/>
      <inkml:brushProperty name="height" value="0.05" units="cm"/>
    </inkml:brush>
  </inkml:definitions>
  <inkml:trace contextRef="#ctx0" brushRef="#br0">0 31 13526,'0'0'9220,"116"-19"-9140,-82 17-80,-2 0-16,2 2-144,3-3-2097,-3-1-3489</inkml:trace>
</inkml:ink>
</file>

<file path=ppt/ink/ink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8:40:26.481"/>
    </inkml:context>
    <inkml:brush xml:id="br0">
      <inkml:brushProperty name="width" value="0.05" units="cm"/>
      <inkml:brushProperty name="height" value="0.05" units="cm"/>
    </inkml:brush>
  </inkml:definitions>
  <inkml:trace contextRef="#ctx0" brushRef="#br0">0 691 9700,'0'0'10117,"7"-16"-8095,10-2-1157,36-31-1,10-9-184,-43 37-497,-1-1-1,-1-1 1,-1-1-1,-1 0 1,-1-2-1,-1 1 0,-1-2 1,-2 0-1,0 0 1,-2-1-1,-1 0 0,-2-1 1,0 1-1,-2-1 1,1-56-1,-4 63-85,0 16 13,-1 1 0,0-1 0,0 0 0,0 0 0,-1 0 0,-1-7 0,1 13-80,0-1 0,0 0-1,0 1 1,0-1 0,0 0 0,-1 1-1,1-1 1,0 1 0,0 0 0,-1-1-1,1 1 1,0 0 0,0 0 0,-1 0-1,1 0 1,0 0 0,-1 0 0,1 0-1,0 0 1,0 0 0,-1 1 0,1-1-1,0 0 1,0 1 0,0-1-1,-3 2 1,-2 2-30,0 0 0,0 1 0,1-1 0,-1 1 0,1 0 0,0 0 0,1 1 0,-1 0 0,1 0 0,0 0 0,-4 9 0,-4 8 16,-17 47 0,18-32-17,2 1 0,2 0-1,1 0 1,2 1 0,3 76-1,1-105 1,1 0 0,0 0 1,1 1-1,0-1 0,0 0 0,1 0 0,1-1 0,0 1 0,1-1 1,7 14-1,-9-18-6,1-1 0,-1 0 0,1-1 1,0 1-1,0-1 0,0 0 1,1 0-1,0 0 0,0 0 0,0-1 1,0 0-1,0 0 0,0 0 1,1 0-1,0-1 0,-1 0 0,1 0 1,0-1-1,0 0 0,0 0 1,7 0-1,3-1-5,0-1 0,0 0 0,0-2 0,0 0 0,0 0 1,-1-2-1,1 0 0,-1 0 0,0-2 0,-1 0 0,1 0 0,-2-1 1,1-1-1,23-20 0,-26 19 27,-1 1 1,0-1-1,-1-1 1,0 0-1,0 0 1,-1 0-1,-1-1 1,0 0-1,-1-1 1,0 0 0,-1 0-1,0 0 1,-1 0-1,-1-1 1,0 0-1,0 0 1,0-22-1,-3 36 31,-7 0 12,3 0-59,0 1 0,1 0-1,-1 0 1,1 1 0,0-1-1,-1 1 1,1-1 0,0 1 0,0 0-1,0 0 1,0 1 0,0-1-1,0 1 1,1-1 0,-1 1-1,1 0 1,-3 3 0,-35 56-42,34-49 19,1 0 1,0 0 0,1 1 0,1-1 0,0 1 0,1 0 0,0 0 0,1 0 0,1 0 0,1 16 0,-1-28 15,0 0-4,1 0-1,-1 1 1,0-1-1,1 0 1,0 0-1,-1 1 1,1-1-1,0 0 1,0 0-1,0 0 1,0 0-1,0 0 1,1 0-1,-1 0 1,1-1-1,-1 1 1,1 0-1,0-1 1,-1 1-1,1-1 1,0 0-1,0 1 1,0-1-1,0 0 1,0 0-1,0 0 1,1 0-1,-1-1 1,0 1-1,0-1 1,5 1-1,8 1-37,1 0 0,0-1-1,26-2 1,-19 1-29,-8-1 49,0-1 0,0-1 0,0 0 0,-1-1 0,1 0 0,-1-1 0,0-1 0,0 0 0,16-10 0,-1-2-4,0-1 0,-1-1 1,26-25-1,-49 41 38,0 0 1,0 0-1,0-1 0,-1 0 1,0 0-1,0 0 0,0-1 1,-1 1-1,1-1 0,-1 0 1,-1 0-1,1 0 0,-1 0 1,0 0-1,2-11 0,-4 16 4,0 48-178,0-7 172,0-39 209,0-36-104,0 33-105,0 0 1,0 0-1,0 0 1,-1 0 0,1 0-1,0 0 1,-1 0-1,0 0 1,1 0-1,-1 1 1,0-1-1,0 0 1,0 0 0,0 1-1,0-1 1,0 1-1,0-1 1,-1 1-1,1-1 1,0 1 0,-1 0-1,1-1 1,-1 1-1,0 0 1,1 0-1,-1 0 1,0 1 0,0-1-1,0 0 1,1 1-1,-1-1 1,0 1-1,0-1 1,0 1 0,0 0-1,0 0 1,0 0-1,0 0 1,0 0-1,0 0 1,0 1 0,-2 0-1,-3 0-10,0 0-1,0 0 0,1 1 1,-1 0-1,1 1 1,-1-1-1,1 1 0,0 1 1,0-1-1,-11 9 1,10-5-2,0 0 1,0 1-1,1 0 1,-1 0 0,2 0-1,-1 1 1,2 0-1,-1 0 1,1 0 0,0 0-1,1 1 1,0 0-1,0-1 1,1 1 0,1 0-1,-1 0 1,2 1-1,0 14 1,0-24 2,1-1 0,-1 1 0,1 0 0,-1-1 0,1 1 0,-1-1 0,1 1 0,0 0 0,-1-1 0,1 1 0,0-1 0,0 0 0,-1 1 0,1-1 0,0 0 0,0 1 0,0-1 0,-1 0 0,1 0 0,0 0 0,0 1 0,0-1 0,0 0 0,-1 0 0,1 0 0,0 0 0,0-1 0,0 1 0,1 0 0,31-6 14,-26 2 9,-1-1-1,1 1 1,0-1 0,-1 0-1,0 0 1,0-1 0,-1 0-1,1 0 1,4-7-1,38-65 12,-42 67-39,-6 10 89,0 25-229,0-5 132,-1-7 20,1-1 1,0 1 0,1-1-1,1 1 1,3 14-1,-5-24-6,1 1 0,0-1 0,0 0 0,0 1 0,0-1 0,0 0 0,1 0 0,-1 0 0,1 0 0,-1 0 0,1 0 0,0 0 0,0-1 0,0 1 0,0-1 0,0 1 0,0-1 0,0 1 0,0-1 0,1 0 0,-1 0 0,0-1 0,1 1 0,-1 0 0,1-1 0,-1 1 0,1-1 0,-1 0 0,1 0 0,2 0 0,2 1-13,0-2-1,1 1 1,-1-1-1,0 0 1,0 0-1,0-1 1,0 0-1,0 0 0,0 0 1,-1-1-1,1 0 1,-1-1-1,1 1 1,-1-1-1,-1 0 0,1-1 1,0 0-1,-1 0 1,0 0-1,6-7 1,2-5 11,-1 1 1,0-1 0,-2-1 0,0 0 0,-1-1 0,13-36-1,27-124 73,-41 146-23,3-29 849,-11 60-539,0 25-104,-2 12-218,-2 0-1,-8 36 1,-2 18 12,-8 69-14,5-43-151,-2 145-1,19-257 106,0-1 0,0 1 0,0-1 0,0 0 0,0 1 0,0-1 0,1 0 0,-1 1 0,1-1 0,0 0 0,-1 0 0,1 0 0,0 1 0,0-1 0,1 0 0,1 3 0,-1-4 15,0 0 0,0 0 0,-1-1-1,1 1 1,0-1 0,0 1 0,0-1 0,0 0 0,0 1 0,0-1 0,0 0 0,0 0 0,0 0 0,0-1 0,-1 1-1,1 0 1,0-1 0,0 1 0,0-1 0,3-1 0,4-2 9,1-1 0,-1 0 0,0 0 1,-1 0-1,1-1 0,-1-1 0,-1 1 0,1-1 0,6-9 0,-2 3-13,-1 0 0,0-1 1,-2 0-1,15-26 0,-21 32 2,0 1 0,0-1 0,0 0 0,-1 1 0,-1-1 0,1 0 0,-1 0 1,0-1-1,-1 1 0,0 0 0,0 0 0,-1 0 0,0 0 0,0 0 0,-1 0 0,0 0 0,-1 0 0,1 0 1,-1 1-1,-1-1 0,0 1 0,0 0 0,0 0 0,-1 1 0,0-1 0,0 1 0,0 0 0,-1 0 1,0 0-1,-10-6 0,8 6 7,-2 1 1,1-1 0,0 2-1,-1-1 1,0 2 0,0-1-1,0 1 1,-1 0 0,1 1-1,-18-1 1,27 3-19,23 0-136,2-2 59,0 0-1,0-2 1,-1 0-1,1-2 1,-1-1-1,0-1 1,35-17-1,-40 16-2308,0-1-1,27-20 0,-29 16-2434,-2-2-1744</inkml:trace>
</inkml:ink>
</file>

<file path=ppt/ink/ink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8:40:26.964"/>
    </inkml:context>
    <inkml:brush xml:id="br0">
      <inkml:brushProperty name="width" value="0.05" units="cm"/>
      <inkml:brushProperty name="height" value="0.05" units="cm"/>
    </inkml:brush>
  </inkml:definitions>
  <inkml:trace contextRef="#ctx0" brushRef="#br0">88 1 17624,'0'0'8911,"8"14"-8612,9 18-86,-2 0 0,-1 1 0,-2 0 0,-1 1 0,13 67 0,-21-73-165,-2-1 1,0 0 0,-2 1-1,-1-1 1,-7 36 0,5-48-124,0 0 0,-1-1 0,0 1 0,-1-1 1,-1 0-1,0-1 0,-1 0 0,-1 0 0,0 0 0,-21 21 1,-21 13-2343,33-34-1143,-1-2-3728</inkml:trace>
</inkml:ink>
</file>

<file path=ppt/ink/ink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8:40:27.322"/>
    </inkml:context>
    <inkml:brush xml:id="br0">
      <inkml:brushProperty name="width" value="0.05" units="cm"/>
      <inkml:brushProperty name="height" value="0.05" units="cm"/>
    </inkml:brush>
  </inkml:definitions>
  <inkml:trace contextRef="#ctx0" brushRef="#br0">0 58 17464,'0'0'10277,"82"-50"-10229,-79 45-48,-3 3-256</inkml:trace>
</inkml:ink>
</file>

<file path=ppt/ink/ink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8:41:22.104"/>
    </inkml:context>
    <inkml:brush xml:id="br0">
      <inkml:brushProperty name="width" value="0.05" units="cm"/>
      <inkml:brushProperty name="height" value="0.05" units="cm"/>
    </inkml:brush>
  </inkml:definitions>
  <inkml:trace contextRef="#ctx0" brushRef="#br0">5 408 10725,'0'0'8929,"-5"-39"-4292,6 34-4599,-1 0 0,1 0 0,1 0 0,-1 1 0,1-1 0,0 0 0,0 1 1,0-1-1,0 1 0,1 0 0,-1 0 0,1 0 0,1 0 0,-1 0 0,0 1 0,1-1 0,0 1 0,-1 0 0,1 0 0,1 0 0,6-3 0,13-7-62,1 1-1,46-16 1,-44 18 63,50-17-20,0 4 1,2 4-1,0 3 0,103-8 0,330 5-35,-104 9 59,-266 0-55,1285-53-32,-1023 60 70,522 9-124,-137 42 127,-342-17 1,1098 99-79,-627-54 39,185 19 21,-88-3 35,-171-18-149,-157 6 178,-7-32-175,-667-48 101,348 3 4,-226-4 143,-132 1-142,0-1 0,-1 0 1,1 0-1,0 0 0,0-1 1,0 1-1,-1 0 1,1-1-1,-1 0 0,1 0 1,-1 0-1,0 0 1,0 0-1,0 0 0,0 0 1,0-1-1,0 1 1,2-5-1,-1 2 11,0 0 0,0 0 1,-1 0-1,1 0 0,-1 0 0,-1 0 0,1 0 1,-1-1-1,2-10 0,-3 8-7,0-6 6,0 0 0,-1 1 0,-3-20 0,2 27 1,0 0-1,0 0 0,0 1 0,-1-1 1,0 1-1,0 0 0,0-1 1,-1 1-1,0 1 0,-6-8 0,4 6 22,-1 1-1,1 0 1,-1 0-1,0 0 1,-1 1-1,1 0 1,-15-5-1,-20-12 389,41 17 56,13 2-336,11 1-16,1 3 0,-1 1 0,0 0 0,45 14 0,-59-15-116,-1 1-1,1 0 1,-1 1 0,0 0 0,0 0-1,0 0 1,-1 1 0,1 1-1,-1-1 1,0 1 0,-1 0 0,0 1-1,9 9 1,-12-10-9,0 0-1,0 1 1,-1-1 0,1 1-1,-1 0 1,-1-1 0,1 1-1,-1 0 1,0 0 0,-1 0-1,0 0 1,0 0 0,0 0-1,-1 0 1,-2 11 0,0-7-5,0 0 0,-1-1 1,0 0-1,0 1 0,-1-1 1,-1-1-1,1 1 0,-15 16 0,-33 36-448,0 0-1828,2 1-4689,27-32 380</inkml:trace>
</inkml:ink>
</file>

<file path=ppt/ink/ink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8:41:23.883"/>
    </inkml:context>
    <inkml:brush xml:id="br0">
      <inkml:brushProperty name="width" value="0.05" units="cm"/>
      <inkml:brushProperty name="height" value="0.05" units="cm"/>
    </inkml:brush>
  </inkml:definitions>
  <inkml:trace contextRef="#ctx0" brushRef="#br0">75 73 11205,'0'0'12793,"0"-15"-11355,-4-26-906,2 25-260,0 24 324,-27 264 1213,-4 70-480,29 322-784,7-340-650,5-334-787,1-17 581,13-100-1404,-6-1 1,0-247-1,-26-226 1590,10 587 223,0 0 0,2-1 0,-1 1 0,2 0 0,0 0 0,0 0 0,2 0 0,0 1 0,9-19 0,-11 26-70,1-1-1,0 1 1,1 0-1,0 0 1,0 1-1,0 0 1,0 0-1,1 0 1,0 0-1,0 1 1,0 0-1,0 0 1,1 0-1,-1 1 1,1 0-1,0 1 1,0-1-1,0 1 1,1 1-1,7-2 1,-9 2-6,0 0 0,0 0 0,0 1 0,0 0 0,0 0 1,1 0-1,-1 1 0,0 0 0,0 0 0,0 1 0,0-1 0,-1 1 1,1 1-1,0-1 0,7 5 0,-9-3 0,0-1-1,0 1 1,-1 0 0,1 0-1,-1 0 1,0 1 0,0-1-1,0 1 1,-1 0-1,0-1 1,0 1 0,0 0-1,0 0 1,-1 1 0,0-1-1,0 0 1,0 0 0,-1 7-1,1-2 9,-1 1 0,0 0 0,-1 0 0,0 0 0,-1 0 0,0 0 0,-1 0 0,0-1 0,0 1-1,-1-1 1,-1 0 0,1 0 0,-2-1 0,1 1 0,-2-1 0,1 0 0,-1-1 0,-10 10 0,-13 11-87,-2-2 0,-1-1 0,-56 34 1,-6 4-934,122-77-15407</inkml:trace>
</inkml:ink>
</file>

<file path=ppt/ink/ink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8:41:24.949"/>
    </inkml:context>
    <inkml:brush xml:id="br0">
      <inkml:brushProperty name="width" value="0.05" units="cm"/>
      <inkml:brushProperty name="height" value="0.05" units="cm"/>
    </inkml:brush>
  </inkml:definitions>
  <inkml:trace contextRef="#ctx0" brushRef="#br0">1 406 10613,'0'0'6405,"23"-4"-5180,74-9-390,-91 12-711,0 1 0,0 0-1,0 0 1,0 1 0,0-1 0,0 1-1,0 1 1,-1-1 0,1 1 0,0 0-1,-1 0 1,1 1 0,-1 0 0,0-1-1,0 2 1,0-1 0,0 1 0,-1 0-1,1 0 1,3 5 0,-5-6-53,0 1 0,0 0 0,0 0 0,-1 0 0,1 0 0,-1 0 1,0 0-1,-1 1 0,1-1 0,-1 1 0,0-1 0,0 1 0,0 0 0,-1-1 0,1 1 0,-1 0 0,0 0 1,-1-1-1,1 1 0,-1 0 0,0-1 0,-2 7 0,2-9-59,0-1-1,0 1 1,0-1-1,0 0 1,0 1 0,-1-1-1,1 0 1,0 0-1,-1 0 1,1 0 0,-1 0-1,1 0 1,-1 0-1,0-1 1,1 1 0,-1 0-1,0-1 1,1 0-1,-1 1 1,0-1 0,0 0-1,1 0 1,-1 0-1,0 0 1,-2 0-1,2-24 264,2 19-259,0 1 0,0 0 0,1-1-1,0 1 1,-1 0 0,1 0 0,1-1 0,-1 1-1,0 0 1,1 0 0,0 0 0,0 1 0,0-1 0,1 0-1,3-4 1,-2 4-22,1 0 1,0 0-1,0 0 0,0 1 0,0-1 1,1 1-1,-1 1 0,1-1 0,0 1 0,8-3 1,9 0-11,1 0 1,0 2-1,0 1 1,28 0-1,-22 2-13,-1-2 1,34-7-1,-54 8 26,0-2-1,0 1 1,-1-2-1,1 1 1,0-1-1,-1 0 1,0 0-1,0-1 1,-1-1-1,1 1 1,6-7-1,-11 9 46,0 0-1,-1 0 0,1-1 1,-1 1-1,0 0 0,0-1 1,0 0-1,-1 1 0,1-1 1,-1 0-1,1 0 0,-1 0 1,-1 0-1,1 0 1,-1 0-1,1 0 0,-1-7 1,-4 11 44,1 0 0,-1-1-1,1 1 1,-1 0 0,0 1 0,1-1 0,-1 1 0,-5 1 0,5 1-76,-1 1 0,1-1 0,0 1 0,-1 0 0,2 0 0,-1 1 0,0-1 0,1 1 0,0 0 0,0 0 0,1 0 0,-1 0 0,1 0 0,0 1 0,0-1 0,1 0 0,-2 12 0,1-12-9,1 0 0,1 0 0,-1 0 0,0 0 0,1 0 0,0 1 0,1-1 1,-1 0-1,1 0 0,0 0 0,0 0 0,0 0 0,1 0 0,0 0 0,0-1 0,0 1 1,0 0-1,1-1 0,0 0 0,4 6 0,1-4 0,0-1 0,0 1 0,1-1 0,-1 0-1,1-1 1,0 0 0,1-1 0,-1 0 0,1 0 0,-1-1 0,17 2 0,3-1 22,-1-2 0,53-4 0,-74 2-20,1 0 0,-1-1 0,0 0 0,1 0 0,-1-1 0,0 0 0,-1 0 0,1-1 0,0 0 0,-1 0 0,0 0 0,0-1 0,0 0 0,9-10 0,-11 10 7,0 0 0,0 0-1,0 0 1,-1 0 0,0-1-1,0 1 1,0-1 0,0 0-1,-1 1 1,0-1 0,-1 0 0,1-1-1,-1 1 1,0 0 0,-1 0-1,1 0 1,-1-1 0,-1-7 0,0 13-4,0 0 0,1 1 0,-1-1 0,0 1 1,0-1-1,0 0 0,0 1 0,0-1 0,0 1 1,0 0-1,0-1 0,0 1 0,0 0 0,0-1 1,0 1-1,0 0 0,0 0 0,0 0 0,0 0 1,0 0-1,0 0 0,0 0 0,-2 1 0,-27 4 35,21 0-39,1 0-1,0 0 1,0 1-1,0 0 1,1 0 0,0 1-1,0-1 1,1 2 0,0-1-1,0 1 1,0 0-1,1 0 1,1 1 0,-1-1-1,1 1 1,1 0 0,0 0-1,0 0 1,0 1-1,2-1 1,-1 1 0,0 14-1,2-23-6,0 0 0,0 0 0,0-1-1,0 1 1,0 0 0,0 0 0,1-1 0,-1 1-1,0 0 1,0-1 0,1 1 0,-1 0 0,0-1-1,1 1 1,-1 0 0,1-1 0,-1 1 0,1-1-1,-1 1 1,1-1 0,-1 1 0,1-1 0,-1 1-1,1-1 1,0 1 0,-1-1 0,1 0 0,1 1-1,25 0-59,-20-2 60,-1-1 0,1 0 0,-1 0 0,0 0 0,1-1 0,7-5 1,-1-2-10,0-1 0,-1-1 0,0 0 1,-1 0-1,0-1 0,-1 0 0,-1-1 1,0-1-1,-1 1 0,0-1 1,-1-1-1,-1 1 0,-1-1 0,0 0 1,3-20-1,2-20 115,-3 0 0,-2 0 0,-3-64 0,-2 119-58,0 1-1,0-1 1,1 0 0,-2 1 0,1-1 0,0 0 0,0 1 0,0-1 0,0 0 0,0 1 0,0-1 0,-1 0 0,1 1 0,0-1 0,-1 1 0,1-1 0,0 0-1,-1 1 1,1-1 0,-1 1 0,1-1 0,-1 1 0,1-1 0,-1 1 0,0-1 0,0 1-27,0 0 0,1 0 1,-1 0-1,1 0 0,-1 1 0,0-1 1,1 0-1,-1 0 0,1 1 0,-1-1 0,0 0 1,1 1-1,-1-1 0,1 1 0,-1-1 1,1 1-1,-1-1 0,1 1 0,0-1 1,-1 1-1,1-1 0,0 1 0,-1-1 0,1 1 1,0 0-1,-1-1 0,1 1 0,0-1 1,0 1-1,0 1 0,-9 30 29,1 1 0,2 1 0,1-1 0,1 1 0,3 0 0,2 50-1,0-37-22,-1-37-30,0 1-1,1 0 1,0 0 0,1-1-1,0 1 1,1-1 0,0 1 0,1-1-1,0 0 1,1 0 0,6 10-1,-8-15-3,0-1 0,0 0 0,1 0 0,-1 0 0,1-1 0,0 1 0,0-1 0,0 0 0,1 0 0,-1 0 0,1-1 0,-1 0 0,1 1 0,0-2 0,0 1 0,0 0 0,0-1 0,0 0 0,1 0 0,-1-1 0,0 0 0,0 1 0,0-2 0,11 0 0,-10-1 9,1 0 0,-1 0 1,0-1-1,0 0 0,0 0 1,-1 0-1,1-1 0,-1 0 0,0 0 1,0 0-1,0-1 0,0 1 0,-1-1 1,5-6-1,11-15 23,24-40 0,-40 58-3,11-10 128,-13 36 47,-2-1-238,2 23 5,0-1-404,-1-1 0,-2 1 1,-8 53-1,6-71-2453,3-9-3213</inkml:trace>
</inkml:ink>
</file>

<file path=ppt/ink/ink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8:41:25.305"/>
    </inkml:context>
    <inkml:brush xml:id="br0">
      <inkml:brushProperty name="width" value="0.05" units="cm"/>
      <inkml:brushProperty name="height" value="0.05" units="cm"/>
    </inkml:brush>
  </inkml:definitions>
  <inkml:trace contextRef="#ctx0" brushRef="#br0">0 0 16840,'0'0'2369</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7:55:32.814"/>
    </inkml:context>
    <inkml:brush xml:id="br0">
      <inkml:brushProperty name="width" value="0.05" units="cm"/>
      <inkml:brushProperty name="height" value="0.05" units="cm"/>
    </inkml:brush>
  </inkml:definitions>
  <inkml:trace contextRef="#ctx0" brushRef="#br0">1 199 7267,'0'0'17736,"18"-71"-17399,27 55-257,-3-3 16,0 2-48,-5 5-48,-8-2-16,-3 5-272,-10 2-1409,-8-3-1265,-8-2-1680,0 0-5378</inkml:trace>
</inkml:ink>
</file>

<file path=ppt/ink/ink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8:41:26.254"/>
    </inkml:context>
    <inkml:brush xml:id="br0">
      <inkml:brushProperty name="width" value="0.05" units="cm"/>
      <inkml:brushProperty name="height" value="0.05" units="cm"/>
    </inkml:brush>
  </inkml:definitions>
  <inkml:trace contextRef="#ctx0" brushRef="#br0">151 403 768,'0'0'24142,"-14"1"-23723,8-1-374,2 0-18,0 0-1,1 0 1,-1 0-1,0 1 1,0-1 0,1 1-1,-1 0 1,0 0-1,1 0 1,-1 1-1,1-1 1,-1 1 0,1 0-1,0 0 1,-1 0-1,1 0 1,0 0-1,0 1 1,1 0 0,-1-1-1,1 1 1,-1 0-1,-3 6 1,-2 8-17,0 0 1,2 0-1,0 1 1,0 0-1,2 0 0,0 0 1,2 0-1,0 0 1,0 1-1,3 19 1,-1-37-28,0 1 0,0-1-1,0 1 1,1 0 0,-1-1 0,1 1 0,-1-1 0,1 1 0,-1-1 0,1 0 0,0 1 0,0-1 0,0 1 0,0-1 0,0 0 0,0 0 0,0 0 0,0 0 0,0 0 0,1 0 0,-1 0-1,0 0 1,1 0 0,-1 0 0,1-1 0,-1 1 0,1 0 0,-1-1 0,1 0 0,-1 1 0,1-1 0,0 0 0,-1 0 0,1 0 0,-1 0 0,1 0 0,0 0 0,-1 0 0,1 0 0,-1-1-1,3 0 1,3 0-23,-1 0-1,1 0 0,-1-1 1,0 0-1,0 0 0,0-1 1,0 0-1,0 0 0,10-7 0,4-9 23,0 0 0,-2-2 0,0 0 0,-2-1-1,0-1 1,25-48 0,-23 32 76,-1-1 0,-1 0 0,17-76-1,-25 69 785,-1 0-1,0-94 0,-7 141-821,0 0 0,0 0-1,0 0 1,0 0-1,0 0 1,-1 0 0,1-1-1,0 1 1,0 0 0,0 0-1,0 0 1,0 0-1,0 0 1,0 0 0,-1 0-1,1 0 1,0 0 0,0 0-1,0 0 1,0-1-1,0 1 1,-1 0 0,1 0-1,0 0 1,0 0 0,0 0-1,0 0 1,-1 0-1,1 0 1,0 0 0,0 0-1,0 1 1,0-1 0,0 0-1,-1 0 1,1 0-1,0 0 1,0 0 0,0 0-1,0 0 1,0 0 0,0 0-1,-1 0 1,1 0-1,0 1 1,0-1 0,0 0-1,0 0 1,0 0 0,0 0-1,0 0 1,0 0-1,0 1 1,0-1 0,0 0-1,-1 0 1,1 0 0,0 0-1,0 0 1,0 1-1,0-1 1,0 0 0,-9 13-93,-3 13 88,2 1 1,1 0 0,1 1 0,1 0 0,1 0 0,-2 38 0,0 176 17,8-237-36,0-1-19,0 0 0,0 0 1,0 0-1,1 1 0,-1-1 0,1 0 1,0 0-1,1 0 0,-1 0 0,1 0 1,-1 0-1,1 0 0,0-1 0,1 1 1,-1-1-1,1 1 0,-1-1 0,1 0 1,0 0-1,0 0 0,1 0 0,-1-1 1,0 1-1,1-1 0,0 0 0,7 3 1,-6-3-9,1-1 1,-1 1 0,1-1-1,-1-1 1,1 1 0,0-1-1,-1 0 1,1 0 0,0-1-1,-1 1 1,1-1 0,0-1-1,-1 1 1,1-1 0,-1 0-1,0 0 1,0 0 0,0-1-1,9-6 1,8-6 5,0-1-1,-2 0 1,0-2-1,-1 0 1,19-25-1,-38 95 387,1-28-278,-1-12-84,0 0 0,1-1 0,1 1 0,0-1 0,0 1 0,1-1 0,0 0 0,1 0 0,6 12 0,-8-20-9,0 1 0,0-1 0,0 0 0,1 0 0,-1 0 0,1 0 0,0 0 0,0 0 0,0-1 0,0 0 0,0 1 0,0-1 0,1 0 0,-1-1 0,1 1 0,-1-1 0,1 1 0,0-1 0,0 0 0,-1 0 0,1-1 0,0 1 0,0-1 0,0 0 0,0 0 0,0 0 0,0 0 0,0-1 0,-1 1 0,1-1 0,4-2 0,-2 1 6,0 0 0,-1-1 0,1 0 0,-1 0 0,0 0 0,0-1 0,0 1 0,-1-1 0,1 0 0,6-9 0,42-56 28,-30 38-17,27-32 210,-49 62-12,-3 65 214,4 67-413,-2-130-13,0-1 0,0 1 0,0 0 1,0-1-1,0 1 0,0-1 0,0 1 1,0 0-1,1-1 0,-1 1 0,0-1 0,0 1 1,0-1-1,1 1 0,-1-1 0,0 1 1,1-1-1,-1 1 0,1-1 0,-1 1 0,0-1 1,1 1-1,-1-1 0,1 0 0,-1 1 1,1-1-1,-1 0 0,1 1 0,0-1 1,-1 0-1,1 0 0,0 1 0,19-9-47,15-23 35,-2-12-56,-21 26 85,1-1 0,0 2-1,1 0 1,1 1-1,0 0 1,2 1 0,-1 1-1,22-13 1,-35 25-11,-1 0 0,1 0 1,0 0-1,-1 0 0,1 1 1,0-1-1,0 1 0,0 0 0,-1 0 1,1 0-1,0 0 0,0 1 1,0-1-1,-1 1 0,1-1 1,0 1-1,0 0 0,-1 0 1,5 3-1,50 35 5,-15-9-3,-38-28 3,1 0-1,0 0 1,-1 0 0,1-1 0,0 1-1,0-1 1,0 0 0,0-1-1,0 1 1,0-1 0,0 0 0,0-1-1,0 1 1,0-1 0,0 0-1,-1 0 1,1 0 0,0-1 0,0 1-1,-1-1 1,1-1 0,-1 1-1,0 0 1,1-1 0,-1 0 0,0 0-1,0 0 1,-1-1 0,6-5-1,-2 2 8,50-42 45,-52 46-52,-1 0 1,1 0-1,0 1 1,0 0-1,0-1 0,0 2 1,0-1-1,0 1 1,0-1-1,1 1 0,8 0 1,-13 1 1,1 1 1,-1-1-1,0 1 0,1-1 1,-1 1-1,0 0 0,1 0 1,-1-1-1,0 1 1,0 0-1,0 0 0,0 0 1,0 0-1,0 0 0,0 1 1,0-1-1,-1 0 1,1 0-1,1 3 0,15 32-7,-12-24-14,-2 0-214</inkml:trace>
</inkml:ink>
</file>

<file path=ppt/ink/ink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8:41:26.629"/>
    </inkml:context>
    <inkml:brush xml:id="br0">
      <inkml:brushProperty name="width" value="0.05" units="cm"/>
      <inkml:brushProperty name="height" value="0.05" units="cm"/>
    </inkml:brush>
  </inkml:definitions>
  <inkml:trace contextRef="#ctx0" brushRef="#br0">495 65 18953,'0'0'6259,"3"-64"-8629,8 64-2512</inkml:trace>
  <inkml:trace contextRef="#ctx0" brushRef="#br0" timeOffset="1">0 349 15847,'0'0'9156,"145"-9"-9156,-97 6-96,-1 1 64,-8 2-2129,-2-5-3153,-8 3-5683</inkml:trace>
</inkml:ink>
</file>

<file path=ppt/ink/ink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8:41:28.192"/>
    </inkml:context>
    <inkml:brush xml:id="br0">
      <inkml:brushProperty name="width" value="0.05" units="cm"/>
      <inkml:brushProperty name="height" value="0.05" units="cm"/>
    </inkml:brush>
  </inkml:definitions>
  <inkml:trace contextRef="#ctx0" brushRef="#br0">154 25 13670,'0'0'11590,"1"-7"-10955,1-10-371,-2 28-73,0 54 183,0-29-40,-27 630 1429,23-599-1701,-1 273-22,5-326-44,1 0 0,1 0 0,0 0 1,1 0-1,0 0 0,10 21 0,-12-30-1,1-1-1,0 0 0,1 1 0,-1-1 1,1 0-1,0 0 0,0-1 1,0 1-1,1-1 0,-1 1 1,1-1-1,-1 0 0,1 0 0,0-1 1,1 1-1,-1-1 0,0 0 1,1 0-1,-1 0 0,1-1 1,-1 0-1,10 2 0,-7-2 9,0-1 0,0 0 0,1 0 0,-1 0 0,0-1 0,0 0 0,0 0 0,0-1 0,0 0 0,0 0 0,0-1 0,-1 0 0,1 0 0,-1-1 0,0 1 0,0-1 0,0 0 1,0-1-1,-1 0 0,0 0 0,0 0 0,0 0 0,0-1 0,-1 0 0,5-8 0,-2 2-17,0-2-1,-1 1 1,-1-1 0,0 1 0,-1-1 0,0-1 0,-1 1 0,-1 0 0,0-1 0,-1 0 0,-1-22-1,-1 28 10,-1 0-1,0 0 0,-1 1 0,1-1 1,-2 1-1,1-1 0,-1 1 1,0 0-1,-1 0 0,0 1 0,0-1 1,-1 1-1,0 1 0,0-1 0,-7-6 1,-19-14-16,0 1 1,-38-23-1,18 13 22,25 17 5,3 2 32,1 0 1,-38-39-1,55 50-32,1 0 0,0 0-1,1 0 1,-1-1-1,1 0 1,1 1 0,-1-2-1,1 1 1,0 0-1,1-1 1,0 1 0,0-1-1,0 0 1,1 1 0,0-12-1,0 14-2,1-1 1,0 1-1,0-1 0,0 1 0,1-1 0,0 1 1,0-1-1,0 1 0,1 0 0,0 0 0,0-1 1,0 1-1,0 0 0,1 1 0,0-1 0,0 0 1,0 1-1,1 0 0,0 0 0,0 0 0,0 0 1,0 0-1,0 1 0,6-4 0,3-2-8,1 0 0,-1 1 1,2 1-1,-1 0 0,1 1 0,0 1 0,0 0 0,25-4 0,-11 5 8,0 1 0,0 1 0,51 4 0,-74-2-5,0 1 1,0 0-1,1 0 0,-1 0 0,0 1 1,0 0-1,0 0 0,-1 1 1,1-1-1,0 1 0,-1 1 0,0-1 1,0 1-1,0 0 0,0 0 0,0 0 1,-1 1-1,0-1 0,0 1 0,0 0 1,-1 0-1,1 1 0,3 8 1,-2-2 17,-1-1 1,0 1 0,-1 0-1,0 0 1,-1 0 0,0 0-1,-1 1 1,0-1 0,-3 25 0,3-42-21,1-1 1,-1 1-1,1 0 1,0-1 0,1 1-1,-1 0 1,1 0 0,0 1-1,0-1 1,0 1-1,0-1 1,1 1 0,0 0-1,0 0 1,0 1 0,1-1-1,7-4 1,-9 6-2,1-1 1,-1 1-1,0 1 0,1-1 1,-1 0-1,1 1 1,0 0-1,-1 0 0,1 0 1,0 0-1,0 1 1,-1-1-1,1 1 1,0 0-1,0 0 0,0 0 1,0 1-1,-1-1 1,1 1-1,0 0 0,0 0 1,-1 1-1,1-1 1,-1 1-1,1-1 0,-1 1 1,4 3-1,72 71-48,-79-75 55,1-1 1,0 0-1,-1 1 0,1-1 1,0 0-1,0 0 0,-1 1 1,1-1-1,0 0 1,-1 0-1,1 0 0,0 0 1,0 0-1,-1 0 1,1 0-1,0 0 0,0 0 1,-1 0-1,1-1 0,0 1 1,0 0-1,-1 0 1,1-1-1,0 1 0,-1 0 1,1-1-1,0 1 1,-1-1-1,1 1 0,-1-1 1,2 0-1,18-20 107,-16 16-97,-2 3-16,-1 0 0,0 1 1,1-1-1,-1 0 0,1 1 0,0-1 0,0 1 0,-1 0 0,1 0 0,0 0 0,0-1 1,0 2-1,0-1 0,0 0 0,1 0 0,-1 1 0,0-1 0,0 1 0,4-1 0,-2 2-6,-1 0 0,0 1 0,0-1 0,0 1 0,0-1 0,0 1-1,-1 0 1,1 0 0,0 0 0,3 4 0,4 3 23,-8-7-11,1 1 1,0-1-1,0 0 0,0 0 0,0 0 1,0 0-1,1 0 0,-1-1 0,0 1 1,1-1-1,-1 0 0,6 1 0,-6-2 6,-1-1 0,0 1-1,1-1 1,-1 1 0,0-1-1,0 0 1,0 1-1,1-1 1,-1 0 0,0-1-1,0 1 1,0 0-1,0 0 1,-1-1 0,1 0-1,0 1 1,-1-1-1,1 0 1,1-1 0,16-20 9,-12 14-10,0 0 1,1 0-1,1 1 1,-1 0-1,1 0 0,20-12 1,-27 19-26,-1 0 1,1 1-1,-1 0 1,1-1-1,0 1 1,-1 0-1,1 0 0,0 0 1,-1 0-1,1 0 1,0 0-1,-1 0 1,1 0-1,-1 1 0,1-1 1,0 1-1,-1-1 1,1 1-1,-1 0 1,1-1-1,-1 1 1,1 0-1,-1 0 0,0 0 1,2 2-1,35 36-1169,-14-13-34,36 15-6826,-29-26 1404</inkml:trace>
</inkml:ink>
</file>

<file path=ppt/ink/ink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8:41:29.838"/>
    </inkml:context>
    <inkml:brush xml:id="br0">
      <inkml:brushProperty name="width" value="0.05" units="cm"/>
      <inkml:brushProperty name="height" value="0.05" units="cm"/>
    </inkml:brush>
  </inkml:definitions>
  <inkml:trace contextRef="#ctx0" brushRef="#br0">19 465 6211,'0'0'12936,"7"-14"-12410,5-7-408,4-4 423,-2-1-1,-1-1 1,-1 0-1,-1-1 1,8-32 0,-14 18-16,-2 0 1,-2 0-1,-4-45 1,3 86-442,0 0 1,0-1-1,-1 1 1,1 0-1,0 0 0,0 0 1,-1-1-1,1 1 1,-1 0-1,1 0 1,-1 0-1,1 0 0,-1 0 1,0 0-1,1 0 1,-1 0-1,-1-2 1,1 3-63,0 0 1,1 0 0,-1 0-1,0 0 1,1 0-1,-1 0 1,0 1 0,1-1-1,-1 0 1,0 0 0,1 0-1,-1 1 1,1-1-1,-1 0 1,0 1 0,1-1-1,-1 0 1,1 1 0,-1-1-1,1 1 1,-1-1 0,1 1-1,-1-1 1,1 1-1,0-1 1,-1 1 0,1 0-1,0-1 1,-1 1 0,1-1-1,0 1 1,0 0-1,0-1 1,0 1 0,-1 0-1,1-1 1,0 2 0,-13 35 62,2 0 0,2 1 1,-6 39-1,-8 123 532,19-156-546,-23 651 436,27-694-483,0-7 43,14-463 205,-7 391-401,3 0-1,4 1 1,47-148 0,-53 203 86,1 0 1,0 1 0,2 0 0,21-32-1,-27 47 33,-1 0 0,1 1 0,0-1-1,0 1 1,0 0 0,1 1 0,0-1 0,0 1-1,0 0 1,0 0 0,1 1 0,-1 0-1,1 0 1,0 1 0,0-1 0,0 1 0,0 1-1,11-2 1,-12 3-8,0-1 0,-1 1 0,1 0 0,0 1 0,-1 0 0,1-1 0,0 2 0,-1-1 0,1 1 0,-1 0 0,0 0 0,9 4 0,-10-3 15,-1 0 0,1 0-1,-1 1 1,0-1 0,1 1 0,-2-1 0,1 1 0,0 0 0,-1 0 0,0 0 0,0 1 0,0-1 0,0 0 0,-1 1 0,2 8 0,0-1 4,-1 0 0,0-1 1,-1 1-1,-1 0 0,0 0 0,0 0 0,-1-1 0,-1 1 0,0 0 0,-1-1 0,0 1 0,0-1 1,-1 0-1,-1 0 0,-10 19 0,5-15-20,1-1-1,-2-1 1,0 0 0,0-1-1,-1 0 1,-1 0 0,0-1-1,0-1 1,-1-1 0,-25 14-1,38-22 6,0-1-1,0 1 1,0 0-1,0 0 1,0-1-1,0 1 1,0-1-1,0 1 1,-1-1-1,1 1 1,0-1-1,0 0 1,-1 1-1,1-1 1,0 0-1,-1 0 1,1 0-1,0 0 1,-1 0-1,1-1 1,0 1-1,0 0 1,-2-1-1,3 0 1,-1 0 0,1 0 0,0 0 0,0 0-1,-1 0 1,1 0 0,0 0 0,0 0 0,0 0-1,0 0 1,0 0 0,1 0 0,-1 0 0,0 0 0,0 0-1,1 0 1,-1 0 0,0 0 0,1 0 0,0-2-1,4-6-40,-1 0-1,2 1 0,-1-1 0,10-11 0,-6 13 43,-1 0 1,1 0 0,0 1-1,1 0 1,-1 1 0,1 0-1,0 1 1,0-1 0,1 2-1,-1 0 1,13-2 0,-7 2-7,1 0 0,-1 2 0,1 0 0,-1 1 0,1 1 0,29 4 1,-42-4 15,0 1 1,0-1 0,1 1 0,-1 0 0,0 0 0,0 1 0,-1-1 0,1 1-1,0-1 1,-1 1 0,0 0 0,1 1 0,-1-1 0,-1 1 0,4 4 0,-3-6-2,-3-1 13,1-1-1,-1 1 0,1-1 1,-1 0-1,1 0 0,0 1 1,-1-1-1,1 0 0,0 0 1,-1 0-1,1 1 0,0-1 1,-1 0-1,1 0 0,0 0 1,-1 0-1,1-1 0,0 1 1,-1 0-1,1 0 0,0 0 1,-1 0-1,1-1 0,-1 1 1,1 0-1,0 0 0,-1-1 1,1 1-1,-1-1 0,1 1 1,-1 0-1,1-1 0,-1 1 1,1-1-1,-1 1 0,0-1 1,1 0-1,-1 1 0,0-1 1,1 1-1,-1-1 0,0 1 1,1-1-1,-1 0 0,0 1 1,0-1-1,0-1 0,6-10 0,1-1-1,0 1 1,1 1-1,10-13 0,-16 20-14,1 1-1,1 0 0,-1 0 0,0 0 0,1 0 0,-1 1 1,1-1-1,0 1 0,0 0 0,0 0 0,0 0 0,0 1 1,0-1-1,0 1 0,0 0 0,1 0 0,7 0 0,-4 2 2,-1 0-1,1 0 0,-1 1 1,1 0-1,-1 1 0,0-1 1,0 1-1,0 1 0,9 5 0,-9-5 5,0 0-1,0 0 0,1-1 0,-1 0 0,1 0 0,0-1 0,0 0 0,0-1 0,12 2 0,-17-3 2,-1 0-1,1 0 1,-1 0-1,0 0 1,1-1-1,-1 1 1,1-1-1,-1 1 1,0-1-1,1 0 1,-1 0-1,0 0 1,0 0-1,0-1 1,1 1-1,-1 0 1,-1-1-1,1 0 1,0 1-1,0-1 1,2-3-1,-2 1-1,0 0-1,0 0 1,0-1-1,-1 1 1,0 0-1,0 0 1,0-1-1,0 1 1,-1-1 0,0 1-1,0-6 1,0 10 0,0-1 1,-1 0 0,1 1-1,0-1 1,-1 1 0,1-1-1,0 1 1,-1-1 0,1 1 0,-1-1-1,1 1 1,-1 0 0,1-1-1,-1 1 1,1 0 0,-1-1-1,1 1 1,-1 0 0,0 0-1,1-1 1,-1 1 0,1 0-1,-1 0 1,0 0 0,1 0 0,-1 0-1,0 0 1,1 0 0,-1 0-1,0 0 1,0 0 0,-24 6-66,20-2 56,1 0 1,-1 1-1,1 0 0,0 0 0,0 0 1,1 1-1,-1-1 0,1 1 0,1 0 1,-1 0-1,1 0 0,0 0 0,0 0 1,-1 9-1,-1 6 2,1 1 0,-1 43 1,4-62 7,1-1-1,-1 1 1,0 0 0,1 0 0,-1-1 0,1 1 0,0 0-1,0-1 1,0 1 0,0-1 0,0 1 0,1-1 0,-1 0-1,1 1 1,-1-1 0,1 0 0,0 0 0,0 0-1,0 0 1,0 0 0,0-1 0,0 1 0,1 0 0,-1-1-1,1 0 1,-1 0 0,1 0 0,-1 0 0,1 0 0,0 0-1,-1 0 1,1-1 0,5 1 0,-3-1 3,1 1 1,0-1-1,-1 0 0,1-1 1,-1 1-1,1-1 0,-1 0 1,0-1-1,1 1 1,-1-1-1,0 0 0,0 0 1,0-1-1,0 1 0,0-1 1,6-5-1,5-8 20,-2 0 0,21-29-1,5-6 6,-40 51-25,0 0-1,0 0 0,0 0 1,1-1-1,-1 1 1,0 0-1,0 0 0,0 0 1,0 0-1,0 0 0,1 0 1,-1 0-1,0-1 1,0 1-1,0 0 0,0 0 1,1 0-1,-1 0 1,0 0-1,0 0 0,0 0 1,1 0-1,-1 0 1,0 0-1,0 0 0,0 0 1,1 0-1,-1 0 1,0 0-1,0 0 0,0 0 1,1 0-1,-1 1 1,0-1-1,0 0 0,0 0 1,0 0-1,1 0 0,-1 0 1,0 0-1,0 0 1,0 1-1,0-1 0,7 13 43,3 28 62,-6-25-67,-1-6-32,0 0-1,1 0 1,0-1 0,1 0-1,0 0 1,1 0 0,0 0-1,9 9 1,-14-16-2,1 0 0,0 1 0,0-2 0,0 1 0,0 0 1,1 0-1,-1-1 0,0 1 0,1-1 0,-1 0 0,1 0 0,-1 1 0,1-2 0,0 1 0,-1 0 1,1-1-1,0 1 0,-1-1 0,1 0 0,0 1 0,0-1 0,-1-1 0,1 1 0,0 0 0,0-1 1,-1 1-1,1-1 0,0 0 0,-1 0 0,1 0 0,-1 0 0,1-1 0,-1 1 0,1-1 0,-1 1 1,2-3-1,8-7 10,0-1 0,-1 0-1,-1 0 1,11-17 0,-10 14 19,0 0 0,23-23 0,-33 38-32,0 0 1,-1 0 0,1 0 0,-1-1-1,1 1 1,0 0 0,-1 0 0,1 0-1,0 0 1,-1 0 0,1 0-1,-1 0 1,1 1 0,0-1 0,-1 0-1,1 0 1,-1 0 0,1 1-1,0-1 1,-1 0 0,1 0 0,-1 1-1,1-1 1,-1 1 0,1-1-1,-1 0 1,0 1 0,1-1 0,-1 1-1,1-1 1,-1 1 0,0-1-1,1 1 1,-1 0 0,15 21 7,-13-19-1,5 8-118,4 7 268,1 0 1,28 31-1,-36-45-311,0 0-1,0-1 1,0 1-1,0-1 1,1 1-1,0-1 1,0-1-1,-1 1 1,2-1 0,-1 0-1,0 0 1,0 0-1,1-1 1,-1 1-1,1-1 1,8 0-1,-14-1-84,1 0 0,0 0 0,-1-1 0,1 1-1,0 0 1,0 0 0,-1-1 0,1 1 0,0 0 0,-1-1-1,1 1 1,-1 0 0,1-1 0,0 1 0,-1-1-1,1 1 1,-1-1 0,1 0 0,-1 1 0,0-1-1,1 1 1,-1-1 0,0 0 0,1 1 0,-1-1-1,0 0 1,0 0 0,1 1 0,-1-1 0,0 0-1,0 0 1,6-23-6906</inkml:trace>
</inkml:ink>
</file>

<file path=ppt/ink/ink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8:41:30.184"/>
    </inkml:context>
    <inkml:brush xml:id="br0">
      <inkml:brushProperty name="width" value="0.05" units="cm"/>
      <inkml:brushProperty name="height" value="0.05" units="cm"/>
    </inkml:brush>
  </inkml:definitions>
  <inkml:trace contextRef="#ctx0" brushRef="#br0">1 0 17704,'0'0'8836,"18"2"-8980,-5 29-320,0 7-1297,-5 10-2145,-5 4-2449</inkml:trace>
</inkml:ink>
</file>

<file path=ppt/ink/ink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8:41:30.555"/>
    </inkml:context>
    <inkml:brush xml:id="br0">
      <inkml:brushProperty name="width" value="0.05" units="cm"/>
      <inkml:brushProperty name="height" value="0.05" units="cm"/>
    </inkml:brush>
  </inkml:definitions>
  <inkml:trace contextRef="#ctx0" brushRef="#br0">0 0 16696,'0'0'10164,"3"4"-9910,1 5-161,0 0 0,-1 0 0,0 0 0,0 0 0,-1 0 0,0 0 0,-1 1-1,0-1 1,0 1 0,-1 10 0,0-5-538,1 1-1,1-1 0,5 24 0,-6-37 60,0-1-1,0 0 0,0 0 0,0 0 1,0 0-1,0 0 0,0 0 0,0 0 1,0 0-1,0 0 0,1 0 1,-1-1-1,0 1 0,1 0 0,-1-1 1,0 1-1,1-1 0,-1 0 0,1 1 1,-1-1-1,1 0 0,-1 0 0,1 0 1,-1 0-1,0 0 0,1 0 0,-1 0 1,1-1-1,1 0 0,7 1-2639,11 0-7018</inkml:trace>
</inkml:ink>
</file>

<file path=ppt/ink/ink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8:41:31.070"/>
    </inkml:context>
    <inkml:brush xml:id="br0">
      <inkml:brushProperty name="width" value="0.05" units="cm"/>
      <inkml:brushProperty name="height" value="0.05" units="cm"/>
    </inkml:brush>
  </inkml:definitions>
  <inkml:trace contextRef="#ctx0" brushRef="#br0">22 63 13958,'0'0'10360,"-1"6"-10083,-6 34-39,2-22-146,2 0 1,0 0-1,2 0 1,0 0-1,1 23 1,1-40-93,-1 0 1,0 0 0,1 0-1,-1-1 1,1 1-1,0 0 1,-1 0 0,1 0-1,-1-1 1,1 1 0,0 0-1,0-1 1,-1 1 0,1-1-1,0 1 1,0-1 0,0 1-1,0-1 1,0 0 0,0 1-1,0-1 1,0 0-1,-1 0 1,1 1 0,0-1-1,0 0 1,0 0 0,0 0-1,0 0 1,0 0 0,1-1-1,0 1 0,0 0-1,0 0 1,-1 0 0,1 0-1,0-1 1,-1 1-1,1-1 1,0 1 0,-1-1-1,1 0 1,-1 1-1,1-1 1,-1 0 0,1 0-1,-1 0 1,1 0-1,1-3 1,0-1-31,-1 0 0,0 0 0,-1 0 0,1-1-1,-1 1 1,0-1 0,-1 1 0,1-1 0,-1 0 0,0-6 0,-1 5 69,1 0 1,1 1 0,-1-1-1,1 0 1,1 1-1,2-11 1,-2 13-11,1 1-1,-1-1 1,1 1 0,0 0 0,0 0-1,0 0 1,1 0 0,-1 0 0,1 1-1,-1 0 1,1-1 0,0 1 0,0 0-1,0 1 1,0-1 0,0 1 0,0 0-1,1 0 1,-1 0 0,0 0 0,0 1-1,1 0 1,-1 0 0,5 0 0,-7 1-29,-1-1 0,1 1 0,-1-1 0,0 1 0,1-1 0,-1 1 0,1 0 0,-1 0 0,0 0 0,0-1 0,0 1 0,1 1 0,-1-1 0,0 0 0,0 0 0,0 0 1,0 0-1,-1 1 0,1-1 0,0 0 0,-1 1 0,1-1 0,0 3 0,14 40 38,-12-33 7,-1-3 16,1 3-62,0-1 0,0 1 1,0-1-1,2 0 0,-1 0 0,1-1 0,1 1 1,0-1-1,0 0 0,8 9 0,-12-17 7,-1 0-1,1 0 1,0 0-1,0 0 1,0 0-1,0-1 1,0 1-1,0 0 1,0-1 0,0 0-1,0 1 1,0-1-1,0 0 1,0 0-1,0 0 1,0 0-1,0-1 1,0 1-1,0 0 1,0-1-1,0 0 1,0 1-1,0-1 1,0 0-1,0 0 1,0 0-1,-1 0 1,1 0 0,0 0-1,1-2 1,8-5 15,-1-1 1,0 0-1,12-14 0,-15 15-28,2-1 18,58-54-7,-65 62-7,-1 0 0,1 1-1,-1-1 1,0 0 0,1 1 0,-1 0 0,1-1-1,-1 1 1,1 0 0,-1 0 0,1 0 0,-1 0-1,1 0 1,-1 0 0,1 0 0,-1 0 0,1 1-1,-1-1 1,2 1 0,34 15-9,-4-3-2,-28-12 12,-1-1 0,1 1 0,-1-1-1,1 0 1,-1 0 0,1-1 0,0 1 0,-1-1 0,1 0 0,-1 0-1,0-1 1,1 1 0,-1-1 0,0 0 0,0 0 0,7-5 0,-3 0 29,0-1 1,0 0-1,0-1 1,-1 1-1,7-13 1,2-1 22,-12 16-38,2-2 39,0 0 0,1 0 0,0 0 0,8-6 0,-13 12-28,0 0 0,0 1 0,0-1 0,1 1 0,-1 0 0,0 0 0,1 0-1,-1 0 1,1 0 0,-1 0 0,1 1 0,-1-1 0,1 1 0,-1 0 0,1-1 0,0 1 0,-1 1 0,1-1 0,-1 0 0,1 1 0,3 0 0,-5 0-16,1 0 0,0 0 0,-1 0 0,1 0 0,-1 0 0,0 0 0,1 1 0,-1-1 1,0 1-1,0-1 0,0 1 0,0-1 0,0 1 0,0 0 0,0-1 0,-1 1 0,1 0 0,0 3 0,9 39 96,-8-34-55,0 2 1,0 0 0,-1-1 1,0 24-1,-1-33-55,0 1 0,-1-1 0,1 1 0,0-1 0,-1 1 0,1-1 0,-1 0 0,0 1 0,0-1 0,0 0 0,0 0 0,0 0 0,0 1 0,-1-1 0,1 0 0,-1-1 1,1 1-1,-1 0 0,0 0 0,0-1 0,0 1 0,0-1 0,0 1 0,-4 1 0,-48 11-2485,-4-9-4887,0-3-4325</inkml:trace>
</inkml:ink>
</file>

<file path=ppt/ink/ink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8:41:31.570"/>
    </inkml:context>
    <inkml:brush xml:id="br0">
      <inkml:brushProperty name="width" value="0.05" units="cm"/>
      <inkml:brushProperty name="height" value="0.05" units="cm"/>
    </inkml:brush>
  </inkml:definitions>
  <inkml:trace contextRef="#ctx0" brushRef="#br0">22 0 17448,'0'0'8980,"-13"81"-8452,13-41-352,0-2-64,0-5-112,0-4-80,0-8-576,-3-7-1265,-2-9-2193</inkml:trace>
</inkml:ink>
</file>

<file path=ppt/ink/ink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8:41:31.984"/>
    </inkml:context>
    <inkml:brush xml:id="br0">
      <inkml:brushProperty name="width" value="0.05" units="cm"/>
      <inkml:brushProperty name="height" value="0.05" units="cm"/>
    </inkml:brush>
  </inkml:definitions>
  <inkml:trace contextRef="#ctx0" brushRef="#br0">0 15 17816,'0'0'5827,"71"-15"-6003,-44 46-1217,-1 5-1328,-5 6-513,-5-1-2320,-3-6-3858</inkml:trace>
</inkml:ink>
</file>

<file path=ppt/ink/ink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8:41:33.521"/>
    </inkml:context>
    <inkml:brush xml:id="br0">
      <inkml:brushProperty name="width" value="0.05" units="cm"/>
      <inkml:brushProperty name="height" value="0.05" units="cm"/>
    </inkml:brush>
  </inkml:definitions>
  <inkml:trace contextRef="#ctx0" brushRef="#br0">1 7 12614,'0'0'10549,"0"-1"-10515,0 1 1,0 0-1,0-1 1,1 1 0,-1 0-1,0-1 1,0 1 0,1 0-1,-1 0 1,0-1-1,1 1 1,-1 0 0,0-1-1,1 1 1,-1 0 0,0 0-1,1 0 1,-1 0-1,0-1 1,1 1 0,-1 0-1,1 0 1,-1 0 0,0 0-1,1 0 1,-1 0-1,1 0 1,-1 0 0,1 0-1,-1 0 1,0 0 0,1 0-1,-1 0 1,1 1-1,-1-1 1,0 0 0,1 0-1,-1 0 1,0 0 0,1 1-1,-1-1 1,0 0-1,1 0 1,-1 1 0,3 10 177,0 0 1,-1 0-1,-1 0 1,0 0-1,-1 0 1,0 1-1,0-1 1,-3 11-1,2 18 15,1 318 280,0-353-509,1 0 0,-1 1 0,1-1 0,0 0 0,0 0-1,1 0 1,-1 0 0,1-1 0,0 1 0,1 0 0,-1-1 0,1 1-1,0-1 1,0 0 0,0 0 0,0 0 0,6 4 0,-6-5 0,0-1 1,0 0 0,1 0-1,-1 0 1,1 0-1,-1 0 1,1-1 0,0 0-1,0 0 1,0 0-1,-1 0 1,1 0 0,0-1-1,0 0 1,0 0-1,0 0 1,0 0 0,0-1-1,0 1 1,0-1-1,0 0 1,0 0 0,4-3-1,-1 1-15,0-2 0,0 1 0,-1-1 1,0 0-1,0 0 0,0-1 0,-1 0 0,0 0 0,0 0 0,0-1 0,-1 1 0,0-1 1,0 0-1,5-14 0,-8 16 6,-1 4-32,0 2-142,0 0 173,0 0 0,0 1 0,0-1 1,0 0-1,0 0 0,0 0 0,1 0 0,-1 0 0,0 0 0,1 0 0,-1 0 1,1 0-1,-1 0 0,1 0 0,0 0 0,-1 0 0,1 0 0,1 1 1,25 8-15,1-1 0,0-2 0,29 5 0,34 9 113,-81-18-73,1-1-28,0 1 1,0 0 0,-1 1-1,1 0 1,-1 1 0,0 0-1,0 0 1,-1 1 0,13 10-1,-21-15 13,0 0-1,0 0 0,0 0 0,-1 0 1,1 0-1,0 0 0,-1 0 0,1 0 1,-1 0-1,1 0 0,-1 0 0,1 0 1,-1 1-1,0-1 0,1 0 0,-1 0 1,0 0-1,0 3 0,0-4-1,0 1 0,-1 0 1,1 0-1,-1-1 0,1 1 0,0 0 0,-1-1 0,1 1 1,-1-1-1,1 1 0,-1 0 0,1-1 0,-1 1 0,0-1 1,1 0-1,-1 1 0,0-1 0,1 1 0,-1-1 1,-1 1-1,-41 5 7,42-7-3,0 1 0,0-1 0,-1 0 0,1 0 0,0 1 0,0-1 0,0 0 0,0 0 0,0 0 0,0 0 0,0 0 0,1 0 0,-1 0 0,0 0 0,0-1 0,1 1 0,-1 0 0,1 0 0,-1-1 0,1 1 0,0 0 0,-1-1 0,1 1 0,0 0 0,0-1 0,0 1 0,0 0 0,0-1 0,0 1 0,0 0 0,0-1 0,1 1 0,0-2 0,-1-1-8,0-1 0,0 1 0,1 0 0,0-1 0,0 1 1,0 0-1,1-1 0,-1 1 0,1 0 0,3-5 0,2 2-24,0 1 1,0 0-1,1 0 1,0 1-1,0 0 1,0 1-1,0 0 1,1 0-1,0 0 1,-1 1-1,11-2 1,20-4-705,50-5 0,-54 10-108,-28 3 680,100-20-1894,-99 19 1967,1-1 0,-1 0 0,0-1 0,1 1 1,-2-2-1,1 1 0,0-1 0,-1 0 0,13-12 0,-19 16 102,0 0-1,1 0 0,-1 0 0,0 0 0,0-1 0,0 1 0,0 0 1,0-1-1,0 1 0,0-1 0,0 0 0,-1 1 0,1-1 0,0 1 1,-1-1-1,1 0 0,-1 1 0,0-1 0,0 0 0,0 0 0,0-2 1,0 3 31,-1 0 1,0 0-1,1 0 1,-1 0 0,0 0-1,0 0 1,0 1-1,1-1 1,-1 0 0,0 0-1,0 1 1,0-1 0,0 1-1,-1-1 1,1 1-1,0-1 1,0 1 0,0-1-1,0 1 1,0 0-1,-1 0 1,-1 0 0,-2-1 45,-1 1 0,1 0 1,0 0-1,-1 0 0,1 1 0,0-1 1,-1 1-1,1 1 0,0-1 1,0 1-1,0 0 0,-9 5 1,8-3-64,1 1 0,-1 0 0,1 0 0,0 0 0,0 1 0,0-1 0,1 1 0,0 0 0,0 1 0,0-1 0,1 1 0,0 0 0,0 0 1,1 0-1,0 0 0,0 0 0,1 0 0,-1 0 0,2 1 0,-1-1 0,1 13 0,30-21 134,-26-2-151,0 1 1,0 0-1,0-1 0,-1 0 0,1 0 1,-1 0-1,1-1 0,-1 1 0,0-1 1,4-6-1,17-18 44,-23 27-2,5 38 50,-4-34-97,0 0 0,1 0 0,-1-1 0,0 1-1,1-1 1,0 1 0,-1-1 0,1 0 0,0 0 0,0 0 0,0 0 0,1-1 0,-1 1 0,0-1 0,0 0-1,1 0 1,-1 0 0,1 0 0,-1-1 0,1 1 0,-1-1 0,1 0 0,-1 0 0,1 0 0,-1-1-1,1 1 1,4-2 0,1 0 7,0 0-1,0 0 0,0-1 1,0-1-1,-1 1 1,0-1-1,1-1 1,-2 0-1,12-7 0,-8 2-2,0-1 0,-1 1 0,0-1 0,-1-1 0,0 0 0,-1 0 0,0-1 0,-1 0 0,0-1 0,-1 1 0,-1-1 0,0 0 0,5-24 0,-3-6 357,-2-2-1,-2 1 1,-3-50-1,0 53 294,0 43-634,-1-1 0,1 0-1,0 0 1,0 0 0,0 1-1,0-1 1,-1 0 0,1 0 0,0 0-1,0 1 1,-1-1 0,1 0-1,0 0 1,0 0 0,-1 0 0,1 0-1,0 0 1,0 0 0,-1 0 0,1 1-1,0-1 1,0 0 0,-1 0-1,1 0 1,0 0 0,-1 0 0,1 0-1,0-1 1,0 1 0,-1 0-1,1 0 1,0 0 0,0 0 0,-1 0-1,1 0 1,0 0 0,0-1-1,-1 1 1,1 0 0,0 0 0,0 0-1,0 0 1,-1-1 0,1 1 0,0 0-1,0 0 1,0-1 0,0 1-1,0 0 1,-1 0 0,1-1 0,0 1-1,0 0 1,0 0 0,0-1-1,0 1 1,0 0 0,0 0 0,0-1-1,0 1 1,0 0 0,0-1 0,-15 24-86,6 1 102,1 1 0,1 0 0,1 1 0,-5 50 0,5 107 144,6-172-220,1 0-1,0 0 1,0-1 0,1 1-1,0 0 1,1-1-1,6 14 1,-8-20 22,1-1 0,-1 0-1,1 0 1,0 0 0,0 0 0,0 0-1,0 0 1,0 0 0,1-1-1,-1 1 1,1-1 0,0 0 0,0 0-1,0 0 1,0 0 0,0 0 0,0 0-1,0-1 1,1 0 0,-1 1 0,0-1-1,1-1 1,-1 1 0,1 0 0,6-1-1,-4 0-10,0 0 0,0-1-1,0 0 1,0 0 0,0 0-1,0-1 1,-1 0 0,1 0-1,0 0 1,-1-1 0,0 0-1,1 0 1,8-8-1,0-1-45,-1 0 0,-1-2 0,14-18 0,30-31-119,-56 93 152,0-9 43,-1-8 4,1-1 0,1 1 1,0-1-1,0 1 0,1-1 0,4 13 1,-5-22-11,0 0 0,0 0 0,1 0 0,0 0 1,-1-1-1,1 1 0,0 0 0,0-1 0,0 0 0,1 1 1,-1-1-1,1 0 0,-1 0 0,1 0 0,0 0 0,-1-1 1,1 1-1,0-1 0,0 0 0,0 0 0,0 0 0,1 0 1,-1 0-1,0-1 0,0 1 0,0-1 0,1 0 0,5 0 1,-1-1-28,0 1 0,0-2 0,0 1 1,0-1-1,0 0 0,0-1 1,-1 0-1,1 0 0,-1 0 0,0-1 1,0 0-1,0-1 0,0 1 1,-1-1-1,8-8 0,0-1-1,-1-1 0,0-1-1,-1 0 1,0 0 0,10-22 0,-21 37 90,-1 40-18,0 111-9,1-150-49,-1 0 0,1 0 0,0 0 0,0-1 0,0 1 0,0 0 0,-1-1 0,1 1 0,0 0 0,0-1-1,-1 1 1,1-1 0,0 1 0,0-1 0,-1 1 0,1-1 0,-1 0 0,1 1 0,-1-1 0,1 0 0,-1 1 0,1-2 0,13-20-43,-7 9 53,2 0 0,-1 0 1,2 0-1,0 1 1,21-20-1,-29 31 15,1-1 0,0 1 1,0-1-1,0 1 0,0 0 0,0 0 0,0 0 0,0 0 0,0 1 0,0-1 1,1 1-1,-1 0 0,0 0 0,0 0 0,0 0 0,1 1 0,-1-1 0,0 1 0,4 1 1,2 1-1,-1-1 0,0 2 0,0-1 1,0 1-1,13 9 0,-5-1 11,-6-4-26,0-1 0,1 0 0,0 0 0,18 7 0,-26-13 12,1 0 0,-1 0 1,1 0-1,-1 0 0,1-1 1,0 1-1,-1-1 0,1 0 1,0 0-1,-1-1 0,1 1 1,-1-1-1,1 0 0,0 1 1,-1-2-1,1 1 0,-1 0 1,0-1-1,1 1 0,4-4 1,46-42 130,-42 35-77,0 1 1,1 1-1,19-13 1,-28 20-35,1 1 1,-1 0 0,1 0 0,0 0 0,-1 0 0,1 1 0,0 0-1,0 0 1,0 0 0,0 1 0,0-1 0,0 1 0,1 0 0,-1 1 0,7 1-1,-7 0-20,-1 0 0,1 0 0,0 0-1,-1 1 1,0 0 0,1 0 0,-1 0-1,-1 1 1,1-1 0,0 1 0,-1 0 0,5 6-1,-2-2-150,0 1 0,0-1 0,-1 1 0,0 0 0,5 15 0,-9-18-725</inkml:trace>
</inkml:ink>
</file>

<file path=ppt/ink/ink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5-08-27T11:10:17.117"/>
    </inkml:context>
    <inkml:brush xml:id="br0">
      <inkml:brushProperty name="width" value="0.05292" units="cm"/>
      <inkml:brushProperty name="height" value="0.05292" units="cm"/>
      <inkml:brushProperty name="color" value="#FF0000"/>
    </inkml:brush>
  </inkml:definitions>
  <inkml:trace contextRef="#ctx0" brushRef="#br0">28862 8863 532 0,'0'0'284'0,"0"0"-88"0,0 0-79 0,0 0-17 0,0 0-28 16,0 0 16-16,0 0-22 15,-32 0-3-15,32 0-17 16,0 0-11-16,0 0-24 15,44 0-1-15,71 0-9 16,65 0 16-16,51-12 1 16,27-5-14-16,33 6-1 15,0-9 4-15,-21 6-7 16,-27-3 0-16,-56 1-1 0,-55 9 1 16,-29 1-7-16,-55 1 7 15,-24-2 3-15,-12 1-1 16,-12 2 6-16,0-2-4 15,0 1-2-15,0 5 4 16,0-1-6-16,0 1 0 16,0 0-16-16,-56 0-15 15,-4 18-83-15,1 4-85 16,23 1-94-16,0 5-215 16</inkml:trace>
  <inkml:trace contextRef="#ctx0" brushRef="#br0" timeOffset="518.33">27472 10033 701 0,'0'0'165'0,"0"0"36"0,0 0-83 0,0 0-6 0,0 0-37 0,0 0-3 0,-91 2-34 16,186-2 6-16,57 0 20 16,43 0-24-16,28 0-24 15,0 0-4-15,-12 0 0 16,-12 0 3-16,-28 0-13 15,-28 0 0-15,-39 0-1 16,-36 4 2-16,-29-3-3 0,-27-1 1 16,-4 0-1-1,-4 6 0-15,-4-6-1 0,0 0-4 16,0 2-56-16,-16-2-65 16,-51 3-98-16,-25-3-304 15</inkml:trace>
  <inkml:trace contextRef="#ctx0" brushRef="#br0" timeOffset="4205.18">18375 6591 570 0,'0'0'328'0,"0"0"-59"0,0 0-98 0,0 0 0 0,0 0-43 16,0 0-48-16,0 0-8 16,-60-8-23-16,60 8-12 0,0 0-8 15,0 0 1-15,0 0-5 16,0 0-2-16,36-1-3 15,55-3-11-15,53 0 1 16,31-1 2-16,8-2-12 16,-20 7 3-16,-19 0 0 15,-17-2-3-15,-24 2 0 16,-23 0-4-16,-32 0 4 16,-20 0-10-16,-16 0-10 15,-4 0-8-15,-8 0-8 16,0 0-14-16,0 0-2 15,0 0-45-15,0 0-28 0,0 0-112 16,-20 0-106-16,-16 9-352 16</inkml:trace>
  <inkml:trace contextRef="#ctx0" brushRef="#br0" timeOffset="7783.11">14962 6288 771 0,'0'0'207'0,"0"0"-37"0,0 0-41 0,0 0-48 0,0 0-1 0,0 0-35 16,0 0-9-16,-83 0-5 16,83 0-4-16,83 0-14 15,33 0 8-15,35 0 19 16,24-11-21-16,1-2-14 16,-1-4 5-16,-36 5-9 15,-31-3-2-15,-37 0 4 16,-27 6-6-16,-20 4 8 0,-24-2-1 15,0-1 2 1,0 1-1-16,0-3-4 0,-24-4-1 16,-24 0-7-16,-11 1 6 15,3-1-2-15,8 4 0 16,12 5 5-16,16 2-2 16,8-1 0-16,12 4-5 15,0-2 5-15,0 2 4 16,0 0 2-16,0 0-3 15,0 0 2-15,0 0-5 16,20 0-8-16,28 6 2 16,12 12 3-16,7 2 2 15,-31 1 0-15,0 3-1 16,-24 7-5-16,-12 4-42 16,0 16-80-16,-48 9-79 0,-43 5-233 15</inkml:trace>
  <inkml:trace contextRef="#ctx0" brushRef="#br0" timeOffset="14580.11">6267 9686 800 0,'0'0'228'15,"0"0"-49"-15,0 0-63 0,0 0 2 0,0 0-20 0,0 0-61 16,0 0 0-16,-36-9-16 16,36 9-3-16,0 0-2 15,48 0-10-15,35 0 21 16,33 0-17-16,23 5-3 15,12 3 4-15,17-5-9 16,7 6 7-16,-12 1-9 0,0-3 3 16,-12-2 2-16,-31 1-4 15,-28 1 1 1,-25-3-1-16,-27-1-1 0,-20 0 0 16,-8-3-2-16,-12 0 4 15,0 0 6-15,0 0-8 16,0 3-13-16,0-3-15 15,-36 7-53-15,-56 0-91 16,-27 8-126-16,-8 1-102 16</inkml:trace>
  <inkml:trace contextRef="#ctx0" brushRef="#br0" timeOffset="15162.94">2906 10357 599 0,'0'0'275'0,"0"0"-74"0,0 0-81 16,0 0 11-16,0 0-18 0,0 0-61 0,68 0-5 15,35 0 39-15,25 0-62 16,15 0 5-16,8 0-20 16,13 0 2-16,-9 0-11 15,-28 0 0-15,-23 0-5 16,-24 0 12-16,-33 0-14 16,-11 9-7-16,-24 3-63 15,0 1-91-15,-12 5-71 16,0 1-125-16</inkml:trace>
  <inkml:trace contextRef="#ctx0" brushRef="#br0" timeOffset="16432.03">6701 10556 771 0,'0'0'224'0,"0"0"-74"0,0 0-82 0,0 0 3 0,0 0 9 16,0 0-26-16,374 22-22 16,-211-22-14-16,24 0-16 15,12 0 9-15,-4 4-4 16,-15-4 0-16,-17 1-6 15,-24 5-2-15,-19-4 2 0,-29 2 0 16,-23-1-1-16,-28-1 0 16,-20 1 0-16,-8 1 10 15,0-4-17-15,-12 4 7 16,0-4 0-16,0 1 9 16,0-1-9-16,0 11-12 15,-12-5-44-15,-12 7-35 16,-20 3-78-16,8 4-79 15,0-5-95-15</inkml:trace>
  <inkml:trace contextRef="#ctx0" brushRef="#br0" timeOffset="17146.08">4447 11610 812 0,'0'0'212'0,"0"0"-34"0,0 0-48 0,0 0 8 0,0 0-32 15,0 0-48-15,-24 0-42 16,36 0 7-16,60 0-21 16,51 0 10-16,32-2-3 15,45-5 6-15,7 4-9 16,-8 3-6-16,0 0-1 15,0 0 1-15,0 0 3 16,-36 12-3-16,-12-1 5 16,-43-2-5-16,-28-4-7 0,-9 3 7 15,-27-3 0-15,-28 2-2 16,4-3-41-16,-20 2-57 16,0-1-106-16,0 1-131 15,-24 4-266-15</inkml:trace>
  <inkml:trace contextRef="#ctx0" brushRef="#br0" timeOffset="42521.96">4726 14640 933 0,'0'0'151'0,"0"0"-88"0,0 0 61 0,0 0-5 16,0 0-24-16,0 0-45 16,0 0-12-16,-84 18-22 15,112-15-2-15,76-3-3 16,59 0 19-16,56 0-1 16,28 0-24-16,43 0-2 0,17 0 7 15,-5 0-10 1,-19 0-1-16,-52 0-11 0,-52 8 12 15,-43 1 0 1,-53-4-1-16,-47 3 2 0,-12-7-1 16,-24 4 0-16,0-5 4 15,0 0-3-15,0 0 4 16,0 0 2-16,0 3-7 16,0 3-41-16,-36 4-65 15,-12-3-170-15,-11-1-476 16</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7:55:33.149"/>
    </inkml:context>
    <inkml:brush xml:id="br0">
      <inkml:brushProperty name="width" value="0.05" units="cm"/>
      <inkml:brushProperty name="height" value="0.05" units="cm"/>
    </inkml:brush>
  </inkml:definitions>
  <inkml:trace contextRef="#ctx0" brushRef="#br0">16 5 17112,'0'0'6147,"-16"-4"-6355,43 4-961,-1 0-2817,0 0-3233</inkml:trace>
</inkml:ink>
</file>

<file path=ppt/ink/ink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8:41:33.866"/>
    </inkml:context>
    <inkml:brush xml:id="br0">
      <inkml:brushProperty name="width" value="0.05" units="cm"/>
      <inkml:brushProperty name="height" value="0.05" units="cm"/>
    </inkml:brush>
  </inkml:definitions>
  <inkml:trace contextRef="#ctx0" brushRef="#br0">1 58 17896,'0'0'6035,"36"-57"-6339,-28 57-1345</inkml:trace>
</inkml:ink>
</file>

<file path=ppt/ink/ink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8:41:34.208"/>
    </inkml:context>
    <inkml:brush xml:id="br0">
      <inkml:brushProperty name="width" value="0.05" units="cm"/>
      <inkml:brushProperty name="height" value="0.05" units="cm"/>
    </inkml:brush>
  </inkml:definitions>
  <inkml:trace contextRef="#ctx0" brushRef="#br0">1597 52 14903,'0'0'6659,"176"-16"-6211,-110 6-416,-6 1-32,-7 2-224,-13 0-1809,-22 4-3057</inkml:trace>
  <inkml:trace contextRef="#ctx0" brushRef="#br0" timeOffset="1">1 277 17352,'0'0'4978,"216"-61"-4738,-127 44-240,4 1-16,-4 1-592,1 1-2529,4 2-2450</inkml:trace>
</inkml:ink>
</file>

<file path=ppt/ink/ink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8:41:34.564"/>
    </inkml:context>
    <inkml:brush xml:id="br0">
      <inkml:brushProperty name="width" value="0.05" units="cm"/>
      <inkml:brushProperty name="height" value="0.05" units="cm"/>
    </inkml:brush>
  </inkml:definitions>
  <inkml:trace contextRef="#ctx0" brushRef="#br0">37 81 21210,'0'0'2721,"-10"-81"-6835,-17 81-1344</inkml:trace>
</inkml:ink>
</file>

<file path=ppt/ink/ink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8:41:35.262"/>
    </inkml:context>
    <inkml:brush xml:id="br0">
      <inkml:brushProperty name="width" value="0.05" units="cm"/>
      <inkml:brushProperty name="height" value="0.05" units="cm"/>
    </inkml:brush>
  </inkml:definitions>
  <inkml:trace contextRef="#ctx0" brushRef="#br0">0 221 9812,'0'0'6425,"4"-5"-5574,41-51 1536,-31 40-1455,0 0-1,22-35 0,-30 40-754,-2 6-76,-1-1 0,0 0 0,0 0 0,0 0 0,-1 0 0,1 0 0,-2-1 0,3-10 1027,-11 23-901,-2 6-200,0 1 0,1 0 0,1 0 0,0 1 0,1 0 0,0 1 0,1-1 0,1 1 0,1 0 0,0 0 0,0 0 0,2 0 0,0 1 0,0-1 0,3 17 0,-2-29-24,1 1 1,0-1-1,0 0 0,1 0 1,-1 0-1,0 0 0,1 0 1,0 0-1,0 0 0,0-1 1,0 1-1,0 0 1,0-1-1,1 0 0,-1 0 1,1 1-1,0-2 0,0 1 1,-1 0-1,1 0 0,0-1 1,1 0-1,-1 1 1,0-1-1,0 0 0,0-1 1,1 1-1,3 0 0,14 2-98,1 0-1,-1-2 0,28-1 0,-31 0-229,38-3-3200,-21-6-2483,-15 2-1718</inkml:trace>
</inkml:ink>
</file>

<file path=ppt/ink/ink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8:41:36.511"/>
    </inkml:context>
    <inkml:brush xml:id="br0">
      <inkml:brushProperty name="width" value="0.05" units="cm"/>
      <inkml:brushProperty name="height" value="0.05" units="cm"/>
    </inkml:brush>
  </inkml:definitions>
  <inkml:trace contextRef="#ctx0" brushRef="#br0">69 315 8644,'0'0'6200,"-10"-1"-5576,-2-1-337,-34-2 2462,164 13-750,-117-9-1996,615-23 493,-167-36-569,286-26 127,-227 58 339,370-37 1687,-311 23-736,3 37-431,-366 4-812,507 24 1356,-520-14-987,-77-4-34,132 4 776,-245-11-1327,0 1 0,-1-1-1,1 0 1,-1 1-1,1-1 1,-1 0-1,1 0 1,-1 1 0,1-1-1,-1 0 1,0 0-1,0 0 1,1 0-1,-1 0 1,0 1 0,0-1-1,0 0 1,0 0-1,0 0 1,0 0 0,0 0-1,0 0 1,0 0-1,0 1 1,-1-1-1,1 0 1,0 0 0,-1 0-1,1 0 1,0 0-1,-1 1 1,1-1-1,-2-1 1,-19-13-6104,-20-5-4767</inkml:trace>
</inkml:ink>
</file>

<file path=ppt/ink/ink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8:43:26.881"/>
    </inkml:context>
    <inkml:brush xml:id="br0">
      <inkml:brushProperty name="width" value="0.05" units="cm"/>
      <inkml:brushProperty name="height" value="0.05" units="cm"/>
    </inkml:brush>
  </inkml:definitions>
  <inkml:trace contextRef="#ctx0" brushRef="#br0">9 194 3265,'0'0'19962,"-2"5"-19693,-1 16-25,1-1 1,1 0-1,0 1 1,1-1-1,2 1 1,7 39-1,0 13-146,-9-59-88,0-8-7,1-1-1,-1 1 1,1 0 0,0-1 0,0 1 0,2 6-1,-2-12 1,-1 0 0,0 1 0,0-1 0,1 0-1,-1 1 1,0-1 0,0 0 0,1 1 0,-1-1-1,0 0 1,1 0 0,-1 1 0,0-1 0,1 0 0,-1 0-1,0 0 1,1 0 0,-1 0 0,0 1 0,1-1-1,-1 0 1,1 0 0,-1 0 0,0 0 0,1 0 0,-1 0-1,1 0 1,-1 0 0,0 0 0,1 0 0,-1-1 0,1 1-1,-1 0 1,0 0 0,1 0 0,-1 0 0,0 0-1,1-1 1,-1 1 0,0 0 0,1 0 0,-1-1 0,0 1-1,0 0 1,1-1 0,13-13 259,14-33 179,-1 0-1,25-64 0,-52 111-432,0-1 0,0 1 0,1 0 1,-1-1-1,0 1 0,0-1 0,1 1 0,-1 0 0,0-1 0,0 1 1,1 0-1,-1 0 0,0-1 0,1 1 0,-1 0 0,1 0 0,-1-1 1,0 1-1,1 0 0,-1 0 0,1 0 0,-1 0 0,0-1 0,1 1 1,-1 0-1,1 0 0,-1 0 0,1 0 0,-1 0 0,0 0 0,1 0 1,-1 0-1,1 0 0,-1 0 0,1 1 0,-1-1 0,0 0 0,1 0 1,-1 0-1,1 0 0,-1 1 0,0-1 0,1 0 0,0 1 0,14 14-19,17 30 6,-24-31 1,0-1 0,1 0 0,0-1 0,1 0 0,1 0 0,0-1 0,0 0 0,1-1 0,17 11 0,-27-20 3,0 0 0,1 0 1,-1-1-1,0 1 0,1 0 1,-1-1-1,1 1 0,-1-1 1,1 0-1,-1 0 1,1 0-1,-1 0 0,1 0 1,-1-1-1,1 1 0,-1-1 1,1 0-1,-1 0 1,0 1-1,1-1 0,-1-1 1,0 1-1,0 0 0,0 0 1,0-1-1,0 0 0,0 1 1,0-1-1,0 0 1,-1 0-1,1 0 0,-1 0 1,1 0-1,-1 0 0,0 0 1,0 0-1,2-5 1,3-6-2,-1 0 1,-1 0 0,0 0-1,0-1 1,2-21 0,-3-64 66,-3 74 48,-8 69 61,8-38-182,0 0 0,0 0 0,1 1 0,0-1 0,0 0 0,0 0 0,0 0 0,1 0 0,4 8 0,-5-12-10,1 1 0,0-1 0,0 0 0,0 1 1,0-1-1,1 0 0,-1 0 0,1 0 0,-1-1 0,1 1 1,-1-1-1,1 1 0,0-1 0,0 0 0,0 0 0,0 0 1,-1 0-1,1-1 0,1 1 0,-1-1 0,3 0 0,0 1-18,0-1 0,0 0 0,0 0 0,-1-1 0,1 0 0,0 0 0,0 0 0,-1 0 0,1-1 0,-1 0 0,1 0 0,-1-1 0,0 0 0,0 0 0,0 0 0,6-4 0,-3-1 18,0 0 0,0 0 0,-1 0 1,0-1-1,-1 0 0,0 0 0,0-1 0,5-11 1,-1-3 63,-1 0 1,0 0 0,-2-1 0,-1-1-1,-1 1 1,2-46 0,-8 42 478,1 29-514,0 0 1,0 0-1,0 0 0,0 0 0,0 1 1,0-1-1,1 0 0,-1 0 0,0 0 0,0 0 1,0 0-1,0 1 0,-1-1 0,1 0 0,0 0 1,0 0-1,0 0 0,0 0 0,0 0 0,0 1 1,0-1-1,0 0 0,0 0 0,0 0 0,0 0 1,0 0-1,0 0 0,0 1 0,-1-1 1,1 0-1,0 0 0,0 0 0,0 0 0,0 0 1,0 0-1,0 0 0,-1 0 0,1 0 0,0 0 1,0 0-1,0 0 0,0 0 0,0 0 0,0 0 1,-1 0-1,1 0 0,0 0 0,0 0 0,0 0 1,0 0-1,0 0 0,-1 0 0,1 0 1,0 0-1,0 0 0,0 0 0,0 0 0,0 0 1,0 0-1,-1 0 0,1 0 0,0 0 0,0-1 1,0 1-1,0 0 0,0 0 0,0 0 0,-1 0 1,-15 51 412,16-50-461,-11 42 42,3 1 1,2 0-1,1 1 0,3-1 1,6 87-1,-4-129-9,0 0-1,0 0 1,0 0-1,0 0 1,1 0-1,-1 0 1,0 0-1,1 0 1,0 0-1,-1 0 1,1-1-1,0 1 1,0 0-1,0-1 1,0 1-1,0 0 1,1-1-1,-1 1 1,0-1-1,1 0 1,-1 1-1,1-1 0,-1 0 1,1 0-1,0 0 1,-1 0-1,1 0 1,0 0-1,0-1 1,0 1-1,3 0 1,-2-1-4,0 0 0,0 0 0,1 0 0,-1-1 0,0 1 0,0-1 0,0 0 0,0 0 0,0 0 0,0-1 0,0 1 0,0 0 0,0-1 0,-1 0 0,1 0 0,0 0 0,3-4 0,104-101 67,-110 107-61,0-1 0,1 1 0,-1 0 0,1 0 0,-1 0 0,1 0 0,-1 0 0,1 0 0,-1 0 0,1 0 0,-1 0 0,0 0 0,1 0 0,-1 0 0,1 0 0,-1 0 0,1 0 0,-1 0 0,1 0 0,-1 0 0,1 1 0,-1-1 0,0 0 0,1 0 0,-1 1 0,1-1 0,-1 0 0,0 0 0,1 1 0,-1-1 0,0 1 0,0-1 1,1 0-1,-1 1 0,0-1 0,0 0 0,1 1 0,-1-1 0,0 2 0,14 23 11,-11-17-14,4 3-12,-1 0 1,1 0-1,1-1 0,0 0 1,0 0-1,1-1 0,0 0 1,0-1-1,12 8 0,-17-13 3,0-1 0,-1 0 0,1 0-1,0 0 1,1-1 0,-1 1 0,0-1 0,0 0 0,1 0-1,-1-1 1,0 1 0,1-1 0,-1 0 0,1 0-1,-1 0 1,0-1 0,1 0 0,-1 0 0,0 0-1,1 0 1,-1 0 0,0-1 0,0 0 0,0 0 0,0 0-1,-1 0 1,1-1 0,0 0 0,5-5 0,5-5 20,-1-1 0,-1-1 0,0 0 1,-1-1-1,0 0 0,-1 0 0,-1-1 0,7-20 1,-13 119 230,-3-78-297,0 44-1014,0-16-4947,0-24 301</inkml:trace>
</inkml:ink>
</file>

<file path=ppt/ink/ink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8:43:27.225"/>
    </inkml:context>
    <inkml:brush xml:id="br0">
      <inkml:brushProperty name="width" value="0.05" units="cm"/>
      <inkml:brushProperty name="height" value="0.05" units="cm"/>
    </inkml:brush>
  </inkml:definitions>
  <inkml:trace contextRef="#ctx0" brushRef="#br0">0 0 14439,'0'0'3601,"161"64"-10180,-119-33-3329</inkml:trace>
</inkml:ink>
</file>

<file path=ppt/ink/ink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8:43:27.641"/>
    </inkml:context>
    <inkml:brush xml:id="br0">
      <inkml:brushProperty name="width" value="0.05" units="cm"/>
      <inkml:brushProperty name="height" value="0.05" units="cm"/>
    </inkml:brush>
  </inkml:definitions>
  <inkml:trace contextRef="#ctx0" brushRef="#br0">187 188 13078,'0'0'11485,"-21"4"-11135,7-2-312,8-2-26,1 0 0,-1 1-1,0 0 1,0 0 0,1 0-1,-1 1 1,1 0 0,-1 0-1,1 0 1,0 1 0,0 0-1,0 0 1,0 0 0,0 0-1,1 1 1,0 0 0,-1 0-1,1 0 1,1 0 0,-1 1-1,1-1 1,-6 10 0,2 4 15,1 0-1,0 0 1,1 1 0,1-1 0,1 1 0,1 0 0,1 0 0,0 25 0,1-43-35,1 1 1,-1-1-1,0 1 0,0-1 0,1 1 0,-1-1 0,1 1 0,-1-1 0,1 1 1,0-1-1,-1 0 0,1 1 0,0-1 0,0 0 0,0 0 0,0 0 0,0 0 1,0 1-1,0-1 0,1-1 0,-1 1 0,2 1 0,0 0-13,1-1 0,-1 1-1,1-1 1,0 0 0,-1 0-1,1 0 1,0-1 0,8 1 0,-3-1-13,1-1 0,0 1 0,-1-2 1,1 1-1,-1-2 0,1 1 0,8-4 0,-2-3 22,-1 0 1,0 0-1,-1-1 0,0-1 0,0-1 0,-1 0 0,-1 0 0,0-2 0,18-24 0,-13 14 43,-1-2-1,-1 0 1,-2 0-1,0-1 1,9-30-1,-15 23 1042,0 0 0,2-56-1,-9 422-777,0-331-295,0-1 0,0 1 0,0-1 0,0 1 0,0-1 1,0 1-1,0-1 0,0 1 0,0-1 0,1 1 0,-1-1 0,0 1 1,0-1-1,1 1 0,-1-1 0,0 0 0,1 1 0,-1-1 0,0 0 1,1 1-1,-1-1 0,1 0 0,-1 1 0,0-1 0,1 0 1,-1 0-1,1 1 0,-1-1 0,1 0 0,-1 0 0,1 0 0,-1 0 1,1 0-1,-1 1 0,1-1 0,-1 0 0,1 0 0,-1 0 0,1-1 1,-1 1-1,1 0 0,0 0 0,17-5 40,-4-3-38,0-2 0,0 1 0,0-2 0,17-18 0,-15 14-6,1 1 1,21-14 0,-37 27 4,0 0 0,0 0 0,0 1 0,0-1 0,1 0 0,-1 1 0,0-1 0,0 1 0,1-1 0,-1 1 0,0 0 0,1 0 0,-1-1 0,0 1 0,1 0 0,-1 0 0,0 0 0,1 0 0,-1 1 0,0-1 0,1 0 0,-1 1 0,0-1 0,0 0 0,1 1 0,-1 0 0,0-1 0,0 1-1,0 0 1,0-1 0,0 1 0,0 0 0,0 0 0,0 0 0,2 2 0,1 3 2,0 0-1,-1 1 1,1 0-1,-1 0 1,3 10-1,5 11 2,-8-21-28,0 0 0,1-1 0,0 1 0,0-1 0,1 0 0,-1 0 0,1-1 0,1 1 0,-1-1 0,1 0 0,0-1-1,0 1 1,0-1 0,1 0 0,-1-1 0,1 1 0,0-1 0,0-1 0,0 1 0,0-1 0,1 0 0,-1-1 0,1 0 0,-1 0 0,1-1 0,-1 0 0,1 0 0,-1 0 0,1-1 0,12-3 0,-5 0-301,0-1-1,0 0 1,-1 0 0,0-2 0,0 0 0,25-17 0,34-30-7431,-46 29-412</inkml:trace>
</inkml:ink>
</file>

<file path=ppt/ink/ink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8:42:56.879"/>
    </inkml:context>
    <inkml:brush xml:id="br0">
      <inkml:brushProperty name="width" value="0.05" units="cm"/>
      <inkml:brushProperty name="height" value="0.05" units="cm"/>
    </inkml:brush>
  </inkml:definitions>
  <inkml:trace contextRef="#ctx0" brushRef="#br0">6839 6 10853,'0'0'8551,"0"0"-8476,0 0 1,1 0-1,-1 0 1,0 0 0,0 0-1,0 0 1,0 0 0,0 0-1,0 0 1,1 0 0,-1 0-1,0 0 1,0 0 0,0 0-1,0 0 1,0 0-1,0 0 1,0-1 0,1 1-1,-1 0 1,0 0 0,0 0-1,0 0 1,0 0 0,0 0-1,0 0 1,0 0-1,0 0 1,0-1 0,0 1-1,0 0 1,0 0 0,0 0-1,1 0 1,-1 0 0,0 0-1,0-1 1,0 1 0,0 0-1,0 0 1,0 0-1,0 0 1,0 0 0,-1 0-1,1-1 1,0 1 0,0 0-1,0 0 1,0 0 0,0 0-1,0 0 1,0 0-1,0-1 1,-154 1 162,-238 29-1,160 15-316,-240 78 1,-103 34 110,-27 8 38,15 42-31,197-2-115,234-115 56,-45 23 61,6 9 0,-270 220 0,-73 123 68,461-397-106,-2 6 3,3 3 0,-123 162 0,115-119-4,-108 206-1,86-107 74,9 5 1,11 3-1,-61 249 1,-35 113 489,15-58-18,-23 221 42,66 16 92,69 302-54,44-689-445,1 2 71,10-371-254,0 0 0,1 1-1,0-1 1,1 0 0,0 0 0,1 0 0,0 0 0,1 0 0,0 0 0,1-1 0,6 11 0,-6-13 4,1 0 0,1-1 0,-1 0 0,1 0 0,0 0 0,1-1 0,-1 0 0,1-1 0,0 1 0,1-1 0,-1-1 0,1 0 0,13 5 0,12 1-9,0-1 0,1-1-1,60 5 1,111-4-32,-149-8 34,495 41 58,-512-35-30,-22-3-4,1-1 1,0-1 0,21-1-1,-39-1-33,-20 0 152,7-5-60,0 0 0,0 0-1,1-1 1,0 0 0,0-1 0,0-1 0,1 1 0,-12-13 0,62 19 726,-31 2-796,1 1 0,0 1 0,0-1 0,-1 2 0,0-1 0,1 1 0,-2 1 0,1 0 0,0 0 0,-1 1 0,0-1-1,0 2 1,-1-1 0,1 1 0,-1 1 0,-1-1 0,0 1 0,0 0 0,9 16 0,-12-15-1,-1 0 1,-1-1-1,1 1 1,-1 0-1,-1 0 1,0 0-1,0 0 1,0 0-1,-1-1 1,-1 1-1,1 0 1,-1 0-1,-1-1 1,0 1-1,0-1 0,-7 13 1,-7 9-793,-1-1 0,-44 53 1,36-49-1132,-18 15-7366,23-31-1268</inkml:trace>
</inkml:ink>
</file>

<file path=ppt/ink/ink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8:42:58.140"/>
    </inkml:context>
    <inkml:brush xml:id="br0">
      <inkml:brushProperty name="width" value="0.05" units="cm"/>
      <inkml:brushProperty name="height" value="0.05" units="cm"/>
    </inkml:brush>
  </inkml:definitions>
  <inkml:trace contextRef="#ctx0" brushRef="#br0">104 218 12470,'0'0'10106,"-15"4"-8711,-48 9-138,62-13-1216,0 0 0,0 0-1,0 1 1,1-1 0,-1 0 0,0 0 0,0 0 0,0 0 0,0 0 0,0 0 0,1-1 0,-1 1 0,0 0 0,0 0 0,0-1 0,1 1 0,-1 0 0,0-1 0,0 1 0,1 0 0,-1-1 0,0 1 0,0-1 0,1 0 0,-1 1 0,1-1 0,-1 1 0,1-1 0,-1 0 0,1 0 0,-1 1 0,1-1 0,-1 0 0,1 0 0,-1-1 0,2-27 480,0 22-362,-2 0-131,1 0-1,0 0 1,0 0 0,1 0-1,0 1 1,0-1 0,1 0-1,0 0 1,0 1 0,0-1-1,1 1 1,0 0-1,0 0 1,1 0 0,-1 0-1,1 0 1,1 1 0,-1 0-1,1 0 1,0 0-1,0 0 1,0 1 0,1 0-1,-1 0 1,1 0 0,0 1-1,10-5 1,-9 5-30,0-1 1,0 2-1,1-1 1,-1 1-1,1 0 1,0 0-1,0 1 1,-1 0 0,1 0-1,0 1 1,0 0-1,0 0 1,0 1-1,15 3 1,-18-2-4,1 1 0,-1-1 0,1 1 1,-1 0-1,0 0 0,0 0 0,0 1 1,0 0-1,-1 0 0,1 0 0,-1 0 1,0 1-1,0-1 0,-1 1 0,1 0 1,-1 0-1,0 1 0,-1-1 0,4 10 0,1 7 12,-2 0-1,-1 1 0,0-1 0,-2 1 0,0 0 0,-4 36 0,2-26-22,20-57 70,-2-6-50,1 0 0,2 2 1,1 0-1,1 2 1,45-41-1,-67 66-3,0 0 0,0 0 0,0 0 0,0 1 0,0-1 0,0 0 0,0 0-1,1 1 1,-1-1 0,0 0 0,0 1 0,1-1 0,-1 1 0,0 0 0,1-1 0,-1 1 0,0 0 0,1 0-1,-1 0 1,0 0 0,1 0 0,-1 0 0,0 0 0,1 0 0,-1 1 0,0-1 0,1 0 0,-1 1 0,0-1-1,1 1 1,-1 0 0,0-1 0,0 1 0,0 0 0,0 0 0,0 0 0,0-1 0,0 1 0,0 0 0,0 0-1,0 1 1,0-1 0,-1 0 0,2 1 0,3 8 9,-1-1 1,0 0-1,0 1 0,4 18 1,-3-11 6,2 7 49,2-1 0,0 0 0,1-1 0,15 25 0,-21-41-193,1 1 1,0-1 0,1 0-1,-1 0 1,1-1 0,0 1-1,7 4 1,-7-7-283,-1 0 0,1 0 0,0 0 0,0-1-1,0 0 1,0 0 0,0 0 0,0-1 0,1 0 0,6 1 0,65-3-9668,-33-5 72</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7:55:33.664"/>
    </inkml:context>
    <inkml:brush xml:id="br0">
      <inkml:brushProperty name="width" value="0.05" units="cm"/>
      <inkml:brushProperty name="height" value="0.05" units="cm"/>
    </inkml:brush>
  </inkml:definitions>
  <inkml:trace contextRef="#ctx0" brushRef="#br0">15 63 15143,'0'0'9986,"-4"-2"-9671,4 1-314,0 1 0,-1 0 0,1 0 0,0 0 0,0-1 0,0 1 0,-1 0 0,1 0 0,0 0 0,0 0 0,0 0 0,-1 0 0,1-1 0,0 1 0,0 0 0,-1 0 0,1 0 0,0 0 0,0 0 0,-1 0 0,1 0 0,0 0 0,0 0 0,-1 0 0,1 0 0,0 0 0,0 0 0,-1 0 0,1 0 0,0 0 0,0 0 0,-1 1 0,1-1 1,0 0-1,0 0 0,0 0 0,-1 0 0,1 0 0,0 1 0,0-1 0,0 0 0,-1 0 0,1 0 0,0 0 0,0 1 0,0-1 0,0 0 0,0 0 0,0 1 0,-1-1 0,1 0 0,0 0 0,0 1 0,0-1 0,0 0 0,0 0 0,0 1 0,0-1 0,0 0 0,0 0 0,0 1 0,0-1 0,10 29 197,31 50 364,-29-58-375,126 262 565,-138-283-751,25 37 6,-25-36-3,1 0 0,-1-1 0,0 1 0,1 0 0,-1 0 0,1 0 0,0-1 0,-1 1 0,1 0 0,0-1 0,-1 1 0,1-1 0,0 1 0,0-1 0,-1 1 0,1-1 0,0 1 0,0-1 0,0 0 0,0 1 0,0-1-1,-1 0 1,1 0 0,0 1 0,0-1 0,0 0 0,0 0 0,0 0 0,0 0 0,0-1 0,0 1 0,0 0 0,0 0 0,-1 0 0,1-1 0,0 1 0,0 0 0,0-1 0,0 1 0,-1-1 0,1 1 0,1-1 0,5-11 145,-1 1 0,0-1 0,-1 0 0,0 0 1,-1-1-1,4-17 0,1 0-65,37-133 107,15-43-166,-61 204-71,1 1-1,-1 0 0,0 0 0,1-1 0,-1 1 0,1 0 0,0 0 0,-1 0 0,1 0 0,0 0 0,-1 0 0,1 0 0,0 0 0,0 0 0,0 0 0,0 0 0,0 0 0,0 1 0,2-2 0,-3 2-27,1 0-1,0 0 1,0 0 0,-1 0-1,1 1 1,0-1 0,0 0 0,-1 0-1,1 1 1,0-1 0,-1 0-1,1 1 1,0-1 0,-1 0 0,1 1-1,0-1 1,-1 1 0,1-1-1,-1 1 1,1 0 0,-1-1 0,1 1-1,0 0 1,28 56-4245,-20-37 2730,32 49-8586,-28-52 4364</inkml:trace>
</inkml:ink>
</file>

<file path=ppt/ink/ink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8:42:58.593"/>
    </inkml:context>
    <inkml:brush xml:id="br0">
      <inkml:brushProperty name="width" value="0.05" units="cm"/>
      <inkml:brushProperty name="height" value="0.05" units="cm"/>
    </inkml:brush>
  </inkml:definitions>
  <inkml:trace contextRef="#ctx0" brushRef="#br0">113 74 16664,'0'0'5698,"3"19"-5412,12 60-105,-14-77-168,0 0 0,0 0 0,1 0 0,-1 0-1,1 0 1,-1-1 0,1 1 0,-1 0 0,1-1 0,0 1 0,0-1 0,0 0-1,0 1 1,0-1 0,0 0 0,0 0 0,0-1 0,1 1 0,-1 0 0,0-1-1,0 1 1,1-1 0,-1 0 0,3 1 0,0-1 122,0 0 0,0 0 0,0 0 0,0 0 0,0-1 0,0 0 0,0 0 0,8-3 0,-11 2-46,1 0 0,-1-1 1,0 1-1,0-1 0,0 1 0,0-1 1,-1 0-1,1 0 0,-1 0 0,1 0 1,-1 0-1,0 0 0,0 0 0,-1 0 1,1 0-1,-1 0 0,1-1 0,-1 1 1,0 0-1,0 0 0,-1-4 0,1 1-23,0 1-1,0-1 0,-1 0 0,1 1 0,-1-1 0,-1 1 0,1 0 0,-1-1 0,0 1 0,0 0 0,-1 0 0,-3-6 0,1 6-47,0 0 0,-1 1-1,0 0 1,0 0 0,0 0 0,0 0 0,-1 1-1,0 0 1,1 1 0,-1-1 0,-12-1-1,9 1-17,-1 2-1,0-1 1,1 1-1,-1 1 0,0 0 1,0 0-1,-15 4 0,23-3-29,0 0 0,0 0 0,1 1 0,-1-1 0,0 1 0,1 0 0,-1 0 0,1 0 0,0 0 0,0 0 0,-1 1 0,2-1 0,-1 1 0,0-1 1,0 1-1,1 0 0,-1-1 0,1 1 0,0 0 0,0 0 0,0 0 0,0 0 0,0 6 0,0-3-307,0 0 0,0 0 0,0 0 0,1 0 0,0 0-1,0 0 1,1 0 0,0 0 0,0 0 0,0 0 0,1-1 0,2 8 0,0-7-296,1-1-1,-1 1 0,1-1 1,1 0-1,-1 0 0,1-1 1,-1 0-1,1 0 1,0 0-1,1-1 0,-1 1 1,1-2-1,-1 1 0,1-1 1,0 0-1,0 0 1,13 1-1,33 0-6177</inkml:trace>
</inkml:ink>
</file>

<file path=ppt/ink/ink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8:42:58.958"/>
    </inkml:context>
    <inkml:brush xml:id="br0">
      <inkml:brushProperty name="width" value="0.05" units="cm"/>
      <inkml:brushProperty name="height" value="0.05" units="cm"/>
    </inkml:brush>
  </inkml:definitions>
  <inkml:trace contextRef="#ctx0" brushRef="#br0">1 130 9556,'0'0'11475,"16"-9"-10533,53-26-169,-67 34-723,0 1 0,0 0 0,0 0 0,0 0 0,0 0 0,0 0 0,0 0 0,0 0 0,0 1 0,-1-1 0,1 0 0,0 1-1,0 0 1,0-1 0,0 1 0,-1 0 0,1 0 0,0 0 0,-1 0 0,1 1 0,-1-1 0,1 0 0,-1 1 0,1-1 0,-1 1-1,0-1 1,2 3 0,15 12 428,-16-15-438,1 0-1,-1 0 1,1 0 0,0 0-1,-1 0 1,1-1 0,0 1 0,0-1-1,0 0 1,-1 0 0,1 0-1,0 0 1,0 0 0,-1-1-1,1 1 1,0-1 0,0 1 0,-1-1-1,1 0 1,-1 0 0,1-1-1,-1 1 1,1 0 0,-1-1 0,0 0-1,1 1 1,-1-1 0,0 0-1,0 0 1,2-4 0,-1 2 32,0 0 1,-1-1 0,0 1-1,0-1 1,0 0-1,-1 1 1,1-1 0,-1 0-1,0 0 1,-1 0-1,1 0 1,-1 0 0,0 0-1,0 0 1,0 0-1,-3-7 1,3 10-65,-1 1 0,0 0 0,0 0-1,0 0 1,0 0 0,0 0 0,0 0 0,-1 0 0,1 0-1,0 1 1,0-1 0,-1 0 0,1 1 0,0-1 0,-1 1-1,1-1 1,-1 1 0,1 0 0,-1 0 0,1 0 0,0-1 0,-1 1-1,1 0 1,-1 1 0,-1-1 0,-41 3-79,39-1-53,0-1-1,0 1 0,-1 0 0,1 1 0,1-1 0,-1 1 0,0 0 1,1 0-1,-1 0 0,1 1 0,0 0 0,0-1 0,0 2 0,1-1 1,-1 0-1,1 1 0,-3 5 0,-8 13-2543,2 2 1,-13 32-1,5-11-4879,1-8-1876</inkml:trace>
</inkml:ink>
</file>

<file path=ppt/ink/ink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8:42:59.299"/>
    </inkml:context>
    <inkml:brush xml:id="br0">
      <inkml:brushProperty name="width" value="0.05" units="cm"/>
      <inkml:brushProperty name="height" value="0.05" units="cm"/>
    </inkml:brush>
  </inkml:definitions>
  <inkml:trace contextRef="#ctx0" brushRef="#br0">77 1 9300,'0'0'2255,"0"22"26,0 71 504,0-91-2717,0-1 0,0 1 0,0 0 0,0 0 0,1 0 0,-1 0 0,0 0 0,1 0 0,0-1-1,-1 1 1,1 0 0,0 0 0,0-1 0,0 1 0,0 0 0,0-1 0,0 1 0,1-1 0,-1 0 0,0 1 0,1-1 0,-1 0 0,1 0 0,0 0 0,-1 0 0,1 0 0,2 1 0,1-1 124,-1 0 1,1 0-1,0-1 1,-1 1-1,1-1 1,0 0-1,7-1 1,-1 0 334,-7 1-350,-1-1 0,1 1 0,0-1 0,-1 0 0,1 0 0,-1 0 0,0 0 0,1-1 0,-1 1 0,0-1 0,0 0 0,0 0 0,0 0 0,0 0 0,0 0 0,-1-1 0,5-4 0,-5 5-92,-1 0 0,1 0 0,-1 0 0,0 0 0,0-1 0,0 1 0,0 0 0,0-1 0,0 1 0,0 0-1,-1-1 1,1 1 0,-1-1 0,0 1 0,0-1 0,0 1 0,0-1 0,0 1 0,0-1 0,-1 1 0,1-1 0,-1 1 0,0-1 0,0 1 0,0 0 0,0-1 0,-1-1 0,-1 1-31,1 0 1,-1 0-1,1 0 1,-1 1-1,0 0 1,0-1-1,0 1 1,-1 0-1,1 0 1,0 1-1,-1-1 1,1 1-1,-1-1 1,0 1-1,1 0 1,-1 1-1,-6-2 1,-72-2 70,67 4-135,11 0-28,1 0 0,0 0 0,0 0 0,-1 1 0,1-1 0,0 1 0,0 0 0,0 0 0,0 0 0,0 0 0,0 0 0,-5 3 0,6-2-328,1-1 1,-1 1-1,0 0 0,1-1 1,-1 1-1,1 0 0,0 0 1,0 0-1,0 0 1,0 0-1,0 0 0,-1 3 1,-1 7-4912</inkml:trace>
</inkml:ink>
</file>

<file path=ppt/ink/ink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8:43:09.291"/>
    </inkml:context>
    <inkml:brush xml:id="br0">
      <inkml:brushProperty name="width" value="0.05" units="cm"/>
      <inkml:brushProperty name="height" value="0.05" units="cm"/>
    </inkml:brush>
  </inkml:definitions>
  <inkml:trace contextRef="#ctx0" brushRef="#br0">0 1 12982,'0'0'10944,"9"15"-10240,-5-9-620,3 4 29,-1 1 0,-1-1 0,1 1 0,-2 0 0,0 0 0,0 0 0,-1 0 0,0 1 0,2 20 0,-4 28 144,0-21-122,1 0 1,8 47 0,-10-85-134,0 0 1,1 0-1,-1 0 0,0 0 1,0 0-1,0 0 0,1 0 1,-1-1-1,1 1 0,-1 0 1,1 0-1,-1 0 0,1 0 1,-1 0-1,1-1 0,0 1 0,-1 0 1,1 0-1,0-1 0,0 1 1,1 0-1,-1-1 4,-1 0 0,1 0 0,0 0-1,0 0 1,-1 0 0,1 0 0,0 0 0,0 0-1,0-1 1,-1 1 0,1 0 0,0-1 0,-1 1 0,1 0-1,0-1 1,-1 1 0,1-1 0,0 1 0,-1-1 0,2-1-1,28-40 272,-27 37-244,29-57 94,-23 43-123,1 0 0,23-35 0,-33 54-5,1 0 0,-1-1 0,0 1 0,1 0 0,-1-1 0,1 1 0,-1 0 0,0-1 0,1 1 0,-1 0 0,1 0 0,-1 0 0,0-1 0,1 1 0,-1 0 0,1 0 0,-1 0 1,1 0-1,-1 0 0,1 0 0,-1 0 0,1 0 0,-1 0 0,1 0 0,-1 0 0,1 0 0,-1 0 0,1 0 0,-1 0 0,0 1 0,1-1 0,-1 0 0,1 0 0,-1 0 0,1 1 0,-1-1 0,0 0 0,1 1 0,-1-1 0,0 0 1,1 1-1,-1-1 0,0 0 0,1 1 0,-1-1 0,0 1 0,0-1 0,0 1 0,1-1 0,-1 0 0,0 1 0,0-1 0,0 2 0,11 26-21,-11-27 24,45 128 22,-40-116-21,1 0 0,1-1 0,0 1 0,0-1 0,1-1 0,1 1 0,15 15 0,-22-25-2,0-1-1,0 1 1,0 0 0,1 0 0,-1-1 0,0 0 0,0 1-1,1-1 1,-1 0 0,1 0 0,-1 0 0,1 0 0,0-1-1,-1 1 1,1-1 0,0 0 0,-1 1 0,1-1 0,0 0-1,-1-1 1,1 1 0,4-1 0,-3-1 2,0 0 0,0 0 1,0 0-1,0 0 0,0-1 0,-1 1 1,1-1-1,-1 0 0,1 0 0,-1-1 1,0 1-1,3-5 0,3-6 6,0 0 0,-1-1-1,-1 1 1,0-2 0,-1 1 0,5-19-1,-8-22-32,-2 46 8,3 36 8,-3-19 8,-1-1 0,2 0 0,-1 1-1,1-1 1,0 0 0,0 0-1,0 0 1,1 0 0,0 0 0,0-1-1,1 1 1,0-1 0,0 0-1,0 0 1,0 0 0,1-1 0,-1 0-1,1 0 1,0 0 0,1 0-1,-1-1 1,1 1 0,0-1 0,-1-1-1,1 1 1,0-1 0,1 0-1,-1-1 1,0 1 0,0-1-1,1 0 1,-1-1 0,1 1 0,-1-1-1,1-1 1,8-1 0,-10 1 4,1 0 1,-1-1 0,0 0 0,0 0-1,0-1 1,0 1 0,0-1-1,-1 0 1,1 0 0,-1-1-1,1 1 1,-1-1 0,-1 0 0,1 0-1,0 0 1,-1-1 0,0 1-1,0-1 1,0 0 0,-1 0-1,1 0 1,-1 0 0,0 0 0,1-6-1,1-3 10,0 0 1,-1 0-1,-1 0 0,0-1 0,-1 1 1,-1 0-1,0-1 0,-2-17 0,2 31-13,0 0 0,-1 0-1,1 0 1,0-1 0,0 1 0,-1 0-1,1 0 1,0 0 0,-1 1-1,1-1 1,-1 0 0,1 0 0,-1 0-1,0 0 1,1 0 0,-1 1 0,0-1-1,0 0 1,1 0 0,-1 1-1,0-1 1,0 1 0,0-1 0,0 1-1,0-1 1,0 1 0,0-1-1,0 1 1,0 0 0,0 0 0,0-1-1,0 1 1,0 0 0,0 0 0,0 0-1,0 0 1,0 0 0,0 0-1,0 1 1,0-1 0,0 0 0,0 1-1,0-1 1,0 0 0,0 1-1,0-1 1,-2 2 0,0-1 0,-1 1 1,0 0 0,1 0-1,-1 0 1,1 1-1,0-1 1,0 1-1,0 0 1,0 0-1,0 0 1,-3 5 0,0 6-2,1 1 0,0-1 0,1 1 0,1 0 0,0 1 0,1-1 0,1 0 0,0 1 0,2 24 0,-1-36 0,0 2-5,1-1 0,-1 0 1,1 1-1,0-1 1,1 0-1,-1 0 1,1 1-1,0-1 0,0 0 1,1-1-1,-1 1 1,1 0-1,0-1 1,0 0-1,1 1 1,-1-1-1,1-1 0,0 1 1,0 0-1,1-1 1,-1 0-1,0 0 1,1 0-1,0-1 0,6 4 1,-1-2-12,0-1 0,0 0 0,0 0 0,0-1 0,0 0 0,1-1 1,-1 0-1,0 0 0,1-1 0,-1-1 0,0 0 0,18-3 0,-16-1-214,-1 0 1,0 0-1,0-1 1,0-1-1,-1 0 0,0 0 1,16-15-1,9-6-2052,-2 4-1608,-5 3-1686</inkml:trace>
</inkml:ink>
</file>

<file path=ppt/ink/ink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8:43:10.963"/>
    </inkml:context>
    <inkml:brush xml:id="br0">
      <inkml:brushProperty name="width" value="0.05" units="cm"/>
      <inkml:brushProperty name="height" value="0.05" units="cm"/>
    </inkml:brush>
  </inkml:definitions>
  <inkml:trace contextRef="#ctx0" brushRef="#br0">5 732 9108,'0'0'9981,"-1"4"-9472,0-3-491,1-1 0,0 1-1,-1-1 1,1 1-1,0-1 1,0 0 0,-1 1-1,1-1 1,0 1 0,0-1-1,0 1 1,0-1 0,-1 1-1,1-1 1,0 1-1,0-1 1,0 1 0,0-1-1,0 1 1,0-1 0,0 1-1,0 0 1,1-1 0,-1 1-1,0-1 1,0 1-1,0-1 1,1 0 0,-1 1-1,0-1 1,0 1 0,1-1-1,-1 1 1,0-1 0,1 0-1,-1 1 1,0-1-1,1 0 1,-1 1 0,1-1-1,-1 0 1,1 1 0,-1-1-1,0 0 1,1 0-1,-1 0 1,1 1 0,-1-1-1,1 0 1,-1 0 0,1 0-1,0 0 1,-1 0 0,1 0-1,-1 0 1,1 0-1,-1 0 1,1 0 0,-1 0-1,1 0 1,-1-1 0,1 1-1,-1 0 1,1 0 0,-1 0-1,1-1 1,-1 1-1,0 0 1,1-1 0,6-2 174,-1-1 1,0 0 0,0 0-1,-1 0 1,9-8 0,14-16 144,-2-1 1,0-2-1,-2-1 1,-2 0-1,-1-2 0,23-47 1,-31 51-101,0 0 0,-2-1 0,-2-1 0,-1 0 0,-1 0 0,-2 0 0,3-66 0,-7 72 11,0-38 250,-1 61-422,0 1-1,0 0 0,0-1 1,0 1-1,-1-1 0,1 1 0,-1 0 1,0-1-1,0 1 0,0 0 0,0-1 1,0 1-1,0 0 0,0 0 1,-1 0-1,1 0 0,-1 0 0,-1-1 1,2 2-34,0 1 0,0-1 1,0 1-1,0-1 1,0 1-1,1 0 0,-1-1 1,0 1-1,0 0 1,0 0-1,0 0 0,0 0 1,0 0-1,0 0 1,0 0-1,0 0 0,0 0 1,0 0-1,0 1 1,0-1-1,0 0 0,0 1 1,0-1-1,1 0 1,-1 1-1,0-1 0,-1 2 1,-17 23 56,3 6-59,2 2 0,1 0 0,2 0 0,1 1 0,2 0 0,-7 68 0,2 216 240,18-250-288,-4-64 7,-1 1 1,1-1-1,1 0 0,-1 0 1,0 1-1,1-1 1,0 0-1,0 0 0,0 0 1,1-1-1,-1 1 0,6 5 1,-7-8 1,0 0 0,0-1 0,0 1 0,0-1 0,1 1 0,-1-1 0,0 1 0,0-1 0,0 0 1,1 0-1,-1 1 0,0-1 0,0 0 0,0 0 0,1 0 0,-1 0 0,0-1 0,0 1 0,1 0 0,-1 0 0,0-1 0,0 1 0,0-1 1,0 1-1,1-1 0,-1 1 0,0-1 0,0 0 0,0 0 0,0 1 0,0-1 0,-1 0 0,3-2 0,30-37 59,-27 32-49,121-148 87,-126 156-102,-1-1-1,1 1 1,0-1-1,-1 1 1,1 0-1,-1-1 1,1 1 0,0 0-1,-1-1 1,1 1-1,0 0 1,-1 0-1,1 0 1,0-1-1,0 1 1,-1 0-1,1 0 1,0 0-1,0 0 1,-1 0-1,1 1 1,0-1 0,-1 0-1,1 0 1,0 0-1,-1 1 1,1-1-1,0 0 1,-1 1-1,1-1 1,0 0-1,-1 1 1,1-1-1,-1 1 1,1-1-1,-1 1 1,1-1 0,-1 1-1,1-1 1,-1 1-1,1 0 1,-1-1-1,0 1 1,1 1-1,21 36 10,-17-30-11,12 24 48,-5-10-101,0-1 0,2 0 0,22 27 0,-32-43 10,1 0 0,0 0 0,1 0 0,-1-1 0,1 0 0,0 0 0,0 0 0,0-1 0,0 0 0,0 0 0,1 0-1,0-1 1,-1 0 0,1-1 0,0 1 0,13 0 0,-10-1 30,0-1 0,0 0-1,0-1 1,0 0 0,0-1-1,0 0 1,0 0 0,-1-1-1,1 0 1,-1-1 0,1 0-1,-1 0 1,-1-1 0,1 0-1,-1-1 1,0 0 0,0 0-1,0-1 1,-1 0 0,0 0-1,0 0 1,-1-1-1,8-12 1,-7 9 27,-1 1-1,0-1 1,-1 0-1,0 0 1,0-1 0,-1 1-1,-1-1 1,0 0-1,-1 0 1,0 0-1,1-22 1,-4 33 2,1 1 1,0-1-1,-1 1 0,1-1 0,0 1 1,-1-1-1,1 1 0,-1-1 1,1 1-1,-1 0 0,1-1 1,-1 1-1,1 0 0,-1-1 1,1 1-1,-1 0 0,0 0 1,1 0-1,-1-1 0,1 1 1,-1 0-1,0 0 0,1 0 1,-1 0-1,1 0 0,-1 0 0,0 0 1,1 0-1,-1 1 0,1-1 1,-2 0-1,-21 4 108,15-1-102,-1 1-1,1 0 1,0 1-1,0 0 0,0 0 1,1 0-1,0 1 1,0 0-1,0 1 1,1-1-1,0 1 1,0 1-1,1-1 1,0 1-1,0 0 1,1 0-1,-7 16 1,4-5-15,0 0 0,2 1 0,0 0 0,1 0 1,1 1-1,1-1 0,1 22 0,1-42-2,0 1 1,0-1-1,1 1 0,-1-1 0,0 1 0,1-1 1,-1 1-1,1-1 0,-1 1 0,1-1 0,-1 1 1,1-1-1,-1 0 0,1 1 0,-1-1 0,1 0 1,-1 0-1,1 1 0,0-1 0,-1 0 0,1 0 0,-1 0 1,1 0-1,0 1 0,-1-1 0,1 0 0,0 0 1,-1 0-1,1 0 0,1-1 0,24-4 66,-17-2-55,0-1-1,0 0 0,-1 0 1,0-1-1,-1 0 1,0 0-1,0-1 1,-1 0-1,7-14 0,29-39 63,-40 61-30,0 6-54,0-1 0,-1 0 1,0 1-1,1-1 0,-1 1 0,-1-1 0,2 8 0,-1-8 11,1 6 2,0 0-1,0 1 0,0-1-1,1 0 1,1 0 0,-1 0-1,2 0 1,-1-1 0,1 1-1,0-1 1,10 12 0,-13-19 1,-1 0 0,1 0 0,-1 0 0,1 0 0,-1 0 0,1-1 0,-1 1 0,1 0 0,0-1 0,0 1 1,-1-1-1,1 0 0,0 1 0,0-1 0,-1 0 0,1 0 0,0 0 0,0 0 0,-1 0 0,1-1 0,0 1 0,0-1 1,-1 1-1,1-1 0,0 1 0,-1-1 0,1 0 0,0 0 0,-1 0 0,0 0 0,1 0 0,-1 0 0,2-2 0,6-5 13,0 0 0,-1-1-1,14-19 1,-11 14-7,8-12 3,-15 19-7,1 1 0,0-1-1,1 0 1,-1 1 0,13-10 0,-18 16-4,1 0 0,-1-1 0,1 1 0,-1 0 0,1 0 0,-1-1 1,1 1-1,-1 0 0,0 0 0,1 0 0,-1 0 0,1 0 0,-1 0 0,1 0 0,-1 0 0,1 0 0,-1 0 0,1 0 0,-1 0 1,1 0-1,-1 0 0,1 0 0,-1 0 0,1 0 0,-1 1 0,1-1 0,-1 0 0,1 0 0,-1 1 0,0-1 0,1 0 0,-1 1 0,0-1 1,1 0-1,-1 1 0,0-1 0,1 1 0,8 17-53,-7-14 50,17 45 7,-15-34-2,2-1 1,0 1 0,0-1 0,1 0 0,1-1 0,19 26 0,-27-39-5,1 1 1,0 0-1,-1-1 1,1 1-1,0-1 1,0 1-1,-1-1 1,1 1-1,0-1 1,0 1-1,0-1 1,0 0-1,-1 0 1,1 1-1,0-1 1,0 0-1,0 0 1,0 0-1,0 0 1,0 0 0,0 0-1,0 0 1,0 0-1,0 0 1,1-1-1,22-17 40,14-37 68,-33 48-116,20-45 32,-20 39-15,1 0 1,0 1-1,10-15 0,-16 27-9,1 0 1,-1 0-1,0 0 0,0 0 1,0 0-1,1 0 1,-1 1-1,0-1 0,0 0 1,1 0-1,-1 0 1,0 0-1,0 0 0,0 0 1,1 1-1,-1-1 1,0 0-1,0 0 1,0 0-1,1 0 0,-1 1 1,0-1-1,0 0 1,0 0-1,0 0 0,0 1 1,0-1-1,0 0 1,1 0-1,-1 1 0,0-1 1,0 0-1,0 0 1,0 1-1,0-1 1,0 1-1,0-1 3,5 19-20,-2-6 4,1-1 0,0 0 0,1 0 0,7 13 0,-11-22 14,1 0 0,-1-1 0,1 1 0,0-1 1,0 0-1,0 1 0,0-1 0,0 0 0,1 0 0,-1 0 1,1-1-1,-1 1 0,1-1 0,0 1 0,0-1 0,0 0 0,-1 0 1,1 0-1,0 0 0,0 0 0,0-1 0,0 0 0,4 1 1,-1-1 4,-1-1 0,1 1 0,0-1 0,0 0 0,-1-1 0,1 1 1,-1-1-1,1 0 0,-1-1 0,0 1 0,0-1 0,0 0 0,0 0 1,-1-1-1,1 1 0,-1-1 0,0 0 0,0 0 0,0-1 0,0 1 1,-1-1-1,0 0 0,0 0 0,0 0 0,0 0 0,-1 0 0,2-8 1,-2 7 2,0 0 0,-1-1 0,0 0 1,0 1-1,0-1 0,-2-12 0,1 10-4,-21 9-31,17 1 20,0 1-1,1-1 1,-1 1 0,0 0 0,1 0 0,-1 1 0,1-1 0,0 1 0,-1 0 0,1 0 0,1 0 0,-1 0 0,0 0 0,1 1 0,-1-1-1,1 1 1,0 0 0,1-1 0,-3 6 0,-2 5 7,0 1-1,2-1 0,-7 30 1,9-37-9,1 1 1,0-1 0,0 1 0,1-1 0,0 1 0,0-1 0,1 1 0,2 10 0,-2-16 6,0 0 1,0 1 0,0-1-1,0 0 1,1 0 0,-1 0-1,1 0 1,-1 0 0,1 0-1,0-1 1,0 1 0,0 0-1,0-1 1,0 1 0,0-1-1,0 0 1,0 0 0,1 0-1,-1 0 1,0 0 0,1 0-1,-1-1 1,1 1 0,-1-1-1,0 0 1,1 1 0,4-2-1,16 4-262,1-2-1,0 0 1,0-2-1,0-1 1,-1 0-1,1-2 0,-1-1 1,1-1-1,-2-1 1,1 0-1,26-14 1,28-20-7132,-40 20-318</inkml:trace>
</inkml:ink>
</file>

<file path=ppt/ink/ink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8:43:11.650"/>
    </inkml:context>
    <inkml:brush xml:id="br0">
      <inkml:brushProperty name="width" value="0.05" units="cm"/>
      <inkml:brushProperty name="height" value="0.05" units="cm"/>
    </inkml:brush>
  </inkml:definitions>
  <inkml:trace contextRef="#ctx0" brushRef="#br0">1 611 15191,'0'0'6822,"16"-26"-5934,104-153 865,-107 155-1502,-1-1 0,-1 1 0,-1-2 0,-1 1 0,-1-2 0,-1 1 0,-2-1 0,0 1 0,-2-2 0,-1 1 0,-2-35 0,0 58-298,-4-43 1314,4 46-1246,0 1 1,0 0-1,0-1 0,0 1 1,0 0-1,0 0 0,0-1 1,0 1-1,0 0 0,-1 0 1,1-1-1,0 1 0,0 0 1,0 0-1,0-1 0,-1 1 1,1 0-1,0 0 0,0 0 0,0-1 1,-1 1-1,1 0 0,0 0 1,0 0-1,-1 0 0,1-1 1,0 1-1,0 0 0,-1 0 1,1 0-1,0 0 0,0 0 1,-1 0-1,1 0 0,0 0 1,-1 0-1,1 0 0,0 0 1,0 0-1,-1 0 0,1 0 1,-1 0-1,-16 23 195,4 4-200,1 1-1,1 0 1,1 1-1,2 0 1,-9 52-1,9-15 15,1 105-1,7-159-34,1 1 0,0-1-1,1 0 1,1 0 0,0 0-1,0 0 1,1 0 0,1-1 0,7 16-1,-10-24-4,0 0 0,0 1 0,0-1 0,0 0 0,0 0 0,1 0 0,-1-1 0,1 1 0,0 0-1,0-1 1,0 0 0,0 0 0,0 0 0,1 0 0,-1 0 0,1-1 0,-1 1 0,1-1 0,-1 0-1,1 0 1,0-1 0,-1 1 0,1-1 0,0 1 0,0-1 0,0 0 0,-1-1 0,1 1 0,0-1 0,0 1-1,-1-1 1,1 0 0,-1 0 0,1-1 0,3-1 0,2-2 4,0-1-1,0 0 1,-1-1-1,1 1 1,-2-1 0,1-1-1,-1 0 1,12-17 0,1-3-84,23-44 0,-26 43 57,-18 66-235,3-22 251,-3 5 13,2 0 0,0 0 0,1 0 0,7 26 0,-8-42 1,0 0 1,0 0-1,0 0 0,1 0 1,0 0-1,-1 0 1,1-1-1,0 1 0,1-1 1,-1 0-1,1 1 1,0-1-1,-1 0 0,1 0 1,0-1-1,1 1 0,-1-1 1,0 1-1,1-1 1,0 0-1,-1 0 0,1-1 1,0 1-1,0-1 0,0 0 1,0 0-1,0 0 1,7 0-1,-6 0 5,0-1 0,1-1-1,-1 1 1,1-1 0,-1 0 0,0 0-1,1 0 1,-1-1 0,0 1 0,0-1 0,0-1-1,0 1 1,0-1 0,-1 0 0,1 0-1,-1 0 1,0 0 0,0-1 0,0 0 0,0 0-1,0 0 1,-1 0 0,0-1 0,0 1-1,0-1 1,0 0 0,-1 0 0,0 0 0,0 0-1,0 0 1,-1 0 0,2-7 0,-2 7 8,0 0 0,0-1 0,0 1 1,-1 0-1,1-1 0,-1 1 0,0 0 0,-1-1 1,1 1-1,-1 0 0,0 0 0,-4-11 1,1 10-59,0-1 0,0 0 1,0 1-1,-1 0 0,0 0 1,-1 0-1,-11-9 1,-20-23-2406,33 33 1232,0 0 1,0 0-1,1-1 0,0 1 1,0-1-1,-3-8 1,-1-16-6533</inkml:trace>
</inkml:ink>
</file>

<file path=ppt/ink/ink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8:43:12.022"/>
    </inkml:context>
    <inkml:brush xml:id="br0">
      <inkml:brushProperty name="width" value="0.05" units="cm"/>
      <inkml:brushProperty name="height" value="0.05" units="cm"/>
    </inkml:brush>
  </inkml:definitions>
  <inkml:trace contextRef="#ctx0" brushRef="#br0">0 24 8788,'0'0'14199,"87"-21"-14199,-42 21-16,0 0-865,-3 0-3713,0-2-8372</inkml:trace>
</inkml:ink>
</file>

<file path=ppt/ink/ink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8:43:12.471"/>
    </inkml:context>
    <inkml:brush xml:id="br0">
      <inkml:brushProperty name="width" value="0.05" units="cm"/>
      <inkml:brushProperty name="height" value="0.05" units="cm"/>
    </inkml:brush>
  </inkml:definitions>
  <inkml:trace contextRef="#ctx0" brushRef="#br0">251 10 4978,'0'0'11248,"-15"-3"-8756,-16 0-1612,0 0-1,0 2 1,-50 5 0,78-4-895,0 1 1,0-1-1,0 1 0,1 0 1,-1 0-1,1 0 0,-1 0 1,1 1-1,-1-1 1,1 1-1,-1-1 0,1 1 1,0 0-1,0 0 0,0 0 1,0 0-1,0 0 0,1 0 1,-1 1-1,1-1 1,-1 1-1,-1 3 0,-3 16-2519,4 1-3463,2-10-3786</inkml:trace>
</inkml:ink>
</file>

<file path=ppt/ink/ink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8:43:13.358"/>
    </inkml:context>
    <inkml:brush xml:id="br0">
      <inkml:brushProperty name="width" value="0.05" units="cm"/>
      <inkml:brushProperty name="height" value="0.05" units="cm"/>
    </inkml:brush>
  </inkml:definitions>
  <inkml:trace contextRef="#ctx0" brushRef="#br0">297 435 16199,'0'0'9720,"-19"-20"-9051,2 1-479,-2 1 1,-27-21-1,44 38-178,1 0-1,-1 0 1,0 0-1,0 0 1,0 0-1,0 0 1,0 1-1,0-1 1,0 1-1,0-1 1,0 1-1,0 0 1,0 0-1,0 0 1,0 0-1,0 0 1,0 0 0,0 1-1,-1-1 1,1 0-1,0 1 1,0 0-1,1 0 1,-1-1-1,-2 2 1,-1 2 10,0-1 0,1 1 1,-1 0-1,1 0 1,0 1-1,-4 5 0,0-1 24,-6 8 12,0 0 0,1 1 0,-17 30 0,26-39-46,-1 0 1,1 0-1,1 1 0,0 0 1,0-1-1,1 1 0,0 0 1,1 0-1,0 0 0,0 11 1,1-19-13,0-1 0,1 1 0,-1-1 0,0 1 0,1-1 0,-1 0 0,1 1 0,0-1 0,-1 1 1,1-1-1,0 0 0,0 0 0,-1 1 0,1-1 0,0 0 0,0 0 0,0 0 0,1 0 0,-1 0 0,0 0 0,0-1 0,1 1 1,-1 0-1,0 0 0,1-1 0,-1 1 0,0-1 0,1 0 0,2 1 0,50 3 3,-41-5-3,1 2 2,1-2 0,0 0 0,-1-1 0,1-1 0,-1 0 1,1-1-1,-1 0 0,-1-1 0,1-1 0,-1 0 0,0-1 0,0 0 0,0-1 0,-1 0 0,-1-1 0,1 0 0,-1-1 0,-1-1 0,0 0 0,0 0 0,8-14 1,-4 5 2,-1-1 0,0-1 1,-2 0-1,0-1 1,-2 0-1,-1 0 1,8-33-1,-8 13 15,-2-1 0,-1 0 0,-2-54-1,-3 95 31,-1-26-53,-3 19 295,-3 14 540,1 7-800,-1 0-1,2 1 0,0 0 0,0 0 0,1 0 0,-3 14 1,-15 81 115,16-58-141,1-1 0,3 1 0,4 55 0,-2-100-15,1 0-1,-1 0 1,1 0-1,0 0 1,0 0 0,0 1-1,0-2 1,1 1 0,0 0-1,0 0 1,0 0 0,0-1-1,0 1 1,1-1-1,-1 0 1,1 0 0,0 0-1,4 3 1,-4-4-8,0 0 1,0-1-1,0 1 1,0-1-1,0 0 0,0 0 1,1 0-1,-1 0 1,0 0-1,1-1 0,-1 0 1,0 0-1,1 0 1,-1 0-1,1 0 0,-1-1 1,0 1-1,1-1 1,-1 0-1,0 0 0,0 0 1,0 0-1,6-4 1,1-1-23,0-1 1,0-1 0,-1 1-1,0-2 1,0 1 0,-1-1-1,14-20 1,29-29-184,-48 114-74,-3-34 299,1 0 0,0-1 0,2 1-1,8 34 1,-10-52-4,0 0 0,0 1-1,0-1 1,1 0 0,0 0 0,0 0 0,0 0 0,0 0-1,1 0 1,-1-1 0,1 1 0,0-1 0,0 0 0,1 0-1,-1 0 1,0 0 0,1 0 0,0-1 0,-1 0 0,1 1 0,0-1-1,0-1 1,1 1 0,-1-1 0,0 1 0,0-1 0,1 0-1,-1-1 1,8 1 0,-6-1 1,1 0 0,0-1 0,0 0 0,-1 0 0,1 0 0,-1-1 1,1 0-1,-1-1 0,1 1 0,-1-1 0,0 0 0,0-1 0,7-5 0,-5 2 1,0 0 0,-1-1 0,1 0 0,-2 0 0,1 0 0,-1-1 1,-1 0-1,6-11 0,-6 9 5,0 0 0,-1-1 0,0 1 0,-1-1 0,0 0 1,-1 0-1,0 0 0,-1 0 0,-1-22 0,0 30-4,0 0-1,0 0 0,-1 0 1,1 0-1,-1 0 0,0 1 1,0-1-1,-1 0 0,1 0 1,-1 1-1,0-1 0,0 0 1,0 1-1,0 0 0,-1 0 1,1-1-1,-1 1 0,0 1 0,0-1 1,0 0-1,0 1 0,0-1 1,0 1-1,-1 0 0,1 0 1,-1 1-1,0-1 0,0 1 1,1-1-1,-1 1 0,-7-1 1,4 1-14,0 0 1,0 1-1,1-1 0,-1 1 1,0 1-1,0-1 1,-12 4-1,16-3-204,1 0 0,0-1 0,0 1-1,0 1 1,0-1 0,0 0 0,0 0 0,0 1 0,1-1-1,-1 1 1,-1 1 0,1-1-493,1 1 0,-1-1 0,1 0 0,0 1 0,0-1 0,0 0 0,0 1 0,0 0 0,0-1 0,1 1 0,-1 3 0,0 15-12374</inkml:trace>
</inkml:ink>
</file>

<file path=ppt/ink/ink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8:43:14.117"/>
    </inkml:context>
    <inkml:brush xml:id="br0">
      <inkml:brushProperty name="width" value="0.05" units="cm"/>
      <inkml:brushProperty name="height" value="0.05" units="cm"/>
    </inkml:brush>
  </inkml:definitions>
  <inkml:trace contextRef="#ctx0" brushRef="#br0">7 458 11701,'0'0'8943,"-1"0"-8837,0-1 0,1 1 0,-1-1 0,1 1 0,0-1 0,-1 0 0,1 1 1,-1-1-1,1 0 0,0 1 0,0-1 0,-1 0 0,1 1 0,0-1 0,0 0 0,0 0 0,0 1 0,0-1 0,0 0 0,0 1 0,0-1 0,0 0 0,0 0 0,0 1 0,0-1 0,0 0 0,1 0 0,119-104 2664,-106 90-2537,-1-1 0,0 0 0,-1-1 0,-1 0 1,-1-1-1,0 0 0,-1-1 0,-1 0 0,9-33 0,-17 147 498,-1-75-719,0-8-17,0 0-1,1 0 1,1 0-1,3 23 1,-3-32-1,0 0 1,0-1 0,0 1 0,0 0 0,0-1 0,0 1 0,1-1-1,-1 1 1,1-1 0,0 0 0,0 1 0,0-1 0,0 0 0,0 0-1,0-1 1,0 1 0,1 0 0,-1-1 0,1 1 0,-1-1 0,1 0-1,0 0 1,-1 0 0,1 0 0,0 0 0,3 0 0,-1 0-18,0 0 0,1 0 0,-1-1 0,1 1 0,-1-1 0,1 0 0,-1-1 0,1 0 0,-1 1 0,0-2 0,1 1 0,-1-1 0,0 1 1,0-2-1,0 1 0,0 0 0,0-1 0,0 0 0,6-6 0,1-3-15,0 0 1,-1-2-1,-1 1 1,0-1-1,9-18 1,-17 29 30,20-34 1,21-45 0,-37 68 17,-1 1 0,0-1-1,-1 0 1,-1 0 0,0 0 0,0 0 0,0-21-1,-4 42 24,-1 0 0,1-1-1,-1 1 1,0-1 0,-1 0-1,0 1 1,-6 10 0,-7 17 91,8-1-68,1-1 1,2 2-1,1-1 0,2 0 0,1 1 0,4 39 1,-3-73-59,0 5-85,0 0 0,1-1 0,-1 1 0,1-1 0,0 0 0,0 1 0,1-1 0,-1 0 0,1 1 0,0-1 0,0 0 0,1 0 0,-1-1 0,1 1 0,4 4 0,-5-6-213,0 0 0,0 0 0,0-1 1,0 1-1,1-1 0,-1 1 0,1-1 0,-1 0 0,1 0 0,0 0 0,2 0 1,-1 0-392,0-1 0,-1 0 0,1 1 0,0-2 0,-1 1 0,1 0 1,0-1-1,-1 1 0,7-3 0,24-15-7314</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7:55:35.044"/>
    </inkml:context>
    <inkml:brush xml:id="br0">
      <inkml:brushProperty name="width" value="0.05" units="cm"/>
      <inkml:brushProperty name="height" value="0.05" units="cm"/>
    </inkml:brush>
  </inkml:definitions>
  <inkml:trace contextRef="#ctx0" brushRef="#br0">191 348 10373,'0'0'8612,"2"-11"-7462,1-2-698,3-37 2452,-7 50-2808,0-1 1,0 0-1,1 0 1,-1 1-1,0-1 1,0 0-1,0 1 1,0-1-1,0 1 1,0-1-1,0 1 1,0 0-1,0-1 1,0 1 0,0 0-1,0 0 1,0 0-1,0 0 1,0 0-1,0 0 1,0 0-1,-1 0 1,-1 0-1,-30 2 298,28 0-379,0 0-1,0 0 1,-1 0 0,1 1-1,0-1 1,1 1-1,-1 0 1,1 1-1,-1-1 1,1 1-1,0 0 1,0 0 0,0 0-1,1 1 1,0-1-1,-5 9 1,-2 4 20,0 0-1,2 1 1,-10 26 0,14-30-37,0 1-1,1-1 1,0 1 0,2-1-1,-1 1 1,2 0-1,0-1 1,0 1 0,4 17-1,-3-32 2,-1 1-1,1 0 1,-1 0 0,1-1-1,0 1 1,-1 0 0,1-1-1,0 1 1,-1-1-1,1 1 1,0 0 0,0-1-1,0 0 1,0 1 0,-1-1-1,1 0 1,0 1 0,0-1-1,0 0 1,0 0-1,0 0 1,0 0 0,0 0-1,0 0 1,0 0 0,0 0-1,0 0 1,0 0 0,0 0-1,-1-1 1,3 1-1,0-1 4,0 1 0,0-1 0,0 0-1,0 0 1,-1 0 0,1 0-1,0-1 1,0 1 0,3-4-1,14-19 6,-1-1-1,-2-1 0,0 0 0,-2-1 1,17-41-1,-27 56 3,5-14 63,-5 23 15,-3 14 49,-1 3-138,1 1 0,0 0 0,1-1-1,0 1 1,1-1 0,1 0 0,0 0 0,1-1 0,11 19 0,-16-30-1,1 0 1,0 0 0,0 0-1,0-1 1,0 1 0,0-1-1,0 1 1,0-1 0,0 1-1,1-1 1,-1 0 0,1 0-1,-1 0 1,0-1 0,1 1-1,0-1 1,-1 1 0,1-1-1,-1 0 1,1 0-1,-1 0 1,1 0 0,0 0-1,-1 0 1,1-1 0,-1 1-1,5-3 1,-1 1 5,0 0 0,0 0 0,-1-1 0,1 0 0,-1 0 0,0 0 0,0-1 0,0 0 1,0 0-1,6-7 0,3-7-13,0-1 0,-1-1 0,-1 0 0,-1-1 0,-1 0 0,-1 0 0,-1-1 0,0 0 0,5-30 0,-4 0 807,-3-1 0,1-103 0,-8 156-760,1 0 1,-1 0-1,1-1 0,-1 1 0,0 0 0,1 0 1,-1 0-1,1 0 0,-1 0 0,0 0 0,1 0 0,-1 1 1,1-1-1,-1 0 0,0 0 0,1 0 0,-1 1 0,1-1 1,-1 0-1,1 0 0,-1 1 0,1-1 0,-1 0 0,1 1 1,-1-1-1,1 1 0,0-1 0,-1 1 0,-8 16-32,1 0 1,0 1-1,1 0 1,1 0-1,1 1 0,1-1 1,-4 34-1,2 0-14,2 0-1,2 1 1,8 86-1,-5-131-3,1 0 1,0 0-1,0 0 0,0 0 0,1-1 0,1 0 0,-1 1 0,1-1 0,7 9 0,-10-14 5,0 0 0,1 0-1,-1 0 1,1 0 0,0 0 0,-1-1 0,1 1 0,0-1 0,0 1 0,0-1 0,0 0 0,0 1 0,0-1 0,1 0 0,-1 0 0,0-1 0,1 1 0,-1 0 0,0-1 0,1 0 0,-1 1 0,1-1 0,-1 0 0,0 0 0,1 0 0,-1-1 0,1 1 0,-1-1 0,0 1 0,1-1 0,-1 0 0,0 1 0,0-1 0,1-1 0,-1 1 0,3-2 0,5-5 2,0 0 1,-1-1-1,0 0 1,-1 0-1,0 0 1,9-15-1,41-70-33,-47 75 37,-3 4 17,0 0 0,11-31 0,-19 45-4,0 10-65,-1 34-8,1 51 65,1-86-9,0 0 0,0 0 0,1 0-1,0 0 1,0-1 0,1 1 0,0-1 0,7 15 0,-9-21 1,0 0 1,0 1-1,0-1 1,-1 0-1,1 0 1,0 0-1,0 0 1,1-1-1,-1 1 1,0 0-1,0 0 1,0-1-1,0 1 1,1 0 0,-1-1-1,0 1 1,1-1-1,-1 0 1,0 0-1,1 1 1,-1-1-1,0 0 1,1 0-1,-1 0 1,1 0-1,-1 0 1,0 0-1,1-1 1,-1 1-1,0 0 1,1-1 0,-1 1-1,0-1 1,0 0-1,1 1 1,-1-1-1,0 0 1,0 0-1,0 1 1,0-1-1,0 0 1,0 0-1,0 0 1,0 0-1,1-2 1,6-6 12,1-1 0,-1 0 0,11-18 0,-15 22-16,66-97 48,-67 102-48,-3 1-21,2 6 20,1 1 0,-1 0-1,1-1 1,0 1 0,0-1 0,1 0 0,0 0 0,0 0 0,0 0 0,1-1 0,6 6-1,-8-8 11,1-1-1,-1 1 1,1-1-1,-1 0 0,1 0 1,0-1-1,0 1 0,0-1 1,0 1-1,0-1 0,0-1 1,0 1-1,0-1 0,0 1 1,1-1-1,-1 0 1,0 0-1,0-1 0,0 1 1,0-1-1,4-1 0,1-1 1,0 1 0,-1-1 0,1-1 0,-1 1 0,0-1 0,0-1 0,0 1 0,10-10-1,-11 7 8,0 1 0,0-1 0,-1-1 0,0 1 0,-1-1 0,0 0-1,0-1 1,-1 1 0,1-1 0,-2 0 0,0 0 0,0 0 0,0 0-1,-1-1 1,-1 1 0,1 0 0,-1-19 0,-3 28-8,1 0-1,-1 0 1,1 0 0,-1 0-1,1 0 1,-1 1 0,1-1 0,0 1-1,-1-1 1,1 1 0,-1 0-1,1-1 1,0 1 0,-1 0 0,1 0-1,0 0 1,0 0 0,-1 1-1,-3 4-2,0 0-1,1 1 0,0-1 0,0 1 1,1 0-1,0 0 0,0 0 0,0 0 0,1 1 1,-2 9-1,1 4-10,1 1 0,0 32 1,2-52 11,0 1 1,0 0-1,1 0 1,-1 0 0,1-1-1,-1 1 1,1 0-1,0 0 1,0-1-1,0 1 1,0-1 0,1 1-1,-1-1 1,1 1-1,-1-1 1,1 0-1,0 0 1,0 0 0,0 0-1,3 3 1,-1-3 1,1 1 0,-1-1 0,1 0 1,0 0-1,0 0 0,-1 0 0,1-1 1,0 0-1,0 0 0,9 0 0,-3 0-18,0-1-1,0-1 0,-1 0 1,1 0-1,0-1 1,-1 0-1,1-1 0,-1 0 1,0-1-1,14-7 1,17-14-1225,50-40 0,-51 28-2186,-6-2-3355,-17 14-1996</inkml:trace>
</inkml:ink>
</file>

<file path=ppt/ink/ink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8:43:14.491"/>
    </inkml:context>
    <inkml:brush xml:id="br0">
      <inkml:brushProperty name="width" value="0.05" units="cm"/>
      <inkml:brushProperty name="height" value="0.05" units="cm"/>
    </inkml:brush>
  </inkml:definitions>
  <inkml:trace contextRef="#ctx0" brushRef="#br0">425 512 14118,'0'0'8500,"163"-9"-8244,-113-3-256,-5-5 0,-14-2-432,-10-2-2481,-13-8-3522</inkml:trace>
  <inkml:trace contextRef="#ctx0" brushRef="#br0" timeOffset="1">24 31 18472,'0'0'7284,"-23"-31"-8389,33 43-3201,-2 2-4418</inkml:trace>
</inkml:ink>
</file>

<file path=ppt/ink/ink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8:43:16.807"/>
    </inkml:context>
    <inkml:brush xml:id="br0">
      <inkml:brushProperty name="width" value="0.05" units="cm"/>
      <inkml:brushProperty name="height" value="0.05" units="cm"/>
    </inkml:brush>
  </inkml:definitions>
  <inkml:trace contextRef="#ctx0" brushRef="#br0">81 190 12774,'0'0'10938,"-5"-5"-9887,5 4-1032,-1 1-1,1-1 0,0 0 0,-1 1 1,1-1-1,-1 0 0,1 1 0,-1-1 1,0 0-1,1 1 0,-1-1 1,0 1-1,1-1 0,-1 1 0,0-1 1,1 1-1,-1 0 0,0-1 0,0 1 1,0 0-1,1 0 0,-1 0 1,0-1-1,0 1 0,0 0 0,0 0 1,1 0-1,-1 0 0,0 0 0,0 1 1,0-1-1,0 0 0,1 0 0,-1 0 1,0 1-1,0-1 0,0 0 1,1 1-1,-1-1 0,-1 2 0,-1 2 48,-1 1-1,1-1 1,0 1-1,1 0 1,-1 0-1,1 0 0,-3 9 1,0 2-19,1 0 0,0 1 0,1-1 0,1 1 0,0 0 0,1 0 0,1 0 0,1 0 0,0 0 0,6 26 0,-5-39-47,-1 0-1,1 0 0,0-1 0,0 1 0,0-1 0,1 1 0,-1-1 0,1 0 0,-1 0 0,1 0 0,0 0 0,0-1 0,1 1 1,-1-1-1,0 1 0,1-1 0,0 0 0,-1-1 0,1 1 0,5 1 0,1 0 10,0-1-1,0 0 0,0-1 1,0 0-1,0 0 1,0-1-1,11-1 1,-15-1-4,-1 1 1,0-1 0,0 1-1,-1-2 1,1 1 0,0 0-1,-1-1 1,1 0 0,-1 0-1,0 0 1,0-1 0,0 1-1,0-1 1,0 0 0,-1 0-1,0 0 1,0-1 0,0 1 0,-1-1-1,3-5 1,3-4 9,-1-1 0,-1 0 1,-1-1-1,0 1 0,3-22 0,-4 18 87,-2-1 0,-1 1-1,0 0 1,-1-1 0,-1 1-1,-4-24 1,4 37-67,0 0 0,-1 0 0,0 0 1,0 0-1,0 1 0,0-1 0,-1 1 0,0-1 0,0 1 0,0 0 1,-1 0-1,0 0 0,0 1 0,0-1 0,0 1 0,-1 0 1,0 0-1,0 1 0,0-1 0,0 1 0,0 0 0,-1 1 1,-10-5-1,13 6-17,-1 0 0,0 0 1,0 0-1,0 1 0,0-1 0,0 1 1,0 0-1,1 0 0,-1 0 1,0 1-1,0-1 0,0 1 1,0 0-1,0 0 0,1 0 1,-1 1-1,0-1 0,1 1 0,-5 2 1,3 0-11,1 0 0,-1 0 0,1 1 0,0-1 1,0 1-1,1 0 0,-1 0 0,1 0 0,0 0 0,0 1 0,-2 7 1,-2 8-15,1-1 1,1 1 0,2 0-1,0 0 1,0 1 0,2 22 0,1-40 4,0 0 1,0 0-1,0 0 1,0 0 0,1 0-1,-1 0 1,1 0 0,0 0-1,1 0 1,-1 0 0,1 0-1,-1 0 1,1-1 0,0 1-1,1-1 1,-1 0 0,0 1-1,1-1 1,0 0 0,0 0-1,0-1 1,0 1 0,0-1-1,1 1 1,-1-1 0,1 0-1,-1 0 1,1 0 0,0-1-1,0 1 1,-1-1 0,1 0-1,0 0 1,0-1 0,0 1-1,1-1 1,-1 0 0,5 0-1,-9 0 1,7 1 8,0-1 1,0 0-1,1 0 0,-1-1 0,0 1 0,0-2 1,0 1-1,0-1 0,0 0 0,0-1 0,0 1 1,0-1-1,11-8 0,-6 3-9,0 1 0,0 0 0,23-10 1,-32 16-9,-1 0 0,1 0 0,0 0 1,0 0-1,0 0 0,0 1 0,-1-1 1,1 1-1,0 0 0,0 0 1,0 0-1,0 0 0,0 0 0,0 1 1,0-1-1,0 1 0,0 0 0,-1 0 1,1 0-1,0 0 0,-1 0 1,1 1-1,-1-1 0,5 4 0,-3 0-6,0-1-1,1 0 0,0-1 1,0 1-1,0-1 0,0 1 1,0-2-1,9 5 0,-10-6 16,-1 0 0,0-1 0,0 1 0,0-1 0,0 0-1,0 0 1,1 0 0,-1 0 0,0 0 0,0-1 0,0 1-1,0-1 1,0 0 0,0 0 0,0 0 0,0 0 0,0-1 0,5-2-1,18-16 27,-21 16-29,-1 0 0,1 0 0,0 0 0,0 1 0,0-1 0,1 1 0,-1 1 0,1-1 0,0 1 0,-1 0 0,1 0 0,7-1 0,-10 6-8,0 0 0,0 0 1,-1 1-1,0-1 0,1 1 0,-1-1 0,0 1 0,-1 0 1,1 0-1,2 7 0,1 2 21,-2-7-16,0 1 1,1-2 0,0 1-1,0 0 1,0-1 0,0 0 0,1 0-1,0 0 1,0 0 0,7 4-1,-10-7 7,1-1-1,-1 0 0,0 0 0,1 0 1,-1 0-1,1 0 0,-1-1 0,1 1 1,-1-1-1,1 0 0,0 0 0,-1 0 1,1 0-1,-1 0 0,1 0 0,-1 0 1,1-1-1,0 0 0,-1 1 0,0-1 1,1 0-1,-1 0 0,1 0 0,-1-1 1,0 1-1,0 0 0,0-1 0,0 0 0,0 1 1,2-3-1,8-8-8,0 0 0,-1-1 0,0 0 0,-1 0 0,0-1 0,-2-1 0,1 1 0,-2-1 0,0-1 0,-1 1 0,7-24 0,-6 3 207,0 0 0,-2-1 0,-2 0 0,-2-42 595,-1 100-738,-12 119 29,1 1-77,10-118 6,1-11-31,-1 0-1,2 1 1,-1-1 0,2 0 0,5 22-1,-6-32 12,0 1-1,0 0 1,0 0-1,0-1 1,1 1-1,0-1 1,-1 0-1,1 1 1,0-1-1,0 0 1,0 0-1,1 0 1,-1 0-1,0 0 1,1-1-1,-1 1 1,1-1-1,-1 1 1,1-1-1,0 0 1,0 0-1,-1 0 1,1-1-1,0 1 1,0-1-1,0 1 1,0-1-1,0 0 0,4-1 1,-3 1 8,-1 0 0,1 0-1,-1 0 1,1-1 0,-1 0 0,1 0 0,-1 0-1,0 0 1,1 0 0,-1-1 0,0 1 0,0-1-1,0 0 1,0 0 0,0 0 0,4-4 0,0-2 2,0-1 0,-1 0 0,0 0 0,6-11 0,-7 9-1,2 1 0,-1 0 0,1 1 0,0-1 0,12-10 0,-18 49-200,-1-23 195,0 1 1,0-1-1,1 0 1,0 0-1,1 1 1,-1-1-1,1 0 1,0 0-1,1 0 1,0-1-1,-1 1 1,7 8-1,-6-10-9,0-1-1,0 0 1,0 0 0,0 0-1,0 0 1,1-1-1,-1 1 1,1-1-1,0 0 1,0 0 0,0 0-1,0-1 1,0 1-1,0-1 1,0 0-1,0 0 1,0 0 0,1-1-1,7 1 1,-5-1 3,-1-1-1,1 0 1,0 1 0,-1-2 0,1 1-1,-1-1 1,0 0 0,1 0 0,-1-1 0,0 0-1,0 0 1,0 0 0,-1-1 0,1 0-1,-1 0 1,0 0 0,0-1 0,-1 0 0,1 0-1,-1 0 1,0 0 0,0-1 0,-1 1 0,5-11-1,14-28 24,-17 32 2,1 0-1,0 1 0,0 0 0,12-16 0,-14 89 64,-4 34 197,-18 533 300,3-465-506,-40 342 237,52-486-284,-2 14 47,-12 41 0,15-66-26,-1-1 0,-1 1 0,1-1 0,-1 1 0,-1-1 0,1 0 0,-1-1 0,-1 1 0,-9 9 0,14-15-16,-1 0 0,0 0 0,0-1 0,0 1 0,0 0 0,0-1-1,-1 0 1,1 1 0,0-1 0,-1 0 0,1 0 0,-1 0 0,1-1 0,-1 1-1,1 0 1,-1-1 0,1 0 0,-1 0 0,0 1 0,-4-2 0,3 0 4,1 0 0,-1 0 0,1-1 0,-1 0 0,1 1 0,0-1 0,0 0 0,0 0-1,0-1 1,0 1 0,0-1 0,1 1 0,-3-4 0,-6-9 34,0-1 0,1 0 0,1 0 1,-11-28-1,0-9-59,2-2 0,3 0 1,2-1-1,3 0 0,2-1 1,2 0-1,4-104 0,3 147-52,0 0 1,0-1-1,1 1 0,1 0 0,1 0 1,0 0-1,0 1 0,1-1 0,1 1 0,0 0 1,1 1-1,1-1 0,0 1 0,0 1 1,1 0-1,1 0 0,-1 0 0,2 1 0,0 1 1,0 0-1,22-14 0,0 4-710,1 1-1,1 1 1,57-19 0,45-7-4331,-65 21 541,2-1-1925</inkml:trace>
</inkml:ink>
</file>

<file path=ppt/ink/ink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8:43:17.825"/>
    </inkml:context>
    <inkml:brush xml:id="br0">
      <inkml:brushProperty name="width" value="0.05" units="cm"/>
      <inkml:brushProperty name="height" value="0.05" units="cm"/>
    </inkml:brush>
  </inkml:definitions>
  <inkml:trace contextRef="#ctx0" brushRef="#br0">126 344 15719,'2'-22'2975,"56"-281"6362,-56 294-9024,1-1 1126,-2 23-572,-2 0-1130,-36 556 1170,0-70-501,44-19-366,-2-417-36,4-1 0,2 0 0,3-1 0,2 0 0,38 90 0,-52-146 2,4 10-4,1-1 0,0 0 0,0-1 0,2 0 0,9 13-1,-16-24-7,0 0 0,-1 0-1,1 0 1,0-1-1,0 1 1,0 0-1,0-1 1,0 1 0,0-1-1,1 0 1,-1 0-1,0 0 1,1 0-1,-1 0 1,1 0 0,-1-1-1,1 1 1,-1-1-1,1 0 1,0 1-1,-1-1 1,1 0 0,-1-1-1,1 1 1,-1 0-1,1-1 1,-1 0-1,1 1 1,-1-1 0,1 0-1,-1 0 1,0 0-1,1-1 1,-1 1-1,0 0 1,0-1 0,4-3-1,9-8-19,-1-1 0,-1-1 0,0 0 0,-1-1 0,0 0 0,-1-1 0,-1 0 0,-1-1 0,-1 0 0,0 0 0,-1-1 0,5-24 0,-2 5-100,-3-1 1,-1 0-1,-2 0 1,-1-1-1,-4-51 1,-2 65 12,-1-1 0,-1 1 1,-2 0-1,0 1 0,-2-1 0,-1 2 1,-1-1-1,-1 1 0,-1 1 0,-1 0 1,0 1-1,-2 1 0,-26-28 0,5 11 62,-2 0-1,-1 3 0,-2 2 1,-1 1-1,-81-45 0,115 73 38,3 1 27,0 0 0,0-1 0,1 0 0,-1 1 0,-8-9 0,13 11-12,0 0-1,1 0 1,-1 0-1,0 0 1,0 0-1,1 0 1,-1 0-1,1 0 1,-1 0 0,1-1-1,0 1 1,-1 0-1,1 0 1,0 0-1,0-1 1,0 1-1,0 0 1,0 0-1,0 0 1,0-1-1,0 1 1,0 0-1,0 0 1,1 0-1,-1-1 1,1 1 0,-1 0-1,1 0 1,-1 0-1,1 0 1,-1 0-1,1 0 1,0 0-1,0 0 1,-1 0-1,1 0 1,0 1-1,0-1 1,1-1-1,16-12-4,1 0 0,0 1 0,1 1 0,28-12 0,27-17 43,2-12 16,-45 30-51,1 1 0,51-25 0,-83 46-7,0 0 1,0 1-1,1-1 1,-1 0-1,0 1 1,0-1-1,0 1 0,1-1 1,-1 1-1,0 0 1,1-1-1,-1 1 1,0 0-1,1 0 1,-1 0-1,0 0 1,1 0-1,-1 0 1,0 1-1,1-1 0,-1 0 1,0 1-1,1-1 1,-1 1-1,0-1 1,0 1-1,0-1 1,1 1-1,-1 0 1,0 0-1,0 0 1,0-1-1,0 1 0,0 0 1,0 0-1,-1 0 1,1 1-1,0-1 1,0 0-1,-1 0 1,1 0-1,-1 1 1,1-1-1,-1 0 1,0 0-1,1 3 0,1 7-12,-1 1-1,0 0 0,-1 0 1,-1 19-1,-1-1 11,3-21-12,-1 0 0,1 0 1,0 0-1,1-1 0,0 1 0,1-1 0,0 1 1,0-1-1,6 11 0,-7-15 10,0-1-1,0 0 1,1 0 0,0 0-1,-1 0 1,1 0 0,0 0 0,0-1-1,1 0 1,-1 1 0,0-1-1,1 0 1,-1-1 0,1 1-1,0-1 1,0 1 0,-1-1-1,1 0 1,0-1 0,0 1 0,0 0-1,8-1 1,-10 0 4,1 0 0,-1 1 0,0-1 1,0 0-1,1-1 0,-1 1 0,0 0 0,1-1 1,-1 1-1,0-1 0,0 0 0,0 1 0,1-1 0,-1 0 1,0-1-1,0 1 0,-1 0 0,1 0 0,0-1 1,0 1-1,2-4 0,-2 1-4,0-1 0,-1 1 1,0-1-1,0 1 0,0-1 0,0 1 1,-1-1-1,1 0 0,-1 0 1,-1-4-1,2 2 5,-1 1 1,0-1 0,0 1-1,-1-1 1,0 1-1,0 0 1,0-1-1,-1 1 1,0 0-1,0 0 1,0 0 0,-7-11-1,7 16 5,1-1-1,-1 0 1,1 0-1,0 0 1,-1-1-1,1 1 1,0 0 0,0 0-1,0-1 1,1 1-1,-1 0 1,0-1-1,1 1 1,0-1-1,-1 1 1,1 0 0,0-1-1,0 1 1,1-1-1,-1 1 1,0-1-1,1 1 1,-1-1-1,1 1 1,0 0 0,0-1-1,0 1 1,0 0-1,0 0 1,1 0-1,-1 0 1,0 0-1,1 0 1,0 0 0,-1 0-1,1 1 1,0-1-1,0 0 1,0 1-1,0 0 1,0-1-1,0 1 1,1 0-1,-1 0 1,4-1 0,9-3 16,0 0 1,1 0-1,-1 2 1,1 0-1,27-2 1,-28 4-19,-1 0 0,1 1 0,-1 0 1,1 2-1,-1-1 0,25 7 0,-34-6-1,1 0 1,-1 1-1,0-1 1,1 1-1,-1 0 0,-1 0 1,1 1-1,0 0 1,-1 0-1,0 0 0,0 0 1,0 0-1,0 1 1,-1 0-1,0-1 0,0 1 1,0 1-1,0-1 1,2 8-1,-2-1 3,0 1 0,0-1 0,-2 0 0,1 1 1,-2-1-1,0 17 0,0-24 4,-9 9 39,9-13-41,0-1 0,-1 0 0,1 0 0,0 0 0,-1 0 1,1 0-1,0 0 0,-1 1 0,1-1 0,0 0 0,-1 0 0,1 0 0,0 0 0,-1 0 0,1 0 0,0 0 0,0-1 0,-1 1 0,1 0 0,0 0 0,-1 0 0,1 0 0,0 0 0,-1 0 0,1-1 0,0 1 0,0 0 0,-1 0 0,1 0 0,0-1 0,0 1 0,-1 0 0,1 0 0,0-1 0,0 1 0,0 0 0,-1 0 0,1-1 0,0 1 0,0 0 0,0-1 0,0 1 1,0 0-1,0-1 0,0 1 0,0 0 0,0-1 0,0 1 0,0 0 0,0-1 0,0 1 0,0 0 0,0-1 0,-1-12 7,0 0 1,1 0 0,1 0-1,0 0 1,1 0 0,0 1-1,1-1 1,0 0 0,1 1-1,0 0 1,1 0 0,1 0-1,0 1 1,8-13 0,-8 15-33,1-1 0,0 2 0,0-1 0,0 1 0,1 0 0,0 0 0,1 1 1,0 0-1,0 0 0,1 1 0,-1 1 0,1 0 0,1 0 0,-1 1 0,0 0 0,1 0 1,11-1-1,39 0-2661,-24 11-4803,-13 10-1659</inkml:trace>
</inkml:ink>
</file>

<file path=ppt/ink/ink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8:43:19.650"/>
    </inkml:context>
    <inkml:brush xml:id="br0">
      <inkml:brushProperty name="width" value="0.05" units="cm"/>
      <inkml:brushProperty name="height" value="0.05" units="cm"/>
    </inkml:brush>
  </inkml:definitions>
  <inkml:trace contextRef="#ctx0" brushRef="#br0">0 563 8100,'0'0'10858,"4"2"-10018,1-1-644,-1 1-1,1-1 0,0 0 1,0 0-1,-1 0 1,1-1-1,0 0 0,0 0 1,0 0-1,-1 0 0,1-1 1,0 0-1,0 0 0,-1 0 1,5-2-1,0-1-49,0 0 0,0 0 1,-1-1-1,1-1 0,-1 1 0,-1-1 0,9-8 1,0-3 34,0 0 0,0-2 1,-2 0-1,-1 0 1,18-35-1,-18 28 123,-2 0 0,-1-1-1,-1 0 1,-2 0 0,0-1-1,-2 0 1,-1 0 0,-1-1-1,-2 1 1,-1-1 0,-3-30 0,3 59-277,0 0 0,0 0 0,0-1 0,0 1 0,0 0 0,0-1 0,0 1 0,0 0 0,0-1 0,0 1 1,0 0-1,0-1 0,0 1 0,0 0 0,0-1 0,-1 1 0,1 0 0,0 0 0,0-1 0,0 1 0,0 0 1,-1 0-1,1-1 0,0 1 0,0 0 0,0 0 0,-1-1 0,1 1 0,0 0 0,0 0 0,-1 0 0,1 0 1,0-1-1,-1 1 0,1 0 0,0 0 0,0 0 0,-1 0 0,-9 9 226,-6 21-295,1 26 59,3 1 0,2 1 1,3-1-1,2 1 0,5 113 1,0-165-22,1-1 0,-1 1 0,1 0 0,0-1 0,1 1 0,0-1 0,0 1 0,0-1 0,0 0 0,1 0 0,-1 0 0,1 0 0,1 0 0,-1-1 0,1 1 0,8 7 0,-10-10 4,1 0 0,0 0 1,0 0-1,0 0 0,1-1 1,-1 1-1,0-1 0,1 0 1,-1 0-1,0 0 0,1 0 1,-1-1-1,1 1 0,-1-1 1,1 0-1,0 0 0,-1-1 1,1 1-1,-1 0 0,1-1 0,-1 0 1,1 0-1,-1 0 0,0 0 1,0-1-1,1 1 0,-1-1 1,5-4-1,6-4 23,0-1 1,-2-1-1,1 0 0,-1-1 0,-1 0 0,0-1 1,16-27-1,-6 4-14,-2 0 0,17-45 1,-25 57 31,-5 11 10,-1 1-1,1-1 0,-2-1 1,0 1-1,-1 0 1,2-20-1,-5 34 183,0 13-167,-11 328-111,11-341 42,0 1 0,1 0 1,-1-1-1,0 1 0,0 0 0,1-1 1,-1 1-1,0-1 0,1 1 1,-1 0-1,1-1 0,-1 1 0,1-1 1,-1 1-1,1-1 0,-1 1 0,1-1 1,-1 0-1,1 1 0,-1-1 1,1 0-1,0 1 0,-1-1 0,1 0 1,0 0-1,-1 1 0,1-1 0,0 0 1,-1 0-1,1 0 0,0 0 1,-1 0-1,1 0 0,0 0 0,-1 0 1,1 0-1,0 0 0,-1-1 0,1 1 1,0 0-1,-1 0 0,2-1 1,30-11-4,6-18 49,11-9-51,-46 37-1,0 1-1,-1-1 1,1 1-1,0-1 1,0 1-1,-1 0 1,1 0-1,0 0 1,0 1-1,0-1 0,0 1 1,1-1-1,-1 1 1,0 0-1,5 1 1,-4 1-2,-1 1 1,1 0 0,-1 0-1,0 1 1,0-1-1,0 1 1,0-1 0,-1 1-1,1 0 1,-1 0 0,0 0-1,0 0 1,2 8-1,8 12-17,-9-19 7,0-1 0,0 1-1,0-1 1,0 0 0,1 1-1,0-2 1,0 1 0,0 0-1,0-1 1,1 0 0,-1 0-1,1 0 1,0 0 0,-1-1-1,1 0 1,1 0 0,-1 0-1,0-1 1,0 0-1,1 0 1,-1 0 0,0 0-1,1-1 1,-1 0 0,1 0-1,-1-1 1,0 1 0,1-1-1,-1 0 1,0-1 0,0 1-1,1-1 1,-1 0 0,0 0-1,-1-1 1,1 1 0,0-1-1,-1 0 1,1 0 0,-1-1-1,7-6 1,16-21 0,-2-1 1,38-62-1,-57 85 16,-3 19-47,-1 0 1,0 1-1,0-1 0,0 13 0,-1-17 44,-1-3 8,2 14-1,0-1 0,1 0 0,10 29 0,-12-42 0,0 0 1,0 0 0,0 0-1,1 0 1,-1 0 0,1-1-1,-1 1 1,1 0 0,0-1 0,0 1-1,1-1 1,-1 0 0,0 0-1,1 0 1,-1 0 0,1 0-1,0 0 1,0-1 0,-1 1 0,1-1-1,0 0 1,0 0 0,0 0-1,1 0 1,-1-1 0,0 1-1,3-1 1,2 0 4,-1 0 1,0-1-1,0 0 0,0-1 1,0 0-1,0 0 0,0 0 1,0-1-1,-1 0 0,1 0 1,-1-1-1,0 0 0,0 0 0,0 0 1,0-1-1,-1 0 0,0 0 1,0 0-1,0 0 0,5-10 1,-3 5-1,-1 0 0,0-1 0,-1 0 0,0 0 0,-1 0 0,0 0 0,-1-1 0,0 0 0,-1 1 0,0-1 0,0-22 0,-2 31-6,-1 1 0,1 0 0,0-1 1,-1 1-1,0 0 0,0-1 0,0 1 1,0 0-1,0 0 0,0 0 0,0 0 1,-1 0-1,1 0 0,-1 0 0,1 0 0,-1 0 1,0 1-1,1-1 0,-1 1 0,0-1 1,0 1-1,-1 0 0,1 0 0,0 0 0,0 0 1,0 0-1,-1 0 0,1 0 0,0 1 1,-1-1-1,1 1 0,-1 0 0,1 0 0,0 0 1,-1 0-1,-3 1 0,0-2 3,0 2 1,-1-1-1,1 1 0,-1 0 0,1 0 1,0 0-1,0 1 0,0 0 0,0 1 1,0-1-1,0 1 0,1 0 1,-8 5-1,7-2 1,0-1 0,0 1 1,1 0-1,0 0 0,0 0 0,1 1 1,0 0-1,0 0 0,0 0 0,1 0 1,0 1-1,0-1 0,1 1 0,0 0 0,0-1 1,1 1-1,0 0 0,0 16 0,1-23-5,1 0-1,-1 1 0,1-1 0,-1 0 0,1 1 0,-1-1 0,1 0 0,0 1 0,0-1 0,-1 0 0,1 0 1,0 0-1,0 0 0,0 0 0,0 0 0,0 0 0,1 0 0,-1 0 0,0-1 0,0 1 0,0 0 0,1-1 0,-1 1 1,0-1-1,1 1 0,-1-1 0,1 0 0,-1 0 0,0 1 0,4-1 0,51 2-81,-45-2 89,0 0-17,0-1 0,0 0 1,0-1-1,0 0 0,0 0 0,-1-1 1,1-1-1,-1 0 0,1 0 1,-1-1-1,16-11 0,-1-3-104,0-1 0,38-41-1,-21 20 4,-40 39 108,0-1 0,0 1 1,1 0-1,0 0 0,-1 0 0,1 0 1,0 1-1,0-1 0,0 1 1,0-1-1,4 0 0,-5 2-1,-1 0-1,1 0 1,-1 0-1,1 0 1,-1 1-1,1-1 1,-1 0-1,1 1 0,-1-1 1,0 1-1,1 0 1,-1-1-1,0 1 1,1 0-1,-1 0 1,0 0-1,0 0 1,0 0-1,0 0 1,0 0-1,0 0 1,0 1-1,0-1 1,0 0-1,0 2 1,10 12 4,-2 0 1,1 0-1,-2 1 1,0 0-1,-1 1 1,-1 0-1,-1 0 1,0 0-1,-1 1 1,-1-1 0,0 1-1,0 20 1,-4-36-1,1 0 0,0 0 0,-1 0 0,1 0 0,-1 0 0,0 0 0,1 0 0,-1-1 0,0 1 0,0 0 0,0 0 0,0-1 0,-1 1 0,1 0 0,0-1 0,-1 1 0,1-1 0,-4 3 0,0 0-24,-1 0 1,0-1 0,-1 1 0,1-1 0,-11 4 0,2-3-78,1 0 0,-1 0 0,1-1 0,-30 1 0,53-5 85,1-1 0,-1 0 1,1 0-1,-1-1 0,0-1 0,0 1 1,0-1-1,9-7 0,72-45-129,-53 29 153,58-52 1,-81 66-3,-1-1 1,-1 0-1,0-1 0,-1 0 1,-1 0-1,16-32 0,-25 46 6,0-1 0,0 1 0,-1-1 0,1 1 0,-1-1 0,1 1-1,-1-1 1,1 1 0,-1-1 0,0 1 0,0-1 0,0 1 0,0-1 0,0 1 0,0-1-1,-1-2 1,1 4 0,-1-1 0,1 1 0,0 0 0,-1-1 0,1 1 0,-1 0 0,1 0 0,-1-1 0,1 1 0,-1 0 0,1 0-1,-1 0 1,1 0 0,-1 0 0,0 0 0,1 0 0,-1 0 0,1 0 0,-1 0 0,1 0 0,-1 0 0,1 0 0,-1 0 0,1 1 0,-1-1 0,1 0-1,-1 0 1,1 1 0,-1-1 0,-4 3 5,0-1 0,1 1 0,0 0 0,-1 0 0,1 1 0,1-1 0,-1 1 0,-4 5-1,3 1-6,0 0-1,0 0 0,1 1 1,0-1-1,1 1 0,1 0 0,-1 0 1,2 0-1,-1 0 0,2 1 1,0-1-1,0 0 0,2 16 0,-1-23-5,-1-1-1,1 1 1,0 0 0,0-1-1,0 1 1,0-1-1,1 0 1,-1 1-1,1-1 1,0 0-1,0 0 1,0 0-1,0 0 1,1 0-1,-1 0 1,1-1-1,0 1 1,0-1-1,0 0 1,0 0-1,0 0 1,0 0-1,0 0 1,1-1-1,-1 1 1,1-1-1,-1 0 1,7 1-1,9 2-16,0-1 0,1-1 0,-1-1 0,24-1 0,-25-1-31,-3 1-161,1-1 0,0 0-1,-1-1 1,24-7 0,-33 7-252,1 0 1,-1-1 0,1 0 0,-1 0-1,9-6 1,-12 7-112,-1-1 0,1 1 1,0 0-1,-1-1 0,1 0 0,-1 1 0,0-1 0,0 0 0,0 0 1,0 0-1,1-6 0,2-12-5984</inkml:trace>
</inkml:ink>
</file>

<file path=ppt/ink/ink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8:43:19.999"/>
    </inkml:context>
    <inkml:brush xml:id="br0">
      <inkml:brushProperty name="width" value="0.05" units="cm"/>
      <inkml:brushProperty name="height" value="0.05" units="cm"/>
    </inkml:brush>
  </inkml:definitions>
  <inkml:trace contextRef="#ctx0" brushRef="#br0">0 142 17624,'0'0'4898,"184"-68"-4754,-120 51-128,2 0-16,-3 6-400,-3-4-2737,-7 1-4787</inkml:trace>
</inkml:ink>
</file>

<file path=ppt/ink/ink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8:43:20.961"/>
    </inkml:context>
    <inkml:brush xml:id="br0">
      <inkml:brushProperty name="width" value="0.05" units="cm"/>
      <inkml:brushProperty name="height" value="0.05" units="cm"/>
    </inkml:brush>
  </inkml:definitions>
  <inkml:trace contextRef="#ctx0" brushRef="#br0">1 893 3169,'0'0'18345,"6"-23"-17654,1-3-517,1 0 0,1 1-1,2 0 1,0 1 0,27-42 0,4 7 262,-4-2 1,39-82-1,-67 122-293,-1-2 0,-1 0-1,-1 0 1,-1 0 0,-1-1-1,-1 0 1,-1 1 0,-1-2-1,-1 1 1,-4-39 0,2 55-62,0 1 0,0-1 1,-1 1-1,-1-1 0,1 1 1,-1 0-1,0 0 0,-5-8 1,5 11-12,1 1 0,-1 0 0,1-1 0,-1 1 0,0 1 0,0-1 0,0 0 0,-1 1 0,1-1 1,0 1-1,-1 0 0,0 0 0,1 1 0,-1-1 0,0 1 0,-6-2 0,9 3-56,0-1 0,-1 1-1,1 0 1,0-1 0,-1 1-1,1 0 1,0 0 0,-1 0-1,1 0 1,-1 0 0,1 1-1,0-1 1,-1 0 0,1 1-1,0-1 1,0 0 0,-1 1-1,1 0 1,0-1 0,0 1 0,0 0-1,0-1 1,-1 1 0,1 0-1,0 0 1,0 0 0,1 0-1,-1 0 1,0 0 0,0 0-1,0 1 1,1-1 0,-1 0-1,1 0 1,-1 0 0,0 2-1,-1 5-21,1-1 0,0 0 0,0 1 0,1-1 0,0 12 0,0-10 28,1 5-25,0 0 1,1 0 0,1 0 0,0 0 0,1-1-1,0 0 1,1 1 0,1-1 0,0-1-1,0 1 1,2-1 0,-1-1 0,16 19 0,13 10-27,1-1 1,56 44 0,5 6 6,-54-37 30,-42-50-6,0 1 0,0 0 1,-1-1-1,1 1 0,-1 0 0,0 0 1,0 0-1,0 0 0,0 1 1,-1-1-1,1 0 0,-1 0 1,0 0-1,0 0 0,0 1 0,0-1 1,-1 6-1,-1-7 2,1 0 1,-1 0-1,1 0 0,-1-1 1,0 1-1,1 0 0,-1-1 0,0 1 1,0-1-1,0 1 0,-1-1 1,1 0-1,0 0 0,0 0 1,-1 0-1,1-1 0,-1 1 1,1 0-1,0-1 0,-1 0 0,1 0 1,-1 1-1,1-1 0,-1-1 1,-3 1-1,-4 0 10,-43 4 5,0-3 0,0-2 0,0-2 0,-73-15 0,107 15-308,0 0-1,-39-1 0,75 5-7375,20 1 3187,11 2-1544</inkml:trace>
</inkml:ink>
</file>

<file path=ppt/ink/ink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8:43:22.195"/>
    </inkml:context>
    <inkml:brush xml:id="br0">
      <inkml:brushProperty name="width" value="0.05" units="cm"/>
      <inkml:brushProperty name="height" value="0.05" units="cm"/>
    </inkml:brush>
  </inkml:definitions>
  <inkml:trace contextRef="#ctx0" brushRef="#br0">258 135 12214,'0'0'7857,"4"-21"-6049,10-62-215,-14 82-1553,1 0-1,-1 0 0,0 0 1,0 0-1,0 0 1,0 0-1,0 0 0,0 0 1,0 0-1,0 0 1,0 0-1,0 0 1,0 0-1,-1 1 0,1-1 1,0 0-1,-1 0 1,1 0-1,-1 0 0,1 0 1,-1 0-1,1 1 1,-1-1-1,1 0 1,-1 1-1,0-1 0,1 0 1,-1 1-1,0-1 1,0 0-1,0 1 0,1-1 1,-1 1-1,0 0 1,0-1-1,0 1 1,0 0-1,0-1 0,0 1 1,0 0-1,0 0 1,0 0-1,0 0 0,0 0 1,1 0-1,-1 0 1,0 0-1,0 0 1,0 1-1,0-1 0,0 0 1,0 1-1,-1-1 1,-4 1 149,-4-1-120,0 1-1,1 0 0,-1 0 0,1 1 0,-1 0 0,1 1 0,0 0 0,0 0 0,0 1 0,1 0 1,-1 1-1,1 0 0,0 0 0,0 0 0,0 1 0,1 1 0,0-1 0,0 1 0,1 0 0,-11 16 0,11-15-65,0 0 0,1 0 0,0 0 0,0 1 0,1-1-1,0 1 1,0 0 0,1 0 0,0 1 0,1-1 0,0 1-1,1-1 1,0 1 0,0 0 0,1-1 0,2 17-1,-2-24 1,1-1-1,0 1 1,0 0-1,1-1 0,-1 1 1,0-1-1,0 1 1,1-1-1,-1 1 0,1-1 1,-1 0-1,1 0 1,0 0-1,-1 0 0,1 0 1,0 0-1,0 0 1,0 0-1,-1-1 0,1 1 1,0-1-1,0 0 1,0 1-1,0-1 0,0 0 1,4 0-1,3 0 14,1 0 0,0 0 0,-1-1 0,14-2 0,-14-1-10,0 1 0,0-1 0,0 0 0,0-1 0,-1 0-1,0 0 1,0-1 0,-1 0 0,1-1 0,-1 1 0,8-11 0,13-16 40,27-42 1,-48 64-41,-7 11-5,0-1-1,0 0 1,1 1 0,-1-1-1,0 1 1,0-1-1,1 0 1,-1 1 0,0-1-1,1 1 1,-1-1-1,1 1 1,-1-1 0,0 1-1,1-1 1,-1 1-1,1 0 1,0-1 0,-1 1-1,1-1 1,-1 1-1,1 0 1,-1 0 0,1-1-1,0 1 1,-1 0-1,1 0 1,0 0 0,-1 0-1,1 0 1,0 0-1,-1 0 1,2 0 0,4 21 0,-5-14 9,3 10 39,-3-5-39,1-1 0,0 1 0,1-1 0,0 0-1,1 1 1,0-2 0,1 1 0,0 0 0,0-1 0,13 16 0,-17-24-7,1-1 1,0 0-1,0 0 1,0 0 0,0 0-1,0-1 1,0 1-1,0 0 1,0-1 0,0 1-1,0-1 1,0 0-1,0 0 1,0 0 0,0 0-1,0 0 1,0 0-1,0 0 1,0-1 0,0 1-1,4-2 1,39-18 98,-13-5-50,15-11-24,-44 34-34,0 1 1,0-1 0,1 0 0,-1 1-1,0 0 1,0 0 0,1 0-1,-1 0 1,0 0 0,1 1-1,-1-1 1,1 1 0,3 0-1,-3 2 1,0 0 0,-1 1 0,0-1 0,1 1 0,-1-1 0,0 1 0,0 0 0,0 0 0,-1 1 0,1-1-1,-1 0 1,4 7 0,6 8-3,-4-8 8,-4-5 2,0 1 1,1-1-1,-1 0 1,1-1-1,7 6 1,-10-9-1,-1 0 0,0 0 0,0-1 1,0 1-1,1-1 0,-1 1 0,0-1 0,1 1 1,-1-1-1,1 0 0,-1 0 0,0 1 0,1-1 1,-1 0-1,1 0 0,-1-1 0,0 1 0,1 0 1,-1 0-1,1-1 0,-1 1 0,0-1 0,1 1 1,-1-1-1,0 1 0,0-1 0,1 0 0,-1 0 1,0 1-1,0-1 0,1-2 0,28-30 75,-25 26-75,1 0 0,-1 1 0,1 0 0,0 0 0,1 0 0,0 1 0,13-9 1,-19 14-17,0 0 0,0 0 1,0 0-1,0 0 0,0 0 1,0 0-1,0 0 0,0 1 1,0-1-1,0 0 1,0 1-1,0-1 0,-1 1 1,1-1-1,0 1 0,0-1 1,0 1-1,0 0 0,-1-1 1,1 1-1,0 0 1,0 1-1,22 24 52,-14-16-67,-6-5 32,1-2 0,0 1 0,-1 0 0,2-1-1,-1 0 1,0 0 0,1 0 0,-1 0 0,1-1 0,0 1-1,0-1 1,-1-1 0,2 1 0,-1-1 0,0 0-1,0 0 1,0 0 0,1-1 0,-1 1 0,0-1-1,0-1 1,1 1 0,-1-1 0,0 0 0,0 0 0,0 0-1,1-1 1,-1 0 0,-1 0 0,1 0 0,0 0-1,-1-1 1,1 0 0,-1 0 0,8-6 0,-7 3-17,1 1 1,0-1 0,-1 0 0,0 0-1,-1 0 1,1-1 0,2-7-1,8-10 105,-15 24-96,1-1-1,-1 1 1,0 0 0,1-1 0,-1 1 0,1-1 0,-1 1-1,1 0 1,-1-1 0,1 1 0,-1 0 0,1 0-1,-1-1 1,1 1 0,-1 0 0,1 0 0,-1 0 0,1 0-1,-1 0 1,1 0 0,0 0 0,-1 0 0,1 0-1,-1 0 1,1 0 0,-1 0 0,1 0 0,-1 0 0,1 0-1,0 1 1,-1-1 0,1 0 0,-1 0 0,1 1 0,-1-1-1,1 0 1,-1 1 0,0-1 0,1 0 0,-1 1-1,1-1 1,-1 1 0,0-1 0,1 0 0,-1 2 0,18 23-16,-16-22 5,3 3-63,0 1 0,0-1 0,0 0 0,1-1-1,-1 0 1,1 1 0,1-2 0,-1 1 0,1-1 0,0 0 0,0 0 0,0-1-1,0 0 1,0 0 0,1-1 0,-1 0 0,1 0 0,0-1 0,0 0 0,-1 0 0,1-1-1,0 1 1,0-2 0,0 1 0,9-3 0,-13 2 65,0-1-1,-1 0 1,1 0 0,0 0 0,0 0-1,-1 0 1,1-1 0,-1 1 0,0-1-1,0 0 1,0 0 0,0-1 0,0 1-1,-1 0 1,0-1 0,1 0 0,1-5-1,5-7 56,-1-2 0,9-26 1,-9 19 86,-3 13 113,-1 0-1,0 0 1,-1 0-1,0-1 1,1-17-1,-4 28 339,0 9-69,0 65-212,19 671 2712,20-15-4696,-37-754-74,1 1 0,9-40 1,4-28-3543,-10 9 105,-5-17-1324</inkml:trace>
</inkml:ink>
</file>

<file path=ppt/ink/ink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8:43:22.946"/>
    </inkml:context>
    <inkml:brush xml:id="br0">
      <inkml:brushProperty name="width" value="0.05" units="cm"/>
      <inkml:brushProperty name="height" value="0.05" units="cm"/>
    </inkml:brush>
  </inkml:definitions>
  <inkml:trace contextRef="#ctx0" brushRef="#br0">0 411 10917,'0'0'3948,"22"-15"-1912,77-43-785,-93 55-1148,-1 1-1,1 0 0,0 0 1,0 0-1,0 1 0,0 0 1,0 0-1,0 1 0,0 0 0,1 0 1,-1 0-1,0 1 0,0-1 1,0 2-1,0-1 0,0 1 1,0 0-1,-1 0 0,1 0 1,0 1-1,-1 0 0,0 0 1,0 0-1,0 1 0,0-1 0,0 1 1,-1 1-1,8 8 0,-9-10-62,0 0 0,0 0-1,-1 1 1,0-1 0,1 1-1,-1 0 1,0 0 0,-1 0-1,1 0 1,-1 0 0,1 0-1,-1 0 1,-1 1-1,1-1 1,-1 0 0,1 1-1,-1-1 1,0 0 0,-1 0-1,1 1 1,-1-1 0,0 0-1,0 1 1,0-1 0,0 0-1,-1 0 1,0 0 0,0 0-1,0-1 1,0 1-1,0 0 1,-1-1 0,0 1-1,0-1 1,0 0 0,-4 3-1,6-4-37,-6 4 3,0 0-1,0-1 0,-1 1 1,1-1-1,-1-1 1,0 1-1,-1-2 1,1 1-1,-1-1 1,-14 4-1,37-28 223,69-79-378,-43 55 151,-3-1 0,-1-2 1,-3-1-1,36-70 0,-65 111 84,29-75 569,-31 74 85,0 0-1,0 0 0,-1 0 0,1-14 737,-4 52-1164,-15 45-335,9-44 40,2 1 0,1-1 0,-1 33-1,5-46-12,1 0 0,0-1-1,2 1 1,0-1 0,1 1-1,6 18 1,-8-31-2,1 1 0,0-1 0,0 0-1,0 0 1,0 0 0,1 0 0,-1 0 0,1 0 0,0-1 0,1 1 0,-1-1-1,0 0 1,1 0 0,0 0 0,0 0 0,0-1 0,0 0 0,0 1-1,0-2 1,1 1 0,-1 0 0,0-1 0,1 0 0,0 0 0,-1 0-1,9 0 1,-5 0 10,0-1 0,-1 0-1,1-1 1,-1 0 0,1 0 0,-1 0-1,1-1 1,-1 0 0,0-1 0,0 1-1,0-1 1,0-1 0,7-4 0,-3 0-1,-1 0 1,0 0 0,-1-1-1,0 0 1,-1-1-1,0 0 1,7-12 0,-6 10-18,-1 0 0,-1-1 0,0 0 0,-1-1 0,0 1 0,-1-1 0,-1 0 0,0-1 0,3-19 0,-8 68-9,-1-15 13,2 1 0,0-1 1,1 1-1,7 32 0,-7-48 1,0-1 0,0 1 0,0 0 0,0-1 0,0 0 0,1 1 0,0-1-1,0 0 1,0 0 0,0 0 0,0 0 0,1 0 0,-1 0 0,1-1 0,-1 1 0,1-1 0,0 0 0,0 0 0,0 0 0,1 0 0,-1 0 0,0-1 0,1 1 0,-1-1 0,1 0 0,-1 0 0,1 0-1,0-1 1,-1 1 0,1-1 0,4 0 0,1 0 4,0-1 1,0 0-1,0-1 0,0 0 0,0 0 0,0-1 0,-1 0 1,1 0-1,-1-1 0,0 0 0,0-1 0,10-7 0,7-8 2,-2 0-1,29-32 1,24-20 12,-74 70-12,0 0 1,0 0-1,1 0 1,-1 1-1,1-1 1,-1 1-1,1-1 1,-1 1-1,1 0 1,0 0-1,0 1 1,0-1-1,-1 0 1,1 1-1,0 0 1,0-1-1,0 1 1,0 0-1,0 1 1,0-1-1,2 1 1,-1 1 11,0-1 1,-1 1 0,0 0-1,1 0 1,-1 0 0,0 0-1,0 1 1,0-1 0,0 1-1,-1 0 1,1 0 0,-1 0-1,4 6 1,1 3 43,-1 0-1,0 0 1,-1 1 0,0-1-1,-1 1 1,-1 0 0,0 0-1,1 15 1,-3-23-56,0 0-1,-1 1 1,0-1 0,0 0-1,0 1 1,-1-1 0,0 0-1,0 1 1,0-1 0,0 0-1,-4 8 1,2-9-117,1-2 0,0 1 0,-1 0 0,0 0 0,0-1 0,0 1 0,0-1 0,0 0 0,0 0 1,0 0-1,-1 0 0,1-1 0,-1 1 0,1-1 0,-1 0 0,-7 1 0,-55 10-7447,25-9 41</inkml:trace>
</inkml:ink>
</file>

<file path=ppt/ink/ink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8:43:23.397"/>
    </inkml:context>
    <inkml:brush xml:id="br0">
      <inkml:brushProperty name="width" value="0.05" units="cm"/>
      <inkml:brushProperty name="height" value="0.05" units="cm"/>
    </inkml:brush>
  </inkml:definitions>
  <inkml:trace contextRef="#ctx0" brushRef="#br0">1 140 12710,'0'0'8884,"63"-56"-8788,-26 41-144,0-1 48,0-1-624,-3 1-1906,0-3-3248</inkml:trace>
</inkml:ink>
</file>

<file path=ppt/ink/ink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8:43:30.679"/>
    </inkml:context>
    <inkml:brush xml:id="br0">
      <inkml:brushProperty name="width" value="0.05" units="cm"/>
      <inkml:brushProperty name="height" value="0.05" units="cm"/>
    </inkml:brush>
  </inkml:definitions>
  <inkml:trace contextRef="#ctx0" brushRef="#br0">2 722 8948,'0'0'10864,"-1"-4"-9816,1 1-886,-1-1 0,1 1 0,0-1 0,1 1-1,-1-1 1,0 1 0,1-1 0,0 1 0,0-1 0,0 1 0,0 0-1,4-6 1,27-46 952,-17 30-567,12-22-87,-3-1 1,-1-1 0,16-54 0,-28 67-322,-2 0 1,-1-1 0,-2-1-1,-2 1 1,0-45 0,-4 71-15,0 5-60,0 0 0,0 0-1,0 0 1,-1 1 0,0-1 0,-2-7 0,3 12-60,0 0 1,-1 0-1,0 0 1,1 0-1,-1 0 1,1 0-1,-1 1 1,0-1-1,1 0 1,-1 1-1,0-1 1,0 0-1,0 1 1,0-1-1,0 1 1,1-1 0,-1 1-1,0-1 1,0 1-1,0 0 1,0-1-1,0 1 1,0 0-1,0 0 1,0 0-1,0 0 1,-1 0-1,1 0 1,0 0-1,0 0 1,0 0-1,0 1 1,0-1-1,0 0 1,0 1 0,0-1-1,1 0 1,-1 1-1,0-1 1,0 1-1,0 0 1,-1 0-1,-3 3-8,1-1 0,-1 1 0,1 0 0,0 0 0,0 0 1,0 0-1,1 1 0,-1-1 0,1 1 0,0 0 0,0 0 0,1 0 0,0 0 0,0 1 0,0-1 0,0 1 0,1-1 0,-2 12 0,-1 12-10,2 0 0,0 37-1,2-55 8,1-1-1,1 1 1,-1-1-1,2 1 1,-1-1-1,1 0 1,1 0-1,0 0 1,1 0-1,-1-1 1,2 0-1,-1 0 1,1 0-1,1 0 1,11 11-1,11 8-44,1-2 0,64 44 0,-56-44 65,44 40 0,-57-40-80,19 18-142,-41-42 193,1 0 0,-1 1 0,0-1 0,0-1 0,1 1 0,-1 0 0,1-1 0,0 0 0,-1 0 1,1 0-1,0 0 0,0 0 0,4-1 0,0 0 10,-1 0 0,1 0 0,-1-1 0,1 0 0,-1-1 0,1 0 0,-1 0 0,0-1 0,0 1 0,12-8 0,-9 3 1,-1 0-1,0 0 1,0-1 0,-1 0-1,0-1 1,11-14-1,-11 11 9,0-1 0,-1 1-1,-1-1 1,0 0 0,-1 0-1,0-1 1,-1 0-1,0 0 1,-1 0 0,-1 0-1,0 0 1,-1 0 0,-2-26-1,1 39 2,-1 0 0,0 1-1,1-1 1,-1 1 0,0-1-1,0 1 1,0-1 0,1 1-1,-1-1 1,0 1 0,0 0-1,0-1 1,0 1 0,0 0-1,0 0 1,0 0 0,0 0 0,0 0-1,0 0 1,1 0 0,-1 0-1,0 0 1,0 0 0,0 0-1,0 1 1,0-1 0,0 0-1,0 1 1,0-1 0,1 1 0,-1-1-1,-1 2 1,-2 1-6,0 1-1,0 0 1,0 1 0,1-1 0,0 1 0,0-1-1,0 1 1,1 0 0,0 0 0,-1 0 0,2 0-1,-1 0 1,1 1 0,-1-1 0,0 11-1,-1 11-23,-1 49 1,4-71 20,1 0 1,-1-1 0,0 1 0,1-1-1,0 1 1,0 0 0,1-1 0,-1 1-1,1-1 1,0 0 0,0 0 0,0 0-1,1 0 1,-1 0 0,1 0 0,0 0-1,0-1 1,0 1 0,1-1 0,-1 0-1,1 0 1,0 0 0,6 3 0,-4-3-1,1 0 0,0 0 0,1-1 0,-1 0 0,0 0 0,1-1 0,-1 0 1,0 0-1,1-1 0,0 0 0,-1 0 0,1 0 0,-1-1 0,11-3 0,-13 2 6,1 0-1,-1 0 0,1 0 1,-1-1-1,0 0 0,0 0 0,-1 0 1,1-1-1,-1 0 0,1 0 1,3-5-1,44-55 25,-38 43-20,9-9 6,-13 13-9,1 2 0,1 0 0,1 0 0,0 1 0,16-13 0,-28 26-6,1 0 0,-1 0 0,1 0 1,-1-1-1,1 2 0,-1-1 0,1 0 1,0 0-1,0 0 0,-1 1 0,1-1 0,0 1 1,0-1-1,0 1 0,-1 0 0,1 0 1,0 0-1,0 0 0,0 0 0,0 0 0,0 0 1,-1 1-1,1-1 0,0 1 0,3 1 1,-3-1-2,0 1 1,1 0 0,-1 1 0,0-1 0,0 0 0,0 1 0,0-1 0,-1 1-1,1-1 1,-1 1 0,0 0 0,1 0 0,0 5 0,3 8-5,-2 0 0,0 0 1,-1 1-1,0 25 0,-2-37 7,0-1 0,0 1 0,0-1 0,-1 0 0,0 1-1,0-1 1,0 1 0,-1-1 0,1 0 0,-1 0 0,0 0 0,0 0 0,0 0-1,-1 0 1,1 0 0,-1-1 0,0 1 0,0-1 0,0 0 0,-1 0 0,-3 3 0,0-2 7,0 0 1,0-1 0,0 0-1,0 0 1,-1-1 0,1 0 0,-1 0-1,1-1 1,-1 0 0,0 0-1,-12 0 1,19-1-28,24-10-97,9-2 114,-1-1 0,0-2 0,38-24 0,-56 30 5,-1 0 0,-1 0 1,0-1-1,0-1 0,-1 0 0,0 0 1,-1-1-1,0-1 0,-1 1 0,8-16 1,-13 27 16,0 13 4,2 25 16,-2-17-28,-1-10-8,0 0 1,1 0 0,0-1-1,0 1 1,2-1 0,-1 0-1,1 0 1,7 10 0,-11-16-2,0-1 0,1 0 0,-1 0 0,1 0 0,0-1 0,0 1 0,-1 0 0,1-1 0,0 1 0,0-1 0,0 1-1,1-1 1,-1 0 0,0 0 0,0 0 0,1 0 0,-1-1 0,1 1 0,-1 0 0,0-1 0,1 0 0,-1 1 0,1-1 0,-1 0 0,1-1 0,-1 1 0,1 0 0,-1-1 0,1 1 0,-1-1 0,1 0 0,-1 1 0,0-1 0,0-1 0,1 1 0,-1 0 0,0 0 0,0-1 0,0 1 0,2-3 0,7-6 14,0 0 1,-1-1-1,-1 0 1,1-1-1,-2 0 1,1 0-1,-2-1 1,0 0-1,0 0 1,5-18 0,-13 36-23,0 0 1,0 0 0,1 0-1,0 0 1,-1 0 0,2 0-1,-1 0 1,1 0 0,-1 0-1,2 0 1,-1 0 0,0 0 0,1 0-1,0 0 1,0-1 0,0 1-1,1-1 1,-1 1 0,1-1-1,0 0 1,0 0 0,1 0-1,-1-1 1,1 1 0,0-1 0,0 0-1,0 0 1,0 0 0,1-1-1,-1 1 1,1-1 0,7 3-1,-5-4 10,-1 0-1,1-1 1,0 0-1,-1 0 1,1 0 0,0-1-1,-1 0 1,1 0-1,-1 0 1,0-1-1,1 0 1,-1-1-1,0 1 1,0-1-1,0 0 1,7-6-1,-5 3-3,0-1-1,0 0 1,-1-1-1,0 0 1,0 0-1,-1-1 1,0 0-1,-1 0 1,7-14-1,-1-2 5,-2 1 0,-1-2 0,-1 1 0,-2-1-1,0 0 1,-2 0 0,1-41 0,-4-15 272,-1 81-261,1 1-1,0-1 1,-1 1 0,1-1-1,0 1 1,-1-1 0,1 1-1,-1 0 1,1-1 0,-1 1-1,1 0 1,-1-1 0,1 1-1,-1 0 1,1 0 0,-1 0-1,0-1 1,1 1 0,-1 0 0,1 0-1,-1 0 1,0 0 0,1 0-1,-1 0 1,1 0 0,-1 0-1,1 0 1,-1 0 0,0 1-1,1-1 1,-1 0 0,1 0-1,-1 0 1,1 1 0,-1-1-1,1 0 1,-1 1 0,1-1-1,-1 0 1,1 1 0,-1-1-1,1 1 1,0-1 0,-1 0-1,1 1 1,-1 0 0,-5 7 5,1 0 0,0 1 1,1-1-1,0 1 0,0 0 0,0 0 1,-2 16-1,-12 70 32,14-39-15,4 60 0,1-110-40,-1 0 0,1 0 0,0 0 0,0 0 0,1 0 1,-1-1-1,1 1 0,1 0 0,-1-1 0,1 0 0,0 0 0,0 1 0,0-1 0,1-1 0,0 1 0,0-1 0,0 1 0,0-1 0,1 0 0,0-1 0,0 1 0,0-1 0,0 0 0,0 0 0,0-1 0,1 1 0,5 1 0,-4-2-6,-1-1 0,1 1 0,0-1 0,-1 0 1,1-1-1,0 1 0,-1-1 0,1-1 0,0 1 0,0-1 0,-1 0 0,1-1 0,-1 0 0,1 0 0,-1 0 0,0-1 0,0 1 0,0-2 1,0 1-1,0-1 0,-1 0 0,1 0 0,8-9 0,0-3 3,0-1-1,-2-1 1,0 1 0,-1-2 0,-1 0-1,0 0 1,-2-1 0,0 0 0,8-36 0,-7 13 41,-2-1 1,-1 0 0,-2-72 0,-17 146 378,6 19-333,2 0 0,2 1 0,6 91 0,-2-129-72,1 0-1,0 0 0,0 0 1,2 0-1,-1 0 0,1-1 1,1 1-1,0-1 1,1 0-1,0-1 0,11 15 1,-13-19-37,1 0 0,0-1 0,1 1 0,-1-1 0,1 0 0,0 0 0,1-1 0,-1 0 0,1 0 0,-1 0 0,1-1 0,0 0 0,1-1 0,-1 1 0,0-1 0,1-1 0,-1 1 0,1-1 0,10 0 0,-13-2-1,0 0 1,0 0-1,0 0 0,0-1 0,0 0 0,0 1 0,-1-2 0,1 1 1,0-1-1,-1 1 0,0-1 0,0 0 0,0-1 0,0 1 0,6-8 1,8-9-339,27-39 0,-34 42 114,-8 14-79,0-1 1,0 0-1,-1 0 1,0 0-1,0 0 0,0 0 1,0 0-1,2-8 1,0 11-2177</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7:57:42.424"/>
    </inkml:context>
    <inkml:brush xml:id="br0">
      <inkml:brushProperty name="width" value="0.05" units="cm"/>
      <inkml:brushProperty name="height" value="0.05" units="cm"/>
    </inkml:brush>
  </inkml:definitions>
  <inkml:trace contextRef="#ctx0" brushRef="#br0">0 667 8388,'0'0'10274,"7"-32"-4848,1 24-5313,2 0-1,-1 0 0,1 1 1,0 0-1,1 0 0,-1 1 1,1 1-1,12-5 1,101-31 27,-86 30-35,612-137 373,12 60-278,69 40-283,2 39 125,-59 1-68,-665 8 19,5 0-4,0-1 0,0 0-1,0-1 1,15-4 0,-27 6 17,0-1 0,1 1 0,-1-1 0,0 0-1,0 0 1,1 0 0,-1 0 0,0 0 0,0-1 0,0 1-1,0-1 1,0 1 0,-1-1 0,1 0 0,0 0-1,-1 0 1,1 0 0,-1 0 0,0 0 0,0 0 0,0 0-1,0 0 1,0 0 0,0-1 0,0 1 0,-1 0-1,1-1 1,-1 1 0,1-5 0,-2 2-1,0 0 0,-1 0 0,1 0 1,-1 0-1,0 0 0,0 0 0,0 1 0,-1-1 0,0 1 0,0-1 1,0 1-1,0 0 0,-1 1 0,1-1 0,-1 0 0,0 1 0,0 0 1,0 0-1,-7-4 0,-12-7 156,-1 0 1,-32-13-1,33 19 402,15 7-127,14 6-152,30 14-306,39 24-13,-69-39 40,0 0 1,0 1-1,0 0 1,0 0-1,-1 0 1,0 1-1,0 0 1,6 10-1,-9-12-30,0 1 1,0 0-1,-1-1 0,0 1 1,0 0-1,0 0 1,0 0-1,-1 0 0,0 0 1,0 0-1,0 0 0,-1 0 1,1 0-1,-1 0 0,0 0 1,-1-1-1,1 1 0,-1 0 1,0-1-1,0 1 0,-1-1 1,1 1-1,-1-1 0,0 0 1,-4 4-1,-44 49-2415,-2-10-3423,35-32 2260,-18 16-7346</inkml:trace>
</inkml:ink>
</file>

<file path=ppt/ink/ink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8:43:31.025"/>
    </inkml:context>
    <inkml:brush xml:id="br0">
      <inkml:brushProperty name="width" value="0.05" units="cm"/>
      <inkml:brushProperty name="height" value="0.05" units="cm"/>
    </inkml:brush>
  </inkml:definitions>
  <inkml:trace contextRef="#ctx0" brushRef="#br0">1 93 16263,'0'0'5283,"136"-57"-5251,-91 50-32,0 0-432,-3 2-1761,-2-4-2754,-4 2-6674</inkml:trace>
</inkml:ink>
</file>

<file path=ppt/ink/ink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8:43:31.724"/>
    </inkml:context>
    <inkml:brush xml:id="br0">
      <inkml:brushProperty name="width" value="0.05" units="cm"/>
      <inkml:brushProperty name="height" value="0.05" units="cm"/>
    </inkml:brush>
  </inkml:definitions>
  <inkml:trace contextRef="#ctx0" brushRef="#br0">0 248 16135,'0'0'7967,"8"-9"-7274,13-16-113,-2-1-1,0-1 0,-2-1 1,-1 0-1,16-38 1,-20 43-385,-11 22-187,-1 1 1,0 0 0,1-1 0,-1 1 0,0 0 0,1 0 0,-1 0 0,1-1 0,-1 1-1,0 0 1,1 0 0,-1 0 0,1 0 0,-1 0 0,1 0 0,-1 0 0,0 0-1,1 0 1,-1 0 0,1 0 0,-1 0 0,1 0 0,-1 0 0,0 0 0,1 0 0,-1 1-1,1-1 1,-1 0 0,1 1 0,2 1 49,0 2 1,0-1-1,0 0 0,-1 0 0,0 1 1,1-1-1,2 7 0,4 6 4,-2-5-70,0 0 0,1 0 0,1-1 0,-1 0 0,20 16 0,-25-24 6,0 0 0,0 1 1,0-2-1,0 1 0,1 0 1,-1-1-1,0 1 0,1-1 1,-1 0-1,1 0 1,0 0-1,-1-1 0,1 0 1,0 1-1,-1-1 0,1 0 1,0-1-1,0 1 0,-1-1 1,1 1-1,0-1 0,-1 0 1,1 0-1,-1-1 0,0 1 1,4-3-1,43-33 49,-39 27-37,1 0 0,-1 1 1,27-14-1,-35 22-17,0-1 1,0 1 0,0 0-1,0 0 1,0 0 0,1 0-1,-1 1 1,0-1-1,0 1 1,1 0 0,-1 0-1,0 0 1,1 0 0,-1 1-1,0-1 1,0 1 0,1 0-1,-1 0 1,0 0-1,0 0 1,0 1 0,4 2-1,-3-2 3,5 4-6,0 0 0,0-1 0,0-1 0,15 6 0,-22-9 11,1 0 1,0-1 0,-1 1-1,1-1 1,0 1 0,-1-1-1,1 0 1,0 0 0,0 0-1,-1-1 1,1 1 0,0-1-1,-1 1 1,1-1 0,0 0 0,-1 0-1,1 0 1,-1 0 0,0 0-1,1-1 1,-1 1 0,4-4-1,15-15 3,-12 11-3,0 0-1,1 0 1,-1 1-1,2 1 0,11-7 1,-20 12-4,1 1 1,0 0-1,0 0 1,-1 0-1,1 0 1,0 0-1,0 1 1,0 0-1,0-1 1,0 1-1,0 0 1,0 0-1,0 0 1,0 1-1,0-1 0,0 1 1,0 0-1,-1-1 1,1 1-1,0 0 1,0 1-1,-1-1 1,1 0-1,0 1 1,-1 0-1,0 0 1,3 1-1,23 21-205,21 17 419,-16-12-2812</inkml:trace>
</inkml:ink>
</file>

<file path=ppt/ink/ink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8:43:32.081"/>
    </inkml:context>
    <inkml:brush xml:id="br0">
      <inkml:brushProperty name="width" value="0.05" units="cm"/>
      <inkml:brushProperty name="height" value="0.05" units="cm"/>
    </inkml:brush>
  </inkml:definitions>
  <inkml:trace contextRef="#ctx0" brushRef="#br0">1 5 19033,'0'0'4130,"103"-5"-25612</inkml:trace>
</inkml:ink>
</file>

<file path=ppt/ink/ink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8:43:35.160"/>
    </inkml:context>
    <inkml:brush xml:id="br0">
      <inkml:brushProperty name="width" value="0.05" units="cm"/>
      <inkml:brushProperty name="height" value="0.05" units="cm"/>
    </inkml:brush>
  </inkml:definitions>
  <inkml:trace contextRef="#ctx0" brushRef="#br0">0 609 9284,'0'0'7769,"0"22"2254,1-31-9978,1-1-1,0 1 0,0-1 0,1 1 0,0 0 0,0 0 1,10-16-1,38-61 11,-45 78-13,0-1 0,1 0 0,0 1 1,0 0-1,9-6 0,-15 12-40,1 1 0,-1 0 0,1-1 0,0 1 0,-1 0-1,1 0 1,0 1 0,0-1 0,-1 0 0,1 0 0,0 1 0,0-1-1,0 1 1,0 0 0,0-1 0,0 1 0,0 0 0,0 0-1,0 0 1,0 1 0,0-1 0,0 0 0,0 1 0,0-1-1,-1 1 1,1 0 0,0-1 0,0 1 0,0 0 0,-1 0 0,1 0-1,0 1 1,-1-1 0,1 0 0,1 3 0,10 12 4,-1 1-1,0 1 1,-2 0 0,0 0 0,-1 1 0,0 0 0,-2 1 0,0 0 0,7 39-1,-11-55 117,3-11-68,2-9-11,-1-2-33,0 1-1,1 1 1,2-1-1,-1 1 0,2 1 1,0 0-1,1 1 1,0 0-1,1 0 1,23-17-1,-34 29-13,0 1-1,0-1 1,0 1 0,0 0-1,1-1 1,-1 1-1,1 0 1,-1 1 0,0-1-1,1 0 1,0 1-1,-1-1 1,1 1 0,-1 0-1,1 0 1,-1 0-1,1 0 1,0 0 0,-1 1-1,1-1 1,-1 1-1,1 0 1,-1-1 0,1 1-1,-1 0 1,0 1-1,1-1 1,-1 0 0,0 1-1,0-1 1,3 3-1,4 5-4,-1 1 0,0 0-1,0 0 1,-1 1-1,8 16 1,19 24 27,-33-50-16,0 0 0,0-1-1,0 1 1,0 0-1,0 0 1,0-1 0,0 1-1,0-1 1,0 1-1,0-1 1,0 1 0,0-1-1,0 0 1,1 0-1,-1 1 1,0-1 0,0 0-1,0 0 1,1 0-1,-1 0 1,0-1 0,0 1-1,0 0 1,0 0-1,1-1 1,-1 1 0,0 0-1,0-1 1,0 1-1,0-1 1,0 0-1,0 1 1,0-1 0,0 0-1,0 0 1,0 1-1,1-3 1,32-39 40,-26 31-46,4-7 5,15-18 3,-25 35-5,-1-1-1,1 0 1,0 1-1,-1 0 1,1-1 0,0 1-1,0 0 1,-1 0 0,1 0-1,0 0 1,0 0-1,0 1 1,1-1 0,-1 0-1,0 1 1,3-1 0,-3 3-8,1 1 1,-1-1 0,0 0-1,0 1 1,0-1 0,0 1 0,0 0-1,0-1 1,-1 1 0,1 0-1,-1 0 1,0 0 0,2 6 0,-1-4 3,8 25-6,-8-23 8,0 1 0,1-1 0,0 0 1,0 1-1,0-1 0,1-1 0,0 1 0,0-1 1,0 1-1,1-1 0,0 0 0,8 6 0,-11-11-4,-1 0 0,0-1 0,1 1-1,-1-1 1,1 1 0,-1-1-1,1 0 1,0 0 0,-1 0 0,1 0-1,-1 0 1,1 0 0,-1 0 0,1 0-1,-1-1 1,1 1 0,-1 0-1,1-1 1,-1 0 0,1 1 0,-1-1-1,0 0 1,1 1 0,-1-1-1,0 0 1,1 0 0,-1 0 0,0 0-1,0-1 1,1-1 0,33-45 68,-25 33-78,2-2 5,-8 10 6,0 1-1,1-1 1,0 1-1,0-1 1,0 1-1,1 1 0,0-1 1,0 1-1,9-6 1,-14 11-3,0 0 1,0 0-1,0-1 1,0 1 0,0 0-1,0 0 1,0 0-1,0 0 1,0 0 0,0 1-1,0-1 1,0 0-1,0 0 1,0 1-1,0-1 1,-1 0 0,1 1-1,0-1 1,0 1-1,0-1 1,0 1 0,-1-1-1,1 1 1,0 0-1,0-1 1,-1 1-1,1 0 1,-1 0 0,1 0-1,-1-1 1,1 2-1,18 34 3,-13-23-17,-1-5 13,-1-1 1,1 1-1,1-1 1,-1 0-1,1-1 1,0 0-1,1 1 1,-1-2-1,10 6 1,-14-9 8,0-1 1,0 1-1,1-1 0,-1 0 1,1 0-1,-1 0 1,1 0-1,0 0 1,-1-1-1,1 1 0,0-1 1,-1 0-1,1 0 1,0 0-1,-1 0 1,1 0-1,0-1 0,-1 1 1,1-1-1,0 1 1,-1-1-1,1 0 0,-1 0 1,1 0-1,-1-1 1,0 1-1,1 0 1,-1-1-1,0 0 0,0 1 1,0-1-1,0 0 1,3-4-1,5-7 24,0-1 1,-1 1-1,0-2 0,-1 1 0,-1-1 0,0 0 0,-2 0 1,1-1-1,-2 0 0,0 0 0,-1 0 0,2-20 1,-5 35 149,-4 28 54,-1 1-226,1-13-2,0-1 1,2 1 0,0 0 0,0-1 0,1 1 0,1 0 0,1 0 0,3 22 0,-3-34-5,1 0 1,0 0-1,-1 0 1,1 0-1,0-1 1,1 1-1,-1 0 1,0-1-1,1 0 1,-1 1 0,1-1-1,0 0 1,0 0-1,0-1 1,0 1-1,0-1 1,0 1-1,0-1 1,0 0-1,1 0 1,-1 0-1,0-1 1,1 1-1,-1-1 1,0 0-1,1 0 1,-1 0-1,7-1 1,-2 1-3,-1-1-1,1 1 1,-1-2 0,0 1 0,1-1-1,-1 0 1,0 0 0,0-1 0,0 0-1,0 0 1,-1-1 0,9-5 0,-7 0 4,0 0 0,0-1 1,-1 0-1,0 0 1,-1 0-1,0-1 1,0 0-1,-2 0 0,1-1 1,-1 1-1,-1-1 1,0 0-1,2-16 0,1-20-6,-3 0 1,-2-50-1,-1 64 8,2-5 22,-1 28 4,0 0 0,-1 0-1,0 0 1,0 0 0,-1 0 0,0 0 0,-1 0 0,-1 0-1,-4-14 1,7 25-17,0 0 0,0-1-1,0 1 1,0-1 0,-1 1 0,1 0 0,0-1-1,0 1 1,0 0 0,0-1 0,-1 1-1,1 0 1,0-1 0,0 1 0,-1 0 0,1-1-1,0 1 1,-1 0 0,1 0 0,0-1-1,-1 1 1,1 0 0,0 0 0,-1 0 0,1-1-1,0 1 1,-1 0 0,1 0 0,-1 0-1,1 0 1,0 0 0,-1 0 0,1 0 0,-1 0-1,1 0 1,0 0 0,-1 0 0,1 0-1,-1 0 1,1 0 0,0 0 0,-1 0 0,1 1-1,0-1 1,-1 0 0,1 0 0,-1 0 0,1 1-1,0-1 1,-1 0 0,1 0 0,0 1-1,0-1 1,-1 0 0,1 1 0,0-1 0,0 0-1,-1 1 1,1-1 0,0 0 0,0 1-1,0-1 1,0 0 0,0 1 0,0-1 0,-1 1-1,1-1 1,0 0 0,0 2 0,-8 29-22,0 23 22,2 0 0,3 1 0,2-1 0,9 77 0,-5-116-10,0 0-1,1-1 0,0 1 1,1-1-1,1 0 1,0-1-1,1 1 1,0-1-1,1-1 1,16 20-1,-20-27-5,0 0 0,0 0 0,1-1-1,0 1 1,0-1 0,0 0 0,0 0 0,1 0 0,0-1 0,0 0-1,0 0 1,0-1 0,0 0 0,0 0 0,1 0 0,-1 0-1,1-1 1,-1 0 0,1-1 0,-1 0 0,1 0 0,-1 0 0,1 0-1,0-1 1,-1 0 0,10-4 0,-9 2 6,-1 0-1,0-1 1,0 0 0,0 0-1,0-1 1,-1 1 0,0-1 0,0-1-1,0 1 1,-1-1 0,1 1-1,-1-1 1,-1 0 0,4-8 0,6-12 1,-1 1 1,9-34 0,-12 26 12,-2 0 0,-1-1 0,-2 1 0,-1-1 0,-2-49 0,-2 95 4,-1 1-1,0-1 1,0 0-1,-7 20 1,-6 26-16,10-28 2,1 0 0,1 0 1,2 0-1,1 1 0,1-1 0,8 41 1,-8-66-17,1 0-1,0-1 1,0 1 0,0 0 0,1 0 0,0-1 0,0 0-1,0 1 1,0-1 0,1-1 0,-1 1 0,1 0 0,0-1 0,0 1-1,0-1 1,1-1 0,-1 1 0,1 0 0,0-1 0,0 0 0,-1 0-1,1-1 1,0 1 0,1-1 0,-1 0 0,0 0 0,0-1 0,0 1-1,1-1 1,-1-1 0,0 1 0,7-2 0,-7 1 10,-1-1 0,1 1 0,-1-1 0,0-1 0,1 1 0,-1-1 1,0 1-1,-1-1 0,1 0 0,0 0 0,-1-1 0,0 1 0,1-1 0,-1 0 0,-1 0 1,1 0-1,-1 0 0,1 0 0,2-8 0,3-4-23,-1-2 0,0 1-1,6-32 1,-9 19 1,-2 15-68,-1 31-26,-1-6 107,0 0 0,0 0-1,1-1 1,1 1 0,0 0 0,0-1 0,7 18 0,-7-23 1,0-1-1,0 1 1,0-1 0,1 1 0,0-1 0,-1 0-1,1 0 1,0 0 0,1 0 0,-1 0 0,0-1-1,1 1 1,-1-1 0,1 0 0,0 0 0,0-1-1,0 1 1,0-1 0,0 0 0,0 0 0,5 1-1,-1 0-86,-1-1 0,1 0-1,0-1 1,-1 1 0,1-1 0,0-1-1,9-1 1,-13 1 77,0 0-1,0-1 1,0 1-1,-1-1 1,1 0 0,-1 0-1,1 0 1,-1-1 0,0 1-1,1-1 1,-1 0-1,-1 0 1,1 0 0,0 0-1,2-4 1,9-15 152,-1 0-1,-1-1 1,-1 0 0,9-29-1,-19 50 282,-1 7-246,-1 124 391,6 303 464,33-2-539,9-37-1193,-46-526-1547,-3-155-2619,-2 211 3523,-26-135 0,11 125 923,-36-199-68,47 232 611,3 1 0,3-1 0,5-71 0,-3 121-48,0-1 0,1 1 0,-1-1 1,1 1-1,0-1 0,1 1 0,-1 0 1,1-1-1,0 1 0,0 0 0,0 0 1,0 0-1,1 1 0,-1-1 0,1 0 1,0 1-1,0 0 0,1 0 0,-1 0 1,8-5-1,-4 4 65,0 2-1,0-1 1,0 1 0,0 0-1,1 0 1,-1 1-1,1 0 1,-1 0 0,1 1-1,-1 0 1,12 1 0,-14 0-80,1 0 0,-1 0 0,0 0 1,0 1-1,0-1 0,0 1 0,0 1 1,-1-1-1,1 1 0,-1-1 0,1 1 1,-1 1-1,0-1 0,0 1 0,0-1 1,-1 1-1,1 0 0,-1 0 0,0 1 1,0-1-1,0 1 0,-1-1 0,1 1 1,-1 0-1,0 0 0,-1 0 0,1 0 1,-1 0-1,0 0 0,0 1 0,-1 5 1,2-1 22,-1 1 1,-1-1 0,0 0 0,-1 1-1,0-1 1,0 0 0,-1 1 0,0-1-1,-1 0 1,0 0 0,-1 0 0,0-1-1,0 1 1,-1-1 0,-8 11 0,9-15-73,-1 2-6,-1 1 1,0-1-1,0-1 1,-1 1-1,1-1 0,-2 0 1,-9 6-1,13-12 24,12-10-10,33-32-110,-2-1-1,-2-3 0,50-78 0,-73 100 195,-2 1-1,0-2 0,-2 1 0,-1-1 0,0-1 0,-2 0 0,-1 0 0,-1 0 0,-2-1 0,1-35 0,-4 62-60,0 0-1,0 0 0,0 1 0,-1-1 0,1 0 0,0 0 0,0 0 0,0 0 0,0 0 1,-1 0-1,1 0 0,0 0 0,0 0 0,-1 0 0,1 0 0,0 0 0,0 0 0,0 0 1,-1 0-1,1 0 0,0 0 0,0 0 0,0 0 0,-1 0 0,1 0 0,0 0 0,0 0 1,0 0-1,-1 0 0,1-1 0,0 1 0,0 0 0,0 0 0,0 0 0,0 0 0,-1 0 1,1-1-1,0 1 0,0 0 0,0 0 0,0 0 0,0-1 0,0 1 0,0 0 0,-1 0 1,1 0-1,0-1 0,0 1 0,0 0 0,0 0 0,0 0 0,0-1 0,0 1 0,0 0 1,0 0-1,0 0 0,0-1 0,0 1 0,1 0 0,-1 0 0,0-1 0,-11 19 362,4 1-334,1 1 0,1 0-1,1 0 1,1 0 0,-2 36-1,4-12-19,8 75 0,-5-109-39,-1 0 1,1 0 0,1-1 0,0 1-1,1-1 1,-1 0 0,2 0 0,-1 0-1,1 0 1,1-1 0,-1 0 0,2 0-1,-1 0 1,12 10 0,-13-14 0,1 1 1,-1-1-1,1-1 1,-1 1-1,1-1 1,1 0-1,-1 0 0,0-1 1,0 0-1,1 0 1,0-1-1,-1 1 0,1-1 1,0-1-1,-1 1 1,1-1-1,0 0 1,0-1-1,-1 0 0,1 0 1,0 0-1,9-4 1,-7 1-4,0-1 1,0 1-1,-1-2 1,1 1-1,-1-1 1,-1 0-1,1-1 0,-1 0 1,0 0-1,-1-1 1,9-12-1,-4 5-35,-1-1-1,-1 1 0,-1-2 1,0 1-1,8-26 1,-13 31 8,0 1 1,-1-1-1,-1 1 1,0-1 0,0 0-1,-1 0 1,-2-21 0,2 32 28,0-1 1,0 0-1,-1 1 1,1-1 0,0 1-1,0-1 1,-1 1-1,1-1 1,-1 1-1,1-1 1,0 1-1,-1-1 1,1 1-1,-1-1 1,1 1 0,-1 0-1,1-1 1,-1 1-1,0 0 1,1-1-1,-1 1 1,1 0-1,-1 0 1,0-1 0,1 1-1,-1 0 1,1 0-1,-1 0 1,0 0-1,1 0 1,-1 0-1,0 0 1,1 0 0,-1 0-1,0 0 1,1 1-1,-1-1 1,1 0-1,-2 1 1,-23 12-85,21-7 77,1-1 1,0 1 0,0 0 0,0 0-1,1 0 1,-1 0 0,2 1-1,-1-1 1,1 0 0,0 1 0,0-1-1,0 8 1,0 11 4,5 48 1,-2-65 15,-1 0 0,1 0 0,1-1-1,0 1 1,0 0 0,0-1 0,1 0 0,0 0 0,1 0 0,-1 0 0,1-1 0,1 1-1,-1-1 1,1-1 0,0 1 0,0-1 0,13 8 0,-13-8-193,1-1 0,0 0 1,0-1-1,0 0 0,0 0 0,0 0 1,1-1-1,-1 0 0,1 0 0,-1-1 1,1 0-1,0-1 0,0 1 1,-1-1-1,1-1 0,0 0 0,0 0 1,13-4-1,-19 5-37,-1-1 0,1 1 1,-1-1-1,0 0 0,0 0 1,1 0-1,-1 0 0,0 0 1,0 0-1,0 0 0,0 0 0,0 0 1,0 0-1,1-2 0,8-24-5029</inkml:trace>
</inkml:ink>
</file>

<file path=ppt/ink/ink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8:43:35.547"/>
    </inkml:context>
    <inkml:brush xml:id="br0">
      <inkml:brushProperty name="width" value="0.05" units="cm"/>
      <inkml:brushProperty name="height" value="0.05" units="cm"/>
    </inkml:brush>
  </inkml:definitions>
  <inkml:trace contextRef="#ctx0" brushRef="#br0">590 145 17608,'0'0'5955,"-87"-135"-5955,87 126-144,-5 44-20362</inkml:trace>
  <inkml:trace contextRef="#ctx0" brushRef="#br0" timeOffset="1">0 446 16888,'0'0'6227,"164"-40"-5923,-85 23-128,-3 3-176,0 5-528,-5 2-1697,-5 2-3234</inkml:trace>
</inkml:ink>
</file>

<file path=ppt/ink/ink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8:43:36.170"/>
    </inkml:context>
    <inkml:brush xml:id="br0">
      <inkml:brushProperty name="width" value="0.05" units="cm"/>
      <inkml:brushProperty name="height" value="0.05" units="cm"/>
    </inkml:brush>
  </inkml:definitions>
  <inkml:trace contextRef="#ctx0" brushRef="#br0">1 175 15431,'0'0'9564,"4"3"-9169,6 5-255,0 0-1,-1 0 1,0 1-1,-1 1 1,0-1-1,0 1 0,-1 0 1,-1 1-1,0 0 1,7 16-1,36 53 29,-45-73-161,1-1-1,0-1 0,0 1 1,1-1-1,0 0 1,0 0-1,0 0 1,1-1-1,11 6 0,-16-9 4,0 0 0,0-1 0,0 1 0,0-1 0,1 1-1,-1-1 1,0 0 0,0 0 0,0 0 0,1 0-1,-1 0 1,0-1 0,0 1 0,1-1 0,-1 1-1,0-1 1,0 0 0,0 0 0,0 1 0,0-2 0,0 1-1,0 0 1,0 0 0,-1-1 0,1 1 0,0-1-1,-1 1 1,1-1 0,-1 0 0,0 1 0,3-5 0,4-6 25,-1-1 1,0 0 0,10-26 0,-8 17-37,52-128 6,-54 129 61,-1 0 1,0-1-1,-2 0 0,-1-1 0,0-25 0,-3 48-60,0 0-1,0 0 1,0-1-1,0 1 0,0 0 1,0 0-1,0-1 1,0 1-1,0 0 0,0 0 1,0-1-1,0 1 0,0 0 1,0 0-1,0 0 1,0-1-1,0 1 0,0 0 1,0 0-1,0-1 1,0 1-1,1 0 0,-1 0 1,0 0-1,0-1 0,0 1 1,0 0-1,0 0 1,1 0-1,-1 0 0,0-1 1,0 1-1,0 0 1,1 0-1,-1 0 0,0 0 1,0 0-1,1 0 0,-1 0 1,0-1-1,1 1 1,8 8 5,7 13-86,23 61-604,1 0-2419,-31-68 1041,-1 0 1,2 0 0,15 17-1,-22-27 1167,0-1 0,0 0 0,0-1 0,0 1-1,1-1 1,-1 1 0,1-1 0,7 3 0,7 0-4025</inkml:trace>
</inkml:ink>
</file>

<file path=ppt/ink/ink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8:43:37.541"/>
    </inkml:context>
    <inkml:brush xml:id="br0">
      <inkml:brushProperty name="width" value="0.05" units="cm"/>
      <inkml:brushProperty name="height" value="0.05" units="cm"/>
    </inkml:brush>
  </inkml:definitions>
  <inkml:trace contextRef="#ctx0" brushRef="#br0">152 512 5298,'0'0'12585,"9"-18"-10678,28-55-426,-32 49 317,-5 23-1749,0 0 1,-1 1-1,1-1 0,0 1 1,0-1-1,-1 0 1,1 1-1,0-1 1,-1 1-1,1-1 1,-1 1-1,1-1 1,0 1-1,-1 0 1,1-1-1,-1 1 1,1-1-1,-1 1 0,0 0 1,1-1-1,-1 1 1,0 0-1,-3-1 61,1 0-1,-1 1 0,1 0 0,-1 0 0,0 0 0,1 0 1,-1 0-1,-3 2 0,-1-1 34,2-1-104,-1 1 0,1 1 0,0-1-1,0 1 1,0 0 0,0 0 0,1 1 0,-1 0 0,1 0 0,-1 0 0,1 1 0,0 0 0,0 0 0,0 0 0,1 0 0,0 1 0,-1-1 0,2 1 0,-1 0 0,0 1 0,1-1 0,-4 10 0,2-7-32,1 1 0,0 0 0,1 0 0,0 0 0,0 1 0,1-1 0,0 1-1,1-1 1,0 1 0,0 0 0,1-1 0,0 1 0,1 0 0,2 13 0,-2-22-7,-1 0 1,1 0-1,-1 0 0,1 0 0,-1 0 1,1 0-1,0 0 0,-1 0 1,1 0-1,0 0 0,0-1 0,0 1 1,0 0-1,0 0 0,0-1 0,0 1 1,0 0-1,0-1 0,0 1 1,0-1-1,0 0 0,0 1 0,1-1 1,-1 0-1,0 0 0,0 1 1,0-1-1,0 0 0,1 0 0,-1 0 1,0 0-1,0-1 0,2 1 0,0-1 7,0 1-1,0-1 1,0 0-1,0 0 1,0 0-1,-1 0 1,1-1-1,0 1 1,-1-1-1,1 1 1,-1-1-1,4-4 0,16-22 8,-2-2-1,0-1 0,-3 0 1,21-49-1,-31 66-10,-6 24-1,-2 8-7,0-8-4,1 0 1,1 0-1,0-1 0,1 1 0,-1 0 1,2 0-1,-1-1 0,9 18 0,-10-24 9,1 0 0,0-1-1,0 1 1,0-1-1,0 1 1,0-1 0,0 0-1,1 0 1,-1 0 0,1 0-1,0 0 1,-1 0-1,1-1 1,0 1 0,0-1-1,0 0 1,0 0 0,0 0-1,0 0 1,0-1 0,1 1-1,-1-1 1,0 0-1,0 0 1,0 0 0,1 0-1,-1-1 1,0 1 0,0-1-1,0 0 1,5-1-1,-2-1 7,-1 1 0,0 0 0,0-1 0,0 0-1,0-1 1,-1 1 0,1-1 0,-1 1-1,0-1 1,0-1 0,0 1 0,-1 0 0,1-1-1,2-5 1,38-74 41,-43 84-47,12-33 16,-2-1 1,0 0-1,-3 0 1,0-1 0,-3 0-1,-1 0 1,-1 0-1,-2-1 1,-5-57-1,4 91 30,0 0-1,-1 0 0,1 0 1,0 0-1,-1 0 0,1 0 1,-1 0-1,0 0 0,0 0 1,0 0-1,-2-4 1,3 6-17,0 0 0,-1-1 0,1 1 0,-1 0 0,1-1 0,0 1 0,-1 0 1,1 0-1,-1-1 0,1 1 0,-1 0 0,1 0 0,-1 0 0,1 0 0,-1-1 1,1 1-1,-1 0 0,1 0 0,-1 0 0,1 0 0,-1 0 0,1 0 0,-1 1 1,1-1-1,-1 0 0,1 0 0,-1 0 0,1 0 0,-1 1 0,-2 1 10,0-1 0,1 1 0,0 0 0,-1 1 0,1-1 0,0 0 0,0 1 0,0-1 0,1 1 0,-1 0 0,0-1 0,1 1 0,-2 4 0,-6 24-5,0 2 1,3 0-1,0-1 1,2 2-1,1-1 1,4 60-1,-1-76-35,1-5-1,0-1 1,0 1 0,1-1-1,1 1 1,0-1-1,0 0 1,1 0-1,0 0 1,1-1-1,1 0 1,11 17-1,-14-22-17,0 0-1,1-1 1,-1 0 0,1 1-1,0-1 1,1-1-1,-1 1 1,1-1-1,-1 1 1,1-1 0,0-1-1,0 1 1,0-1-1,1 0 1,-1 0-1,1 0 1,-1-1-1,1 0 1,-1 0 0,1 0-1,0-1 1,-1 1-1,1-1 1,0-1-1,10-1 1,-11 0 15,1-1 0,-1 1 1,0-1-1,0 0 0,0 0 0,-1-1 0,1 1 1,-1-1-1,0 0 0,0 0 0,0 0 0,-1-1 0,1 0 1,3-6-1,41-76-15,-45 80 15,29-68-41,-34 128 14,0-31 33,1 1 0,2 0 1,0 0-1,6 30 1,-7-51-4,0 1 1,1-1 0,0 1-1,-1-1 1,1 0-1,0 1 1,0-1-1,0 0 1,1 0-1,-1 0 1,0 0-1,1 0 1,0 0 0,-1 0-1,1 0 1,0-1-1,0 1 1,0-1-1,0 1 1,0-1-1,0 0 1,0 1-1,0-1 1,1 0-1,-1-1 1,0 1 0,1 0-1,-1-1 1,1 1-1,-1-1 1,1 0-1,-1 0 1,1 0-1,3 0 1,0-1-1,-1-1 0,1 1 0,-1-1 0,0 0 0,1 0 0,-1-1-1,0 1 1,-1-1 0,1 0 0,0-1 0,-1 1 0,0-1 0,0 0 0,5-5 0,6-11-2,-1 0 1,-1-1-1,0 0 0,-2-1 1,16-43-1,-27 64 3,0 24-11,-1-9-4,1 0 0,1 0 0,0 0 0,0 0 0,5 15 1,-5-26 11,0 0 1,0 0 0,0 0 0,1 0 0,-1 0 0,1 0 0,0 0 0,-1 0-1,1-1 1,1 1 0,-1-1 0,0 0 0,1 1 0,-1-1 0,1 0-1,-1 0 1,1-1 0,0 1 0,0 0 0,0-1 0,0 0 0,0 0 0,0 0-1,0 0 1,1 0 0,-1-1 0,5 1 0,-2 0 5,1-1-1,0 1 1,0-1 0,0-1-1,0 1 1,0-1 0,-1-1-1,1 1 1,0-1 0,-1 0-1,1-1 1,-1 1 0,0-1-1,6-4 1,-1-1 3,-1-1-1,0 1 1,-1-2 0,0 1-1,0-1 1,11-17 0,-17 23 2,1-1 0,0 0 0,-1 1 1,0-1-1,0-1 0,-1 1 0,1 0 0,-1-1 1,-1 1-1,1-1 0,0 1 0,-1-1 0,0-7 1,-14 20 36,7 3-49,0 0 1,0 0-1,1 0 0,1 1 1,-1 0-1,2 0 0,0 0 1,0 0-1,1 0 0,0 1 1,1-1-1,0 1 0,1-1 1,0 1-1,4 22 0,-3-32 1,0 1 0,1-1-1,-1 0 1,0 0 0,1 1 0,0-1-1,-1 0 1,1 0 0,0-1-1,0 1 1,0 0 0,0-1-1,0 1 1,1-1 0,-1 1 0,0-1-1,1 0 1,-1 0 0,1 0-1,-1-1 1,1 1 0,-1 0 0,1-1-1,0 0 1,-1 0 0,4 1-1,-1-1 8,1 0 0,-1 1 0,0-2 0,1 1 0,-1 0 0,0-1 0,1 0 0,-1-1 0,0 1 0,0-1 0,0 0 0,8-4 0,2-6-8,-1-1 1,0-1-1,-1 0 1,0-1-1,-2-1 1,12-18-1,-8 12-19,37-42-1,-51 64 22,-1-1 0,1 0 0,-1 0 0,1 0 0,0 1 0,-1-1 0,1 0 0,0 1 0,0-1 0,0 1 0,0-1 0,-1 1 0,1-1 0,0 1 0,0 0 0,0-1 0,0 1 0,0 0 0,0 0 0,0-1 0,0 1 0,0 0 0,0 0 0,0 0 0,0 0 0,0 1 0,0-1 0,0 0 0,0 0 0,0 0 0,0 1 0,0-1 0,0 1 0,-1-1 0,1 0 0,0 1 0,0 0 0,0-1 0,0 1 0,-1-1 0,1 1 0,0 0 0,-1 0 0,1-1 0,0 1 0,-1 0-1,1 0 1,-1 0 0,1 1 0,3 5-21,-1 1 0,0 0 0,0 0 0,3 14 0,-4-14 17,1 4 10,0-1 0,0 1 0,-2 0 0,1 0 0,-1 12 0,-1-21-3,0 0 0,0 0 0,-1 0 0,1-1 0,-1 1 0,1 0 0,-1 0 0,0 0 0,0 0 0,-1-1 0,1 1 0,0-1 0,-1 1 0,0-1 0,1 1 0,-1-1 0,0 0 0,0 0 0,0 0 0,-1 0 0,1 0 0,0 0 0,-1 0-1,-4 2 1,-7 1-796,1-1-1,0 0 0,-1-1 1,0 0-1,0-1 0,0 0 1,-19-1-1,19-1-4727</inkml:trace>
</inkml:ink>
</file>

<file path=ppt/ink/ink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8:43:38.431"/>
    </inkml:context>
    <inkml:brush xml:id="br0">
      <inkml:brushProperty name="width" value="0.05" units="cm"/>
      <inkml:brushProperty name="height" value="0.05" units="cm"/>
    </inkml:brush>
  </inkml:definitions>
  <inkml:trace contextRef="#ctx0" brushRef="#br0">272 337 13398,'0'0'11363,"-18"-14"-10566,8 6-692,4 2-50,0 1 1,0 1-1,0-1 0,-1 1 0,0 0 0,-13-5 0,18 8-32,-1 1-1,0-1 0,0 1 1,0-1-1,1 1 0,-1 0 1,0 0-1,0 0 0,0 0 1,0 1-1,1-1 0,-1 1 1,0 0-1,0 0 0,1 0 1,-1 0-1,1 0 0,-1 1 1,1-1-1,-1 1 0,1-1 1,0 1-1,0 0 0,-1 0 1,1 0-1,-1 3 0,-9 6 28,1 1-1,1 0 1,0 1 0,1 1-1,0-1 1,1 1-1,1 1 1,0-1 0,1 1-1,0 0 1,1 1-1,1 0 1,1-1-1,0 1 1,1 0 0,0 26-1,2-41-49,1 1-1,0-1 0,0 0 0,-1 1 1,1-1-1,0 0 0,0 0 1,0 1-1,0-1 0,0 0 0,1 0 1,-1 0-1,0 0 0,0 0 1,1-1-1,-1 1 0,1 0 0,-1-1 1,1 1-1,-1-1 0,0 1 1,1-1-1,0 0 0,-1 1 0,1-1 1,-1 0-1,1 0 0,-1 0 1,3-1-1,3 2 0,-1-1 0,1 0 1,-1-1-1,0 0 0,0 0 0,12-3 1,-10 0-2,-1-1 1,1 0 0,-1 0 0,0 0 0,0-1 0,-1 0 0,0 0 0,0-1 0,0 0 0,-1 0 0,1 0 0,4-12 0,8-14-12,21-53 0,-33 72 29,-1 0 0,0-1 0,-1 1 0,3-17 0,-17 97-159,6-41 124,1 0 0,-1 43 0,5-65 17,-1-1 1,1 1 0,-1 0 0,1 0 0,0-1 0,0 1 0,0-1 0,0 1 0,1-1 0,-1 1 0,1-1 0,-1 0 0,1 1 0,0-1 0,0 0 0,0 0 0,0 0-1,0-1 1,0 1 0,0 0 0,1-1 0,-1 0 0,1 1 0,-1-1 0,1 0 0,0 0 0,-1-1 0,1 1 0,0 0 0,-1-1 0,1 0 0,0 1 0,0-1 0,3 0-1,2 0 3,1 0-1,-1 0 1,0-1-1,1 0 1,-1-1-1,0 0 1,0 0-1,0 0 1,0-1-1,14-7 0,-6-1-9,-1 0-1,0-1 1,0-1-1,-1 0 0,-1-1 1,0-1-1,-1 0 0,-1-1 1,0 0-1,-1 0 0,14-33 1,-13 23 41,-1 0 0,-2-1 0,-1 0 0,-1-1 0,-1 1 1,-1-1-1,0-42 0,-4 66-57,-2-31 423,2 35-380,0-1 0,0 1-1,0 0 1,0-1 0,0 1 0,-1-1-1,1 1 1,0-1 0,0 1 0,0 0-1,0-1 1,0 1 0,-1-1 0,1 1-1,0 0 1,0-1 0,-1 1 0,1 0-1,0-1 1,-1 1 0,1 0 0,0 0-1,-1-1 1,1 1 0,0 0 0,-1 0-1,1-1 1,0 1 0,-1 0 0,1 0-1,-1 0 1,1 0 0,0 0 0,-1 0-1,1 0 1,-1 0 0,1 0 0,-1 0-1,1 0 1,-1 0 0,1 0 0,0 0-1,-1 0 1,1 0 0,-1 0 0,1 0-1,0 0 1,-1 1 0,1-1 0,-1 0-1,1 0 1,0 1 0,-1-1 0,1 0-1,0 0 1,0 1 0,-1-1 0,1 0-1,0 1 1,-1-1 0,1 0 0,0 1-1,0-1 1,0 1 0,0-1 0,-1 0-1,1 1 1,0 0 0,-5 6 15,1 0-1,0 0 1,0 1 0,0-1-1,1 1 1,0 0 0,1 0 0,0 0-1,0 1 1,-1 12 0,-3 91 213,6-81-202,1-1 1,2 1 0,7 39-1,-7-59-88,0 0 0,0-1 0,1 0 0,0 1 0,1-1 0,0-1 0,1 1-1,0-1 1,0 0 0,1 0 0,0-1 0,15 14 0,-19-20-136,0 0-1,-1 0 1,1 0 0,0 0 0,1 0 0,-1-1-1,0 1 1,0-1 0,1 0 0,-1 0 0,0 0 0,1-1-1,-1 1 1,1-1 0,-1 0 0,1 0 0,-1 0-1,1 0 1,-1-1 0,6-1 0,-5 1-459,0 0 1,0-1 0,1 0-1,-2 1 1,1-2-1,0 1 1,0 0 0,-1-1-1,1 0 1,-1 0-1,0 0 1,0 0 0,0 0-1,0-1 1,3-5-1,16-30-9307</inkml:trace>
</inkml:ink>
</file>

<file path=ppt/ink/ink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8:43:38.754"/>
    </inkml:context>
    <inkml:brush xml:id="br0">
      <inkml:brushProperty name="width" value="0.05" units="cm"/>
      <inkml:brushProperty name="height" value="0.05" units="cm"/>
    </inkml:brush>
  </inkml:definitions>
  <inkml:trace contextRef="#ctx0" brushRef="#br0">1 128 13958,'0'0'11670,"134"-52"-11558,-79 38-32,-5 2-80,-8 3 0,-5-3-368,-13 5-1649,-6-3-2161,-7-1-4690</inkml:trace>
</inkml:ink>
</file>

<file path=ppt/ink/ink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8:43:40.422"/>
    </inkml:context>
    <inkml:brush xml:id="br0">
      <inkml:brushProperty name="width" value="0.05" units="cm"/>
      <inkml:brushProperty name="height" value="0.05" units="cm"/>
    </inkml:brush>
  </inkml:definitions>
  <inkml:trace contextRef="#ctx0" brushRef="#br0">37 928 2225,'0'0'19494,"-9"-7"-18696,8 6-772,-2 0 40,1-1-1,-1 0 1,1 0 0,0 0-1,0 0 1,0 0 0,0 0-1,0-1 1,0 1 0,1-1-1,-3-2 1,4 3-29,0 0-1,0 0 1,0 0-1,0 0 1,0 0-1,1 0 1,-1 0 0,1 0-1,-1 0 1,1 1-1,-1-1 1,1 0-1,0 0 1,0 1-1,0-1 1,0 0 0,0 1-1,0-1 1,1 1-1,-1-1 1,0 1-1,1 0 1,2-2-1,28-31 211,-1-1-1,-1-2 1,-2-1-1,28-51 1,-42 64-140,-2 0 0,-1-2 0,0 1 0,-3-1 0,0 0 0,-1-1 0,-2 0 0,3-39 0,-8 57-71,4-42 357,-3 0-1,-9-94 1,7 140-310,-1 0 0,0 0-1,0 0 1,0 1 0,0-1 0,-1 1-1,0-1 1,-7-9 0,10 14-60,-1 0 0,0 0 1,0 0-1,0 0 0,0 0 0,0 0 0,-1 0 1,1 0-1,0 0 0,0 1 0,-1-1 1,1 0-1,0 1 0,-1-1 0,1 1 0,0-1 1,-1 1-1,1 0 0,-1 0 0,1 0 0,-1 0 1,1 0-1,-1 0 0,1 0 0,-1 0 0,1 0 1,0 0-1,-1 1 0,1-1 0,-1 1 0,1-1 1,0 1-1,-1 0 0,1-1 0,0 1 0,0 0 1,0 0-1,-1 0 0,1 0 0,0 0 1,0 0-1,0 0 0,-1 2 0,-6 7-16,0 1 1,1 0-1,0 0 0,1 0 0,0 1 0,0 0 1,1 0-1,1 0 0,-4 18 0,0 7 16,1 0 0,-1 43 1,5-37 1,1 1 1,2 0 0,3 0 0,14 83 0,-13-110-31,1 0 0,1 0 1,0-1-1,1 0 0,0 0 0,2 0 1,0-1-1,0 0 0,2-1 0,0 0 1,0-1-1,1 0 0,1 0 0,0-2 1,17 13-1,-22-19-1,0 1-1,1-1 1,0 0 0,0-1 0,0 0-1,0-1 1,1 0 0,0 0 0,-1-1-1,1 0 1,0 0 0,0-1-1,0-1 1,0 0 0,0 0 0,0-1-1,11-2 1,-8-1 0,0 0 0,0 0 0,-1-1 1,1-1-1,-1 0 0,-1-1 0,1 0 0,-1-1 0,0 0 0,-1-1 0,0 0 0,10-11 0,1-4-7,0 0-1,-2-1 0,31-51 1,-43 61 8,0 0 0,0 0 1,-2 0-1,0-1 0,0 0 1,-2 1-1,0-2 0,0 1 1,-1-23-1,-2 39 4,0 0-1,0-1 1,-1 1-1,1-1 0,0 1 1,0 0-1,-1-1 1,1 1-1,0 0 1,0-1-1,-1 1 1,1 0-1,0-1 1,-1 1-1,1 0 1,-1 0-1,1-1 1,0 1-1,-1 0 1,1 0-1,-1 0 1,1 0-1,0-1 1,-1 1-1,1 0 1,-1 0-1,1 0 1,-1 0-1,1 0 1,-1 0-1,1 0 1,0 0-1,-1 0 1,1 1-1,-1-1 1,1 0-1,-1 0 0,1 0 1,0 0-1,-1 1 1,1-1-1,0 0 1,-1 0-1,1 1 1,-1-1-1,1 0 1,0 0-1,-1 1 1,-18 11-26,11-5 22,1 1 1,0-1 0,1 2-1,0-1 1,0 1 0,1 0-1,0 0 1,0 0-1,1 1 1,0 0 0,1 0-1,0 0 1,1 0 0,0 0-1,0 0 1,1 1-1,0-1 1,1 1 0,1-1-1,-1 0 1,5 18 0,-3-22-10,0 0 0,1-1 0,-1 1 0,1-1 0,1 0 0,-1 0 1,1 0-1,0 0 0,0-1 0,0 1 0,0-1 0,1 0 0,0 0 1,0-1-1,0 1 0,0-1 0,1 0 0,-1-1 0,1 1 0,0-1 1,0 0-1,-1-1 0,1 1 0,7 0 0,-4 0-10,1-1 0,0 1-1,-1-2 1,1 1 0,0-1 0,0-1 0,0 1-1,-1-2 1,1 1 0,0-2 0,-1 1 0,0-1-1,1-1 1,12-6 0,-7 0 5,-1 0 1,0-1-1,-1-1 1,0 0-1,-1-1 1,15-18-1,-21 23 19,0-1-1,-1 1 0,0-1 0,0 0 0,-1 0 0,0 0 0,-1-1 0,0 1 0,0-1 0,-1 0 0,0 0 1,0-14-1,-3 23 1,1 0 0,-1 0 0,0 1 1,0-1-1,0 0 0,1 1 0,-1-1 1,0 1-1,0-1 0,0 1 0,0 0 1,0-1-1,0 1 0,0 0 1,0 0-1,0-1 0,0 1 0,0 0 1,0 0-1,0 0 0,0 0 0,0 0 1,0 1-1,0-1 0,0 0 0,0 0 1,0 1-1,-1 0 0,-33 8-15,29-4 7,1 0 1,1 0-1,-1 1 0,1-1 1,0 1-1,0 0 1,0 0-1,1 0 1,0 1-1,0-1 1,1 1-1,0 0 1,0 0-1,0 0 1,1 0-1,0 0 0,0 0 1,1 0-1,0 0 1,0 0-1,1 0 1,1 9-1,-1-16 7,0 1 0,0 0-1,-1-1 1,1 1 0,0-1-1,0 1 1,0-1 0,0 1 0,0-1-1,-1 1 1,1-1 0,0 0-1,0 0 1,0 1 0,0-1-1,0 0 1,0 0 0,0 0 0,0 0-1,0 0 1,0 0 0,2-1-1,25-3 8,-22 0 1,1 0 0,0 0 0,-1-1-1,12-10 1,-13 10-25,1 0 0,-1 1-1,1-1 1,0 1 0,0 0 0,1 1-1,9-5 1,-14 8-4,1 1-1,-1-1 1,0 1-1,0-1 1,0 1-1,0 0 1,0 0-1,0 0 1,0 0-1,-1 0 1,1 0 0,0 1-1,0-1 1,-1 1-1,3 2 1,12 8 18,-9-8-22,1-1-1,-1 0 1,0-1-1,1 1 0,-1-1 1,1-1-1,0 0 1,0 0-1,-1 0 0,1-1 1,0 0-1,0 0 1,0-1-1,0 0 0,-1-1 1,1 0-1,-1 0 1,1 0-1,-1-1 0,0 0 1,0-1-1,0 1 1,0-1-1,0-1 0,-1 1 1,0-1-1,0 0 1,0-1-1,-1 1 1,7-9-1,-1-1 18,-1-1 0,-1 0 0,0-1 0,-2 0 0,1 0 0,-2-1 0,0 0 0,-2 0 0,4-24 0,-1-15 409,-2-97 0,-13 181 304,0-7-725,-15 95 389,4 1 0,-4 197 0,20 248-98,7-518-234,19 83 0,-19-110-28,0-1 0,1 0 0,1-1 0,0 1 0,1-1 0,1 0 0,0 0 0,15 18 0,-22-30-6,0-1 0,0 1 1,1-1-1,-1 0 1,0 0-1,0 1 0,1-1 1,-1 0-1,1 0 1,-1 0-1,1-1 1,-1 1-1,1 0 0,-1 0 1,1-1-1,0 1 1,-1-1-1,1 0 0,0 1 1,0-1-1,-1 0 1,1 0-1,0 0 1,0 0-1,-1 0 0,1-1 1,0 1-1,-1 0 1,1-1-1,0 1 0,-1-1 1,1 0-1,0 0 1,-1 1-1,1-1 1,-1 0-1,0 0 0,1 0 1,-1-1-1,0 1 1,1 0-1,0-3 0,6-5 17,-2 0-1,1 0 0,-1-1 1,-1 0-1,5-10 0,-9 19-18,7-17-7,-1-1 0,-1 1 0,-1-1 0,0 0 0,-1-1 1,-1 1-1,-1-1 0,-1 1 0,-1-1 0,0 0 0,-2 1 0,0-1 0,-1 1 0,-1-1 0,-1 1 0,0 0 0,-2 1 0,0-1 1,-1 1-1,-1 1 0,0 0 0,-1 0 0,-2 1 0,1 0 0,-2 0 0,0 2 0,0 0 0,-2 0 0,1 1 0,-2 1 1,-19-13-1,-70-25 7,123 42 26,38-4-233,-1-2 0,0-3 0,78-35 0,-37 5-2758,-5-5-3454,-41 21-371</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7:57:43.431"/>
    </inkml:context>
    <inkml:brush xml:id="br0">
      <inkml:brushProperty name="width" value="0.05" units="cm"/>
      <inkml:brushProperty name="height" value="0.05" units="cm"/>
    </inkml:brush>
  </inkml:definitions>
  <inkml:trace contextRef="#ctx0" brushRef="#br0">27 0 16135,'0'0'7012,"1"10"-6279,12 118-22,-7 193 0,-13-259-2669,5-55 1062,0-1-1,0 1 1,-1 0-1,1-1 1,-1 0 0,-7 11-1,-6 1-4391</inkml:trace>
</inkml:ink>
</file>

<file path=ppt/ink/ink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8:43:41.470"/>
    </inkml:context>
    <inkml:brush xml:id="br0">
      <inkml:brushProperty name="width" value="0.05" units="cm"/>
      <inkml:brushProperty name="height" value="0.05" units="cm"/>
    </inkml:brush>
  </inkml:definitions>
  <inkml:trace contextRef="#ctx0" brushRef="#br0">5 332 4882,'0'0'14332,"-4"-11"-4545,3 2-10338,3 0 629,0-1 0,1 1 0,0 0 0,0 0 0,1 0 0,1 0 0,-1 0-1,1 1 1,1 0 0,6-8 0,5-11 111,-5 8-122,35-54 211,-42 66-216,0 0 0,1 1 1,0 0-1,0 0 0,0 1 1,0 0-1,15-9 0,-20 14-58,0-1 0,0 1-1,0 0 1,0-1 0,0 1-1,0 0 1,0 0 0,0 0-1,0 0 1,0 0 0,0 0-1,0 0 1,0 0 0,0 1 0,0-1-1,0 0 1,0 1 0,0-1-1,-1 0 1,1 1 0,0-1-1,0 1 1,0 0 0,0-1-1,0 1 1,-1-1 0,1 1-1,0 0 1,-1 0 0,1 0 0,0-1-1,-1 1 1,1 1 0,19 37 78,-14-25-71,22 46-13,-16-34 2,0 0 0,20 29-1,-31-55 3,-1 1 0,1 0-1,0 0 1,0-1 0,0 1-1,-1 0 1,1-1 0,0 1-1,0-1 1,0 1 0,0-1-1,0 1 1,0-1 0,0 0-1,0 1 1,0-1 0,0 0-1,0 0 1,0 0 0,0 0-1,0 0 1,1 0 0,-1 0-1,0 0 1,0 0 0,0 0-1,0-1 1,0 1 0,0 0-1,0-1 1,0 1 0,0-1-1,0 1 1,-1-1 0,1 0-1,0 1 1,0-1 0,0 0-1,0 1 1,0-3 0,35-36 71,-31 33-81,14-18 19,-6 6-3,1 0 0,1 1 1,1 1-1,0 0 1,21-14-1,-36 29-13,0 0 1,0 1-1,0-1 0,1 1 0,-1-1 1,0 1-1,0-1 0,1 1 1,-1 0-1,0-1 0,1 1 0,-1 0 1,0 0-1,1 0 0,-1 0 0,0 0 1,1 0-1,-1 1 0,0-1 1,1 0-1,-1 1 0,0-1 0,0 1 1,0-1-1,1 1 0,-1 0 0,0-1 1,0 1-1,0 0 0,0 0 1,0 0-1,0 0 0,0 0 0,0 0 1,0 0-1,-1 0 0,2 2 0,3 5-11,0 1 0,0 0 0,-1 0 0,4 11 0,0-1 7,-5-11-69,1-1 1,0 0-1,0 0 1,1 0 0,0-1-1,0 1 1,0-1-1,8 6 1,-11-11 47,0 1 1,0-1-1,1 1 1,-1-1-1,0 0 0,1 0 1,-1 0-1,0-1 1,1 1-1,0 0 0,-1-1 1,1 0-1,-1 1 1,1-1-1,-1 0 0,1 0 1,0-1-1,-1 1 1,1-1-1,-1 1 0,1-1 1,-1 0-1,1 0 1,-1 0-1,0 0 1,1 0-1,-1 0 0,0-1 1,0 1-1,2-3 1,18-14-8,0 0 1,-2-2 0,-1-1-1,23-31 1,-17 118-204,-25-65 240,5 11-1,-1-1 0,2 1 0,9 15 0,-14-24-6,1-1 1,-1 0-1,1 1 1,0-1-1,0 0 1,0 0-1,0 0 1,1 0-1,-1 0 1,0-1 0,1 1-1,-1-1 1,1 1-1,0-1 1,-1 0-1,1 0 1,0 0-1,0-1 1,0 1-1,0-1 1,3 1-1,-3-1 7,1 0-1,0 0 0,-1-1 1,1 1-1,0-1 1,-1 0-1,1 0 0,-1 0 1,1 0-1,-1-1 1,0 1-1,1-1 0,-1 0 1,0 0-1,0 0 0,0 0 1,-1-1-1,1 1 1,0-1-1,-1 0 0,0 0 1,1 1-1,-1-2 1,-1 1-1,1 0 0,0 0 1,2-7-1,0-3 4,-1 0 1,0 0-1,-1 0 0,0-1 0,-1 0 0,-1-18 1,0 28-5,0 1 0,-1-1 0,0 0 0,0 0 0,0 1 0,0-1 0,-1 0 0,1 1 0,-1-1 0,0 1 0,0 0 0,0 0 0,-1-1 1,1 1-1,-1 1 0,1-1 0,-1 0 0,0 1 0,0-1 0,0 1 0,-1 0 0,1 0 0,-5-2 0,4 2-15,-1 0-1,0 0 1,0 0-1,0 0 1,0 1-1,0 0 0,0 0 1,-1 0-1,1 1 1,0 0-1,0 0 1,-1 0-1,1 1 1,0-1-1,0 1 1,0 0-1,-8 3 0,10-2-107,0 0 0,0 0-1,1 0 1,-1 0 0,0 0-1,1 0 1,-1 1 0,1-1-1,0 1 1,0-1 0,0 1-1,0 0 1,1 0 0,-1 0-1,1 0 1,-1 0 0,1 1-1,0-1 1,1 0 0,-2 4-1,0 8-1508,0 1-1,1-1 1,0 16-1,1-28 1330,4 25-4136,16-6-1026</inkml:trace>
</inkml:ink>
</file>

<file path=ppt/ink/ink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8:43:42.151"/>
    </inkml:context>
    <inkml:brush xml:id="br0">
      <inkml:brushProperty name="width" value="0.05" units="cm"/>
      <inkml:brushProperty name="height" value="0.05" units="cm"/>
    </inkml:brush>
  </inkml:definitions>
  <inkml:trace contextRef="#ctx0" brushRef="#br0">159 450 6195,'0'0'7593,"10"-21"-4957,28-66-326,-37 85-2112,0 0 0,0-1 0,0 1 0,0-1 0,0 1 0,-1-1 0,0 0 0,1 1 0,-1-1 0,0 0 0,0 1 0,0-1 0,-1-2 0,1 4-128,-1 0 1,1 0-1,0 0 1,-1 0-1,1 1 0,-1-1 1,1 0-1,-1 1 1,0-1-1,1 0 1,-1 1-1,0-1 1,1 1-1,-1-1 1,0 1-1,1-1 1,-1 1-1,0-1 1,0 1-1,0 0 1,0-1-1,1 1 1,-1 0-1,-1 0 1,-3-1 46,0 1 0,0 1 1,1-1-1,-1 1 0,0-1 0,1 1 1,-1 1-1,-8 2 0,4 0-80,1 1-1,0 0 0,0 0 1,0 1-1,0 0 0,1 0 1,0 0-1,1 1 0,-1 0 1,1 1-1,1-1 1,-1 1-1,-4 10 0,4-7-48,0 0 0,1 0 0,0 1-1,1 0 1,0 0 0,1 0 0,0 1-1,1-1 1,-1 20 0,3-31-14,0 1 0,1-1 1,-1 0-1,0 1 0,1-1 0,-1 0 1,1 1-1,-1-1 0,1 0 0,0 0 1,0 0-1,0 1 0,-1-1 0,1 0 1,0 0-1,0 0 0,0 0 0,1-1 1,-1 1-1,0 0 0,0 0 0,0-1 1,1 1-1,-1 0 0,0-1 0,0 0 0,1 1 1,-1-1-1,1 0 0,-1 1 0,0-1 1,1 0-1,-1 0 0,1 0 0,-1 0 1,0 0-1,1-1 0,-1 1 0,2-1 1,3 1-33,1-1 0,-1 0 0,0-1 0,0 1 0,0-1 0,0 0 0,11-6 0,-7 1 12,-1-1 0,0 0 0,0-1 0,0 0 0,-1 0 0,-1 0 0,0-1 0,0-1 0,-1 1 0,0-1 0,0 0 0,-1 0 0,-1-1 0,0 1 0,4-23 0,0-6 59,-2 0 0,-2 0 1,-1-58-1,-3 89 6,1-1 77,-1 0-1,0 0 0,-1 0 0,0 0 1,0 0-1,-1 0 0,0 0 0,-1 1 1,0-1-1,-6-11 0,9 20-49,0 0 0,-1 0 0,1 1 0,0-1 0,-1 0-1,1 0 1,-1 0 0,0 0 0,1 1 0,-1-1 0,1 0 0,-1 1 0,0-1-1,0 0 1,1 1 0,-1-1 0,0 1 0,0-1 0,0 1 0,1 0 0,-1-1-1,0 1 1,0 0 0,0-1 0,0 1 0,0 0 0,0 0 0,0 0 0,0 0-1,0 0 1,0 0 0,0 0 0,0 0 0,1 0 0,-1 1 0,0-1 0,0 0-1,0 1 1,0-1 0,0 0 0,0 1 0,1-1 0,-1 1 0,0-1 0,0 2 0,-3 1-1,1 0 0,1 0 1,-1 0-1,0 1 0,1-1 1,0 1-1,0 0 0,-3 5 1,-5 22 135,1 0 0,2 1 1,1 0-1,2 0 1,1 1-1,1-1 1,5 59-1,-3-81-179,0-1 1,1 1-1,1-1 1,-1 0-1,2 1 1,-1-1-1,1 0 0,1 0 1,-1 0-1,2-1 1,-1 1-1,1-1 0,0 0 1,1 0-1,0-1 1,0 0-1,1 0 1,0 0-1,0-1 0,0 0 1,1 0-1,0-1 1,0 0-1,0 0 1,1-1-1,-1 0 0,1 0 1,0-1-1,0 0 1,1-1-1,-1 0 1,14 1-1,-10-2-24,-1 0-1,1-1 1,-1-1-1,0 0 1,1 0-1,-1-1 1,0-1-1,0 0 1,0 0-1,0-1 1,-1-1-1,0 0 1,0-1-1,0 0 1,0 0-1,-1-1 1,0-1-1,-1 0 1,1 0-1,14-18 1,-16 18 13,-1-1-1,-1 1 1,1-1 0,-1 0 0,-1-1 0,0 0 0,0 1-1,-1-2 1,0 1 0,-1 0 0,0-1 0,-1 1 0,0-1-1,0 0 1,-1-17 0,-1 27 12,0 1 0,0-1 0,0 0 0,0 1 0,0-1 0,0 0 0,0 1 0,0-1 0,-1 0 0,1 1 0,0-1 0,-1 0 0,1 1 0,0-1 0,-1 1 0,1-1 0,-1 1 0,1-1 0,-1 1 0,1-1 0,-1 1 0,1-1 0,-1 1 0,1-1 0,-1 1 0,0 0 0,1 0 0,-1-1 0,1 1 0,-1 0 0,0 0 0,1 0 0,-1-1 0,0 1 0,0 0 0,1 0 0,-1 0 0,0 0 0,0 0 0,-2 1 1,1-1 0,0 0 0,0 1 0,0-1 0,-1 1 0,1 0 0,0 0 0,0 0 0,0 0 0,0 0 0,0 0 0,1 0 0,-3 2 0,-2 3 18,1 1 0,0 0 0,0 0 1,1 0-1,0 0 0,0 1 0,1-1 0,0 1 0,0 0 0,1 0 0,0 0 0,-2 16 1,2-2 1,0 0 1,1 0 0,4 41 0,-2-59-24,0-1 1,0 1-1,0-1 0,0 1 1,1-1-1,-1 1 1,1-1-1,0 0 0,0 0 1,0 0-1,1 0 0,-1 0 1,1 0-1,0-1 1,-1 1-1,1-1 0,0 0 1,1 1-1,-1-1 0,0-1 1,0 1-1,1-1 1,-1 1-1,1-1 0,-1 0 1,1 0-1,0 0 0,0-1 1,-1 1-1,7-1 1,1 1 11,1-1 0,-1 0 0,1 0 0,-1-1 0,1-1 0,-1 0 0,0 0 0,0-1 0,12-5 0,4-6-120,0 0 0,-2-2 0,37-28 0,-5-1-3513,-13 10-3430,-15 13-4064</inkml:trace>
</inkml:ink>
</file>

<file path=ppt/ink/ink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8:43:42.510"/>
    </inkml:context>
    <inkml:brush xml:id="br0">
      <inkml:brushProperty name="width" value="0.05" units="cm"/>
      <inkml:brushProperty name="height" value="0.05" units="cm"/>
    </inkml:brush>
  </inkml:definitions>
  <inkml:trace contextRef="#ctx0" brushRef="#br0">38 22 20009,'0'0'10117,"0"-19"-10117,0 16-16,-8 3-3250,-21 0-4241</inkml:trace>
</inkml:ink>
</file>

<file path=ppt/ink/ink34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5-08-27T11:31:36.332"/>
    </inkml:context>
    <inkml:brush xml:id="br0">
      <inkml:brushProperty name="width" value="0.05292" units="cm"/>
      <inkml:brushProperty name="height" value="0.05292" units="cm"/>
      <inkml:brushProperty name="color" value="#FF0000"/>
    </inkml:brush>
  </inkml:definitions>
  <inkml:trace contextRef="#ctx0" brushRef="#br0">2062 6153 757 0,'0'0'226'0,"0"0"-77"0,0 0 12 0,0 0-2 0,0 0-21 0,0 0-73 16,0 0-28-16,-247 16-23 16,319-16 7-16,59 0-1 15,52-16-1-15,28-4-8 16,0 5-11-16,8-1-1 15,-4 0 1-15,-15 0 3 16,-37 3-3-16,-48-1 0 16,-35 10 2-16,-44-4-2 15,-12 8 2-15,-24-2-2 16,0-6 1-16,0 4 1 16,0-11-2-16,-44 4-2 0,-28-2 2 15,-31 1-1-15,-17 1 1 16,-11 6 0-16,3 5 0 15,13 0 1-15,47 0 3 16,28 0 11-16,21 0 5 16,19 0 6-16,0-4-14 15,0 2 0-15,7-2-12 16,57-3 2-16,28 2-2 16,35-3 0-16,5 5 2 15,-17 3-2-15,-11 0 0 16,-1 0 1-16,-31 0 1 15,-13 16 0-15,-15-3-2 16,-20 7 0-16,-12 5 1 16,-12 3 1-16,0 6 0 15,0 15 2-15,-44 2-4 16,-39 6 0-16,-13 6-24 0,-19-3-65 16,-1 7-92-16,13-9-227 15,7-14-157-15</inkml:trace>
  <inkml:trace contextRef="#ctx0" brushRef="#br0" timeOffset="19915">26095 12500 233 0,'0'0'173'0,"0"0"-60"0,0 0 2 0,0 0 1 0,0 0 23 15,-362 0 7 1,282 0-41-16,8 0-20 16,24 0-8-16,25 0 23 0,11 0-29 15,12 0-7-15,0 0-29 16,4 0 1-16,99 0-14 16,48 0-8-16,68 0-2 15,44-6-12-15,72-1 0 16,39-3-1-16,36 1 1 15,20 3-1-15,-32-2 1 16,-36 7 4-16,-55-3-4 16,-72 1 0-16,-76-1 0 15,-79 4 2-15,-52-2 1 0,-28-2 8 16,0 0 12-16,0 2-2 16,0 2-13-16,0-4-1 15,-36 4-7-15,-32 0-3 16,-7 0-19-16,-13 0-74 15,12 16-107-15,9 0-208 16</inkml:trace>
  <inkml:trace contextRef="#ctx0" brushRef="#br0" timeOffset="25494.6">23232 15385 991 0,'0'0'129'0,"0"0"18"0,0 0-88 0,0 0 63 0,0 0-44 16,0 0-30-16,0 0-10 15,0 7 4-15,167-2-8 16,52-5-6-16,36 4-13 15,-8-4-12-15,-16 0-3 16,-16 0 0-16,-32 0-1 16,-32 0 1-16,-51 0 0 0,-32 0 0 15,-33 0-11-15,-15 4-8 16,-20 8-45-16,0 5-70 16,-47 1-152-16,-65 4-319 15</inkml:trace>
</inkml:ink>
</file>

<file path=ppt/ink/ink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8:46:16.629"/>
    </inkml:context>
    <inkml:brush xml:id="br0">
      <inkml:brushProperty name="width" value="0.05" units="cm"/>
      <inkml:brushProperty name="height" value="0.05" units="cm"/>
    </inkml:brush>
  </inkml:definitions>
  <inkml:trace contextRef="#ctx0" brushRef="#br0">136 51 13030,'0'0'10346,"-3"-10"-9772,3 8-563,-6-30 496,3 25-192,1 25-127,2 1297 2406,14-1029-2589,-14-298 331,1 5-323,0 0 0,-1 0 0,0 0 0,0 0 0,-1 1 0,0-1 0,0 0 0,-4-11 1,-10-17 36,-1 0 1,-2 2 0,-1 0-1,-28-36 1,47 69-49,0 0 0,0 0 0,0 0-1,0 0 1,0 0 0,-1-1 0,1 1 0,0 0 0,0 0 0,0 0-1,0 0 1,0 0 0,0 0 0,0 0 0,0 0 0,0 0 0,-1 0-1,1-1 1,0 1 0,0 0 0,0 0 0,0 0 0,0 0 0,0 0-1,0 0 1,-1 0 0,1 0 0,0 0 0,0 0 0,0 0 0,0 0-1,0 0 1,0 0 0,-1 0 0,1 0 0,0 0 0,0 0 0,0 0-1,0 1 1,0-1 0,0 0 0,0 0 0,-1 0 0,1 0 0,0 0-1,0 0 1,0 0 0,0 0 0,0 0 0,0 0 0,0 1 0,0-1-1,0 0 1,0 0 0,0 0 0,0 0 0,-1 0 0,-2 13 170,1 20 110,2-29-270,-2 31-15,0 0-7,4 49 0,-2-76 9,1-1 0,0 1-1,0-1 1,1 1 0,0-1 0,1 1 0,-1-1 0,1 0 0,1 0 0,-1 0-1,1-1 1,6 9 0,-8-13 4,1 1 0,-1-1 0,1 0 0,-1 0 0,1 0 0,0 0 0,0 0 0,0-1 0,0 1 0,0-1 0,0 0 0,0 0-1,1 0 1,-1 0 0,0 0 0,1-1 0,-1 0 0,0 0 0,1 1 0,-1-2 0,0 1 0,1 0 0,-1-1 0,0 0 0,1 1 0,-1-1 0,0-1 0,0 1 0,0 0 0,0-1 0,0 1-1,5-5 1,4-2 7,-1 0-1,0-1 0,-1 0 1,0 0-1,0-2 1,11-15-1,-10 11-328,-1-1-1,-1-1 1,0 0-1,-1 0 1,-1 0 0,7-26-1,4 14-7454,-8 17 557</inkml:trace>
</inkml:ink>
</file>

<file path=ppt/ink/ink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8:46:17.955"/>
    </inkml:context>
    <inkml:brush xml:id="br0">
      <inkml:brushProperty name="width" value="0.05" units="cm"/>
      <inkml:brushProperty name="height" value="0.05" units="cm"/>
    </inkml:brush>
  </inkml:definitions>
  <inkml:trace contextRef="#ctx0" brushRef="#br0">8 511 5795,'0'0'15783,"5"-7"-15644,47-53 32,-36 44 26,-1-1-1,-1 0 1,-1 0-1,0-1 1,-1-1-1,12-28 1,-16 25 152,-1-1 0,-1 0 0,-1 0 0,-2 0-1,0-1 1,-1 1 0,-1-1 0,-4-29 0,3 50-261,0 0-1,0 0 1,-1 1 0,1-1-1,-1 0 1,0 0 0,0 1-1,0-1 1,0 0 0,0 1-1,-1-1 1,1 1 0,-1-1-1,1 1 1,-1 0 0,0 0-1,0 0 1,0 0 0,0 0-1,-5-3 1,6 5-69,1 0-1,-1 1 1,1-1-1,-1 0 1,1 0 0,-1 1-1,0-1 1,1 0 0,-1 1-1,1-1 1,-1 1 0,1-1-1,-1 0 1,1 1-1,0-1 1,-1 1 0,1-1-1,0 1 1,-1 0 0,1-1-1,0 1 1,0-1-1,-1 1 1,1 0 0,0-1-1,0 2 1,-1-1 1,-11 36 24,2 0 1,1 1 0,2 0-1,-4 68 1,9-94-31,-19 814 537,23-574-539,-1-188-1,19 125 0,-15-363 143,-34-212-243,14 261-16,3-214 0,13 324 101,1-1 0,0 0-1,2 0 1,0 1-1,0-1 1,1 1-1,1 1 1,1-1-1,0 1 1,11-17-1,-13 24-3,-1 1-1,1 0 0,0-1 0,0 2 0,1-1 1,0 0-1,0 1 0,0 0 0,1 1 0,-1-1 1,1 1-1,0 1 0,1-1 0,-1 1 0,0 0 1,1 1-1,0 0 0,-1 0 0,1 1 0,0 0 1,14-1-1,-19 3 6,-1-1 0,1 1 0,-1 0 1,1-1-1,-1 1 0,1 0 0,-1 0 1,0 0-1,0 1 0,0-1 1,1 1-1,-1-1 0,0 1 0,-1 0 1,1-1-1,0 1 0,0 0 0,-1 0 1,1 0-1,-1 1 0,0-1 0,0 0 1,1 0-1,-2 1 0,1-1 0,0 1 1,0-1-1,-1 1 0,1 2 0,2 11 3,-1-1 0,0 1 0,-1 23 0,-1-37 0,-2 12 7,0 1 0,0-1 0,-2 0 0,1 0 1,-2 0-1,0 0 0,0-1 0,-2 1 0,1-1 0,-2-1 0,0 1 0,0-2 0,-18 20 0,2-4-67,-1-1 0,-2-2-1,0 0 1,-47 29-1,64-46-194,6-4 6,0 1 0,-1-2 0,1 1 1,-1 0-1,1-1 0,-1 0 0,0 0 0,0 0 0,0-1 0,0 0 1,-6 1-1,54-35-12733,-10 14 8404</inkml:trace>
</inkml:ink>
</file>

<file path=ppt/ink/ink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8:46:19.032"/>
    </inkml:context>
    <inkml:brush xml:id="br0">
      <inkml:brushProperty name="width" value="0.05" units="cm"/>
      <inkml:brushProperty name="height" value="0.05" units="cm"/>
    </inkml:brush>
  </inkml:definitions>
  <inkml:trace contextRef="#ctx0" brushRef="#br0">0 303 3394,'0'0'14171,"26"-6"-13127,85-21-343,-105 25-631,0 1 0,0 1-1,0-1 1,0 1 0,0-1-1,-1 2 1,1-1 0,0 1-1,0 0 1,0 0 0,5 2-1,-7-2-7,-1 1-1,0 0 0,0-1 1,0 1-1,0 0 1,0 0-1,0 1 0,0-1 1,-1 1-1,1-1 0,-1 1 1,0 0-1,4 5 0,-3 0 39,0-1-1,0 1 1,0-1-1,-1 1 1,0 0-1,-1 0 0,0 0 1,0 0-1,-1 0 1,0 0-1,0 1 1,-2 7-1,2-14-78,-1 0-1,1 0 1,-1 0-1,1 0 0,-1 0 1,0 0-1,0 0 1,0 0-1,0 0 1,0 0-1,0-1 1,0 1-1,-1 0 1,1-1-1,-1 1 0,1-1 1,-1 1-1,1-1 1,-1 0-1,0 0 1,0 1-1,0-1 1,0-1-1,0 1 1,0 0-1,0 0 0,0-1 1,0 1-1,0-1 1,0 0-1,0 1 1,0-1-1,0 0 1,0 0-1,-4-1 1,5 0 16,0 1 0,0-1 0,0 0 0,0 0 0,1 0 0,-1 0 1,0 0-1,0 0 0,0 0 0,1-1 0,-1 1 0,1 0 0,-1 0 1,1 0-1,-1-1 0,1 1 0,0 0 0,0 0 0,-1-1 0,1 1 1,0 0-1,0-1 0,0 1 0,0 0 0,1-2 0,3-39 705,-2 39-745,0 1 0,-1-1 0,1 1 0,1 0 0,-1 0 0,0-1 0,1 1 0,-1 1 0,1-1 0,-1 0 0,1 1 0,0-1-1,0 1 1,-1 0 0,1 0 0,0 0 0,0 0 0,0 0 0,6 0 0,71-5-91,-50 5 76,-15 1-41,-1-2 1,1 0 0,-1 0 0,0-2 0,0 1 0,0-2 0,0 0 0,19-11-1,-27 13 132,-1 0 0,-1-1 0,1 0 0,0 0 0,-1 0-1,0 0 1,0-1 0,0 1 0,-1-1 0,1 0 0,-1-1-1,0 1 1,-1 0 0,1-1 0,-1 0 0,0 1-1,0-1 1,-1 0 0,0 0 0,0 0 0,0 0 0,-1 0-1,0-6 1,-17 23 573,10-2-627,-1 0 1,1 1 0,1 0-1,0 0 1,1 0 0,0 1-1,0 0 1,-5 19 0,5-10 3,0 0 0,2 0 1,0 0-1,0 29 0,3-46-23,0 0-1,0 0 1,1 1 0,-1-1-1,1 0 1,-1 0 0,1 0-1,0 0 1,0 0-1,1 0 1,-1 0 0,1-1-1,-1 1 1,1 0-1,0-1 1,0 1 0,0-1-1,0 0 1,0 1-1,1-1 1,-1 0 0,1 0-1,-1-1 1,1 1 0,0 0-1,0-1 1,-1 0-1,1 0 1,0 1 0,0-2-1,4 2 1,10 1 0,0-1 1,0 0-1,0-1 1,29-2-1,-25 0 13,-10 0-14,1-1 0,-1 0 0,1 0 0,-1-1 0,0 0 0,0-1 0,-1-1 0,1 1 0,-1-2 0,0 0 0,0 0-1,10-8 1,-14 9 41,1 0 0,-2 0 0,1-1 0,-1 1 0,1-1 0,-1 0 0,-1-1 0,1 1-1,-1-1 1,-1 0 0,1 0 0,-1 0 0,0 0 0,-1-1 0,1 1 0,-2-1-1,1 0 1,0-12 0,-2 19 2,0 1 0,0-1 0,0 0 0,0 0 0,0 1 0,0-1 0,0 0 0,0 0 0,-1 1 0,1-1-1,0 0 1,0 0 0,-1 1 0,1-1 0,-1 0 0,1 1 0,-1-1 0,1 1 0,-1-1 0,1 1 0,-1-1 0,1 1 0,-1-1 0,0 1-1,1-1 1,-1 1 0,0 0 0,1-1 0,-2 1 0,-26 0 309,21 2-345,0 0-1,0 0 1,0 1 0,0 0 0,1 0-1,-7 5 1,4-1-7,1 0 0,0 0-1,1 1 1,-1 0 0,2 1 0,-1 0 0,1 0-1,1 0 1,-1 0 0,1 1 0,1 0 0,0 0-1,1 0 1,0 1 0,0-1 0,1 1 0,0 0-1,1-1 1,0 18 0,2-27-8,-1 0 1,1 0-1,-1 0 1,1 0-1,-1 0 1,1 0-1,0-1 0,0 1 1,-1 0-1,1 0 1,0-1-1,0 1 0,0-1 1,0 1-1,0 0 1,0-1-1,0 0 1,0 1-1,0-1 0,0 0 1,0 1-1,0-1 1,0 0-1,0 0 0,0 0 1,0 0-1,0 0 1,0 0-1,0 0 1,1 0-1,40-6-256,-33 2 256,0-1 1,-1-1-1,0 1 0,0-1 0,0-1 1,-1 1-1,0-1 0,0-1 1,0 1-1,6-11 0,-2 2-1,-1 1 1,-1-2-1,0 1 1,11-31-1,-12 16 29,-1-1-1,-1 1 1,-2-1 0,-1 0-1,-1 0 1,-2 0 0,-2-1-1,-4-31 1,-4 39-11,10 25-1,0 1 0,0-1 0,0 0 0,-1 1 0,1-1 1,0 0-1,0 1 0,0-1 0,0 0 0,0 1 0,-1-1 0,1 0 0,0 0 0,0 1 0,-1-1 0,1 0 1,0 0-1,0 1 0,-1-1 0,1 0 0,0 0 0,-1 0 0,1 0 0,0 1 0,-1-1 0,1 0 0,0 0 1,-1 0-1,1 0 0,0 0 0,-1 0 0,1 0 0,0 0 0,-1 0 0,1 0 0,0 0 0,-1 0 0,1 0 1,0 0-1,-1 0 0,1 0 0,0 0 0,-1-1 0,1 1 0,0 0 0,-1 0 0,1 0 0,0-1 0,-1 1 1,1 0-1,0 0 0,0 0 0,-1-1 0,1 1 0,0 0 0,0-1 0,0 1 0,-1 0 0,1-1 0,0 1 0,0 0 1,0-1-1,0 1 0,0 0 0,0-1 0,0 1 0,0 0 0,0-1 0,0 1 0,-7 21 28,1 0 1,1 1-1,1 0 0,-1 32 0,3 95 135,2-96-137,0-37-25,1 0 1,0 0-1,1 0 0,9 30 0,-9-39-11,0-1-1,0 0 0,1 0 1,0 0-1,0 0 0,1 0 1,0-1-1,0 1 1,0-1-1,0 0 0,1 0 1,0-1-1,0 1 0,8 5 1,-10-9-16,0 1 0,-1 0 0,1-1 0,0 0 1,0 0-1,0 0 0,0 0 0,0 0 0,0 0 0,0-1 0,0 1 1,0-1-1,1 0 0,-1 0 0,0 0 0,0-1 0,0 1 1,0-1-1,4-1 0,-2 0 5,-1 0 1,1 0-1,-1-1 0,0 0 1,0 0-1,0 0 1,0 0-1,0 0 0,-1-1 1,0 0-1,4-4 1,2-6 15,0 1 0,-1-2 0,-1 1 0,0-1 0,-1-1 0,4-17 0,-4 15 16,5-32 284,-9 126-296,0 30 23,-6-38-2926,4-68 2740,-3 8-3043</inkml:trace>
</inkml:ink>
</file>

<file path=ppt/ink/ink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8:46:19.404"/>
    </inkml:context>
    <inkml:brush xml:id="br0">
      <inkml:brushProperty name="width" value="0.05" units="cm"/>
      <inkml:brushProperty name="height" value="0.05" units="cm"/>
    </inkml:brush>
  </inkml:definitions>
  <inkml:trace contextRef="#ctx0" brushRef="#br0">0 17 11701,'0'0'9909,"90"-16"-11398,-66 42-1632,-3 5-1601,0 2-3186</inkml:trace>
</inkml:ink>
</file>

<file path=ppt/ink/ink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8:46:20.339"/>
    </inkml:context>
    <inkml:brush xml:id="br0">
      <inkml:brushProperty name="width" value="0.05" units="cm"/>
      <inkml:brushProperty name="height" value="0.05" units="cm"/>
    </inkml:brush>
  </inkml:definitions>
  <inkml:trace contextRef="#ctx0" brushRef="#br0">131 286 12214,'0'0'13107,"-7"-1"-12283,4 1-793,0 0 0,0 0 0,0 0-1,0 1 1,0-1 0,0 1 0,0-1-1,1 1 1,-1 0 0,0 0 0,0 0-1,0 1 1,1-1 0,-1 1 0,1-1-1,-1 1 1,1 0 0,-4 4 0,0 0 15,1 0 0,0 1 0,0-1 0,1 1 1,0 0-1,0 1 0,-3 8 0,1 0-21,1 0 0,0 1 1,1-1-1,1 1 0,1 0 0,0 0 0,1 18 0,1-33-28,1 0-1,-1-1 0,0 1 1,1 0-1,0 0 0,-1-1 0,1 1 1,0 0-1,0-1 0,0 1 0,0-1 1,0 1-1,0-1 0,0 1 0,1-1 1,-1 0-1,0 0 0,1 0 0,-1 0 1,1 0-1,-1 0 0,1 0 0,0 0 1,-1 0-1,1-1 0,0 1 0,0-1 1,-1 1-1,1-1 0,3 0 0,7 2-46,1-1-1,-1 0 1,19-2-1,-13 1-12,-8 0 37,1-1 0,-1 0-1,0-1 1,1 0 0,-1-1 0,0 0 0,0 0-1,-1-1 1,1 0 0,-1-1 0,10-6-1,-5 1-1,0-1 0,0 0 0,-1-1 0,0 0 0,-1-1 0,11-16 0,-5 3 20,-1 0 0,-1-1 0,-2-1 1,-1 0-1,0-1 0,-3 0 0,9-33 0,-15 44 190,-1 1-1,0-1 1,-1 0-1,-1 0 0,0 0 1,-4-35-1,2 53-132,0-1-1,1 0 0,-1 1 1,1-1-1,-1 1 0,0-1 0,0 0 1,1 1-1,-1-1 0,0 1 1,0 0-1,1-1 0,-1 1 1,0 0-1,0-1 0,0 1 0,0 0 1,0 0-1,1 0 0,-1 0 1,0 0-1,0 0 0,0 0 1,0 0-1,0 0 0,0 0 0,0 0 1,1 1-1,-1-1 0,0 0 1,0 1-1,0-1 0,1 1 1,-1-1-1,0 1 0,0-1 1,-1 2-1,-3 5-1,-1 0-1,1 1 1,0 0 0,1 0 0,-1 1 0,2-1 0,-6 18-1,-16 68 87,18-48-111,1 0 0,2 1 0,5 80 0,-1-122-42,0-1 0,1 1 1,0-1-1,0 0 1,0 1-1,0-1 0,0 0 1,1 0-1,0 0 0,0 0 1,0 0-1,0 0 1,1-1-1,-1 1 0,1-1 1,0 0-1,0 1 0,0-1 1,1-1-1,-1 1 0,1 0 1,4 2-1,-5-3 2,1-1 1,-1 0-1,1 1 0,-1-1 0,1-1 1,-1 1-1,1 0 0,0-1 0,-1 0 1,1 0-1,0 0 0,0 0 0,-1 0 1,1-1-1,0 0 0,-1 0 0,1 0 1,-1 0-1,1 0 0,-1-1 0,1 1 0,-1-1 1,0 0-1,0 0 0,0 0 0,4-4 1,14-15 13,0 0 0,-2-2 0,22-32 0,-23 31 28,-15 20 5,-3 50 30,0-29-59,0 1 1,0-1 0,2 1-1,0-1 1,1 0 0,1 0-1,12 32 1,-16-47-23,1-1 0,0 0 0,0 1 0,0-1 0,-1 0 0,1 1 0,1-1 0,-1 0 0,0 0 0,0 0 0,0 0 0,1 0 0,-1 0 0,0 0 0,1 0 0,-1-1 0,0 1 1,1 0-1,-1-1 0,1 0 0,0 1 0,-1-1 0,1 0 0,-1 1 0,1-1 0,-1 0 0,1 0 0,0 0 0,-1-1 0,1 1 0,-1 0 0,1 0 0,-1-1 0,1 1 0,-1-1 0,1 0 0,-1 1 0,1-1 0,-1 0 0,0 0 0,1 0 0,-1 0 0,2-1 0,6-5-12,0 0-1,0-1 1,0 0-1,8-11 1,78-112 42,-90 199 541,-6-41-545,2 33-90,-1-60 84,0 0 1,0 1-1,1-1 1,-1 0-1,0 1 1,0-1-1,0 0 1,0 1-1,0-1 1,0 0-1,0 0 1,0 1-1,1-1 1,-1 0-1,0 0 1,0 1 0,0-1-1,1 0 1,-1 0-1,0 1 1,0-1-1,1 0 1,-1 0-1,0 0 1,0 0-1,1 1 1,-1-1-1,0 0 1,1 0-1,-1 0 1,0 0-1,0 0 1,1 0-1,-1 0 1,0 0-1,1 0 1,-1 0-1,0 0 1,1 0-1,-1 0 1,1 0-1,15-10-114,8-15-47,44-46 176,-60 64-11,0 1 0,0-1 0,1 1 0,-1 1 0,1-1 0,1 2 1,12-6-1,-18 8 0,0 1 1,0 0-1,1 0 1,-1 1 0,0-1-1,0 1 1,0 0 0,1 0-1,-1 0 1,0 1-1,0 0 1,0-1 0,0 1-1,1 1 1,-1-1-1,-1 1 1,6 2 0,0 2 6,0 0-1,-1 1 1,0 0 0,0 0 0,8 11 0,2 1 51,-17-18-59,0 0 1,0 0 0,0 0 0,0 0-1,0-1 1,0 1 0,0 0 0,0-1-1,0 1 1,0-1 0,1 1 0,-1-1-1,0 0 1,0 1 0,1-1 0,-1 0-1,0 0 1,0 0 0,1 0 0,-1 0-1,0 0 1,0 0 0,1 0 0,-1-1-1,0 1 1,0 0 0,1-1 0,-1 1-1,0-1 1,0 1 0,0-1 0,0 0-1,0 1 1,0-1 0,2-1 0,34-40 90,-22 24-103,-11 13 17,3-3-5,1 1 1,0-1-1,0 2 0,11-9 0,-17 14 2,-1 0 1,0 0-1,1 0 0,-1 0 1,1 1-1,-1-1 1,1 0-1,-1 1 0,1-1 1,0 1-1,-1 0 0,1 0 1,-1-1-1,1 1 0,0 0 1,-1 0-1,1 0 1,0 1-1,-1-1 0,1 0 1,-1 1-1,1-1 0,-1 1 1,1-1-1,-1 1 0,1 0 1,-1-1-1,1 1 1,-1 0-1,0 0 0,1 0 1,-1 0-1,0 0 0,0 1 1,2 1-1,7 11 12,-1 0 0,-1 1 1,0-1-1,-1 1 0,10 30 0,-8 9-4551</inkml:trace>
</inkml:ink>
</file>

<file path=ppt/ink/ink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8:46:20.668"/>
    </inkml:context>
    <inkml:brush xml:id="br0">
      <inkml:brushProperty name="width" value="0.05" units="cm"/>
      <inkml:brushProperty name="height" value="0.05" units="cm"/>
    </inkml:brush>
  </inkml:definitions>
  <inkml:trace contextRef="#ctx0" brushRef="#br0">1 67 17128,'0'0'7011,"2"-66"-8948,6 66-944</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7:57:43.778"/>
    </inkml:context>
    <inkml:brush xml:id="br0">
      <inkml:brushProperty name="width" value="0.05" units="cm"/>
      <inkml:brushProperty name="height" value="0.05" units="cm"/>
    </inkml:brush>
  </inkml:definitions>
  <inkml:trace contextRef="#ctx0" brushRef="#br0">0 15 13942,'0'0'8079,"7"0"-7740,395-14 2312,-401 14-2832,1 0-1,0 0 1,0 0 0,0 0-1,-1 0 1,1 0-1,0 1 1,0-1-1,-1 1 1,1-1-1,0 1 1,-1 0-1,1 0 1,-1-1-1,1 1 1,-1 0-1,1 0 1,-1 1-1,1-1 1,-1 0-1,1 2 1,9 25-9195,-8-14-1387</inkml:trace>
</inkml:ink>
</file>

<file path=ppt/ink/ink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8:46:21.013"/>
    </inkml:context>
    <inkml:brush xml:id="br0">
      <inkml:brushProperty name="width" value="0.05" units="cm"/>
      <inkml:brushProperty name="height" value="0.05" units="cm"/>
    </inkml:brush>
  </inkml:definitions>
  <inkml:trace contextRef="#ctx0" brushRef="#br0">1 1 9268,'0'0'16984,"139"19"-16680,-75-19-304,-9-5-64,-8-5-896,-15 8-3554,-14 2-4290</inkml:trace>
</inkml:ink>
</file>

<file path=ppt/ink/ink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8:46:21.729"/>
    </inkml:context>
    <inkml:brush xml:id="br0">
      <inkml:brushProperty name="width" value="0.05" units="cm"/>
      <inkml:brushProperty name="height" value="0.05" units="cm"/>
    </inkml:brush>
  </inkml:definitions>
  <inkml:trace contextRef="#ctx0" brushRef="#br0">21 240 15591,'0'0'7361,"0"22"-7201,-2 198 734,1-216-884,1 0 1,0 0 0,1 1-1,-1-1 1,1 0 0,0 0-1,0 0 1,0 0 0,0 0-1,1 0 1,0 0-1,0 0 1,0 0 0,0-1-1,4 5 1,-4-6-6,0 0 0,1 0-1,-1-1 1,1 1 0,0 0 0,-1-1-1,1 0 1,0 0 0,0 0 0,0 0-1,0 0 1,0-1 0,0 1 0,0-1-1,0 0 1,0 0 0,0 0-1,0 0 1,0 0 0,0-1 0,6-1-1,-6 1 18,1-1 0,-1 0 0,0 0-1,0 1 1,0-2 0,0 1-1,0 0 1,0-1 0,-1 1 0,1-1-1,-1 0 1,0 0 0,0 0-1,0 0 1,0 0 0,0 0-1,0 0 1,-1-1 0,0 1 0,0-1-1,0 1 1,0-1 0,0 1-1,-1-1 1,1-5 0,1-10 13,0 0 0,-2 0 0,-1-29 0,0 42-15,0-1 0,0 0 1,-1 1-1,1 0 0,-1-1 0,-1 1 1,1 0-1,-1 0 0,0 0 1,-1 0-1,-7-9 0,-1 1 18,0 2 1,-28-23-1,-7-5 4,45 38-40,1 0 0,-1 0 1,0 0-1,1 0 0,-1 0 0,1 0 1,0-1-1,0 1 0,0 0 0,0-1 1,0 1-1,0-1 0,0 1 0,1-1 1,-1 1-1,1-1 0,0 1 0,0-1 1,0 1-1,0-1 0,0 0 0,1 1 1,-1-1-1,1 1 0,0-1 0,-1 1 1,1-1-1,0 1 0,0 0 0,3-4 1,1-2-3,0 1 0,0 0 0,0 1 1,1-1-1,0 1 0,1 1 1,9-8-1,-1 2-33,1 1 0,28-15 0,-39 22 39,-1 1-1,1 0 0,-1 1 1,1-1-1,0 1 0,-1 0 1,1 0-1,0 1 0,0-1 1,0 1-1,0 0 0,0 0 1,-1 1-1,1-1 0,9 3 1,-12-1 15,0-1-1,1 1 1,-1-1 0,0 1 0,0 0 0,0 0 0,0 0 0,-1 0 0,1 1 0,0-1 0,-1 0 0,0 1 0,1-1 0,-1 1-1,0-1 1,0 1 0,-1 0 0,2 4 0,8 57 348,-9-53-263,7 345 1648,-10-218-1510,-10 334 211,0-2-413,12-457-35,0-1 0,1 1 0,0-1 0,1 1 0,4 16 0,-5-27-10,-1 0 0,1 1 0,0-1 0,1 0-1,-1 1 1,0-1 0,1 0 0,-1 0 0,1 0 0,-1 0 0,1 0 0,0-1 0,0 1 0,0 0 0,0-1 0,0 1 0,0-1 0,0 0 0,1 0 0,-1 0 0,0 0-1,1 0 1,-1 0 0,1-1 0,-1 1 0,1-1 0,-1 0 0,1 1 0,-1-1 0,1 0 0,-1-1 0,4 1 0,-1-1-2,-1-1 1,0 1-1,1-1 0,-1 0 1,0 0-1,0 0 1,0 0-1,0-1 1,0 1-1,-1-1 0,1 0 1,-1 0-1,0 0 1,1-1-1,-2 1 0,1-1 1,0 0-1,-1 0 1,1 0-1,-1 0 0,0 0 1,-1 0-1,1-1 1,1-8-1,0 3 0,0-1-1,0 0 1,-2 0 0,1 0-1,-1 0 1,-1 0 0,0 0-1,-1 0 1,-2-17 0,0 19-10,-1 1 1,1-1 0,-1 1-1,0 0 1,-1 0 0,0 1-1,0 0 1,-1-1 0,0 2-1,0-1 1,0 1 0,-1 0-1,0 0 1,0 1 0,-1 0-1,0 0 1,1 1-1,-1-1 1,-16-4 0,3 1-4,0 1 1,-1 1 0,0 1 0,0 1-1,-1 0 1,-39 1 0,60 3 17,0 0 1,0 0 0,-1 0-1,1 0 1,0 0 0,0 0-1,-1-1 1,1 1 0,0-1-1,0 0 1,0 1 0,0-1-1,0 0 1,0 0 0,0 0-1,0-1 1,0 1 0,0 0-1,1-1 1,-1 1 0,-2-4 0,3 4-3,1-1 1,0 0 0,0 1-1,0-1 1,0 0 0,0 1-1,0-1 1,1 0 0,-1 1 0,0-1-1,1 0 1,-1 1 0,1-1-1,0 1 1,0-1 0,-1 1-1,1-1 1,0 1 0,0 0 0,0-1-1,0 1 1,1 0 0,-1 0-1,0 0 1,0-1 0,1 2-1,-1-1 1,1 0 0,2-1 0,23-17 96,2 2 0,-1 0 0,52-19 0,10 2-2395,-2 6-6951,-55 18-863</inkml:trace>
</inkml:ink>
</file>

<file path=ppt/ink/ink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8:46:23.162"/>
    </inkml:context>
    <inkml:brush xml:id="br0">
      <inkml:brushProperty name="width" value="0.05" units="cm"/>
      <inkml:brushProperty name="height" value="0.05" units="cm"/>
    </inkml:brush>
  </inkml:definitions>
  <inkml:trace contextRef="#ctx0" brushRef="#br0">116 38 10949,'0'0'14660,"0"-8"-13793,0 3-749,-2-18 174,-1 22-135,-3 15 66,-28 127 708,-27 246 0,56-348-918,2-1 1,1 0-1,7 70 0,-5-105-14,1 1 0,0-1 0,0 1 0,0-1 0,1 0 0,-1 0 0,1 0-1,0 0 1,0 0 0,0 0 0,0 0 0,0 0 0,1-1 0,-1 1 0,1-1 0,-1 0-1,1 0 1,0 0 0,0 0 0,0 0 0,0 0 0,1-1 0,-1 0 0,0 1 0,1-1-1,4 1 1,-4-2 0,0 1-1,0 0 0,0-1 0,0 0 0,0 0 0,0 0 1,0-1-1,0 1 0,0-1 0,0 0 0,0 0 0,0 0 1,0-1-1,-1 1 0,1-1 0,0 0 0,-1 0 0,1 0 1,-1 0-1,0-1 0,0 0 0,4-3 0,1-5-9,0-1 0,-1 0 0,0 0 0,9-23 0,7-13 10,-19 43-2,-1 1 0,1-1 0,0 1 1,0-1-1,0 1 0,0 1 0,1-1 0,0 0 0,-1 1 0,2 0 0,-1 0 0,0 1 0,0-1 0,1 1 0,-1 0 0,1 1 0,0-1 0,-1 1 0,1 0 1,0 1-1,11-1 0,-10 1 0,0 0 1,0 1-1,0-1 1,0 1-1,0 1 1,0-1-1,0 1 1,0 0-1,-1 1 1,1 0-1,-1 0 1,1 0-1,-1 1 1,0-1-1,0 2 1,-1-1-1,7 7 1,-8-6-4,-1-1 1,0 1-1,0 0 0,0 1 1,-1-1-1,1 0 1,-2 1-1,1-1 0,0 1 1,-1 0-1,0-1 0,0 1 1,-1 0-1,0 10 1,0-13 10,0-1 0,0 1 0,0-1 0,-1 0 0,1 1 0,-1-1 0,0 1 0,1-1 0,-1 0 0,0 0 0,0 1 0,-1-1 0,1 0 0,0 0 0,-1 0 0,1 0 0,-1-1 0,0 1 0,1 0 0,-1-1 0,0 1 0,0-1 0,0 1 0,0-1 0,0 0 0,-1 0 0,1 0 0,0 0 0,0 0 0,-1-1 0,1 1 0,-1-1 0,1 1 0,0-1 0,-5 0 0,5 0-3,1 0 0,0 0 1,0 0-1,0 0 0,0 0 0,0-1 1,0 1-1,0 0 0,0-1 0,0 1 1,0-1-1,0 1 0,0-1 0,0 0 1,0 1-1,1-1 0,-1 0 0,0 1 1,0-1-1,1 0 0,-1 0 0,0 0 1,1 0-1,-1 0 0,0-1 0,0-1-1,0 0-1,0 0 0,0 0 0,0 0 0,1 0 0,-1 0 1,1-1-1,0 1 0,0-3 0,0 1-9,1-1 0,-1 1-1,1 0 1,0 0 0,0 0 0,1 0-1,-1 1 1,1-1 0,0 0 0,1 0 0,4-6-1,-1 5-3,0 0 0,0 0 0,1 1 0,0 0 0,0 1 0,0 0 0,1 0 0,-1 0 0,1 1 0,0 0 0,11-2 0,5 0-30,-1 2-1,39-1 1,-42 4-29,0-1 0,-1-1 0,0-1 0,1 0 1,18-7-1,-35 9 78,-1 0 0,1 0 0,0 0 0,-1 0 0,1 0 0,-1 0 0,1-1 0,-1 1 0,1-1 0,-1 0 0,0 0 0,0 0 0,0 0 0,0 0 0,0 0 0,-1-1 0,1 1 0,-1 0 0,1-1 0,-1 0 0,0 1 0,0-1 0,0 0 0,0 1 0,0-1 0,-1 0 0,1-5 0,-1 7 92,-2 2-92,1-1 0,-1 0-1,0 1 1,1-1 0,-1 1-1,1 0 1,-1 0 0,1-1 0,-1 1-1,1 0 1,-1 0 0,1 1-1,0-1 1,-1 0 0,1 0-1,0 0 1,0 1 0,0-1-1,0 1 1,-1 2 0,0-2 2,-6 9-4,1 0 0,0 0-1,1 0 1,0 1-1,0 0 1,-3 13-1,7-17-2,-1-1 0,2 0 0,-1 0 0,1 1 0,0-1 0,1 1 0,0-1 0,0 1 0,0-1 0,1 0 0,0 1 0,3 10 0,-2-16-3,-1 0 0,1 1 0,0-1 0,0 0 0,-1 0 0,1 0 0,1 0 0,-1 0 0,0 0 0,0-1 0,1 1 1,-1-1-1,1 1 0,-1-1 0,1 0 0,0 0 0,-1 0 0,1 0 0,0-1 0,0 1 0,-1-1 0,1 0 0,4 0 0,69-1-31,-66 0 29,1-2 1,-1 1-1,0-1 1,0-1-1,0 0 1,0 0-1,-1-1 1,0 0-1,0-1 1,15-11-1,-7 3-7,-1-1-1,0-1 1,-1 0-1,15-21 1,-27 34 18,-1-1 0,1 0 1,-1 0-1,0 0 0,0 0 0,0 0 1,-1 0-1,1-1 0,-1 1 1,0-1-1,0 1 0,-1-1 1,1 1-1,-1-6 0,0 9 30,-3 1-32,0 1-1,0 0 1,0 0-1,0 1 1,0-1-1,0 0 1,0 1-1,1 0 1,-1-1-1,0 1 1,1 0-1,0 1 1,-1-1-1,1 0 1,0 1-1,0-1 1,1 1-1,-4 5 1,-27 52 91,28-49-105,0 0 1,1 0-1,0 0 1,1 0-1,0 1 1,1-1-1,0 1 1,2 22 0,-1-30 5,0-1 0,1 1 0,-1 0 1,1-1-1,0 1 0,0 0 1,0-1-1,1 1 0,-1-1 1,1 0-1,0 1 0,-1-1 0,2 0 1,-1 0-1,0 0 0,1-1 1,-1 1-1,1 0 0,0-1 0,0 0 1,0 1-1,0-1 0,0 0 1,0-1-1,1 1 0,-1-1 1,0 1-1,1-1 0,0 0 0,3 1 1,5-1-26,0 1 1,0-1-1,0-1 0,0 0 1,0-1-1,0 0 0,0-1 1,0-1-1,0 0 1,-1 0-1,20-8 0,-25 7-307,0 1-1,0-1 1,0 0-1,0 0 1,-1 0-1,0-1 1,0 0-1,0 0 1,5-7-1,-6 6-669,0 0-1,-1 0 0,0 0 0,0-1 0,0 1 0,-1-1 0,0 1 1,0-1-1,-1 0 0,1-10 0,-1-14-9465</inkml:trace>
</inkml:ink>
</file>

<file path=ppt/ink/ink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8:46:23.627"/>
    </inkml:context>
    <inkml:brush xml:id="br0">
      <inkml:brushProperty name="width" value="0.05" units="cm"/>
      <inkml:brushProperty name="height" value="0.05" units="cm"/>
    </inkml:brush>
  </inkml:definitions>
  <inkml:trace contextRef="#ctx0" brushRef="#br0">1 51 10293,'0'0'12432,"11"0"-11405,260-24 1460,29-2-5187,-269 26-3807,-17 0 616</inkml:trace>
</inkml:ink>
</file>

<file path=ppt/ink/ink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8:46:27.605"/>
    </inkml:context>
    <inkml:brush xml:id="br0">
      <inkml:brushProperty name="width" value="0.05" units="cm"/>
      <inkml:brushProperty name="height" value="0.05" units="cm"/>
    </inkml:brush>
  </inkml:definitions>
  <inkml:trace contextRef="#ctx0" brushRef="#br0">14 62 9716,'0'0'11902,"-3"-12"-11102,-7-38 187,11 66-755,2-1 0,0 0-1,0 0 1,2 0 0,0 0 0,10 21-1,10 30 239,16 87-29,23 172 0,-2 162 182,-37-264-303,-14-140-224,1-1 35,0 96-1,-12-178 129,-33-21-214,17 6-46,0 0-1,0-1 1,-25-35-1,25 30 12,-1 1 0,-20-19 1,36 39-14,1 0 1,0 0-1,-1 0 0,1 0 1,-1 0-1,1 0 1,0 1-1,-1-1 1,1 0-1,0 0 1,-1 0-1,1 0 1,0 1-1,-1-1 1,1 0-1,0 0 1,-1 1-1,1-1 1,0 0-1,0 1 1,-1-1-1,1 0 1,0 1-1,0-1 1,0 0-1,-1 1 1,1-1-1,0 1 1,0-1-1,0 0 1,0 1-1,0-1 1,0 1-1,0-1 1,0 0-1,0 1 1,0-1-1,0 1 1,0-1-1,0 0 1,0 1-1,1 0 1,-4 20-21,3-18 23,-1 13 10,0 0 1,1 0-1,1 0 1,1 0-1,5 28 1,-5-40-8,-1 1 0,1-1-1,1 1 1,-1-1 0,1 0 0,-1 0 0,1 0-1,0 0 1,0 0 0,1-1 0,-1 1 0,1-1 0,0 0-1,0 0 1,0 0 0,0-1 0,0 1 0,1-1-1,-1 0 1,1 0 0,-1-1 0,1 1 0,6 0-1,-1 0 13,0 0 0,-1-1-1,1 0 1,0-1-1,0 0 1,0-1-1,0 0 1,0 0-1,-1-1 1,1 0-1,0-1 1,-1 0-1,0 0 1,0-1-1,0-1 1,0 1-1,10-9 1,-3 2-10,-1-1-1,-1 0 1,0-2 0,0 1 0,-2-2-1,1 0 1,-2 0 0,10-18 0,-18 28-211,0-1 0,0 1 1,0-1-1,-1 0 0,0 0 1,0 0-1,-1 0 0,0 0 1,0 0-1,1-6 0</inkml:trace>
</inkml:ink>
</file>

<file path=ppt/ink/ink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8:46:30.769"/>
    </inkml:context>
    <inkml:brush xml:id="br0">
      <inkml:brushProperty name="width" value="0.05" units="cm"/>
      <inkml:brushProperty name="height" value="0.05" units="cm"/>
    </inkml:brush>
  </inkml:definitions>
  <inkml:trace contextRef="#ctx0" brushRef="#br0">1 508 9156,'0'0'9314,"10"-22"-8378,1-8-624,-4 12-84,0 1-1,1 0 1,1 0 0,0 0 0,14-16-1,-12 18 72,-1-1-1,0 0 1,-1 0-1,-1-1 1,-1 0-1,0-1 1,-1 1-1,-1-1 1,-1 0-1,-1-1 0,0 1 1,-1-1-1,-1 1 1,-1-1-1,-3-28 1,3 45-218,-1-1 0,0 1 0,1 0-1,-1 0 1,0 0 0,0 1 0,0-1 0,-1 0 0,1 0 0,0 0 0,-3-1 0,4 2-68,0 1 0,-1 0 0,1-1 0,-1 1 0,1 0 0,-1-1 0,1 1 0,-1 0 1,0 0-1,1 0 0,-1 0 0,1-1 0,-1 1 0,1 0 0,-1 0 0,1 0 0,-1 0 0,0 0 0,1 0 1,-1 1-1,1-1 0,-1 0 0,1 0 0,-1 0 0,1 0 0,-1 1 0,1-1 0,-1 0 0,1 0 0,-1 1 1,1-1-1,-1 0 0,1 1 0,-1-1 0,1 1 0,0-1 0,-1 0 0,1 1 0,0-1 0,-1 1 0,1-1 1,0 1-1,0-1 0,-1 1 0,1 0 0,0-1 0,0 1 0,0-1 0,0 1 0,0-1 0,0 1 0,0 0 1,-7 18 16,2-1 1,0 1 0,1 0 0,-2 35 0,2 88 338,3-97-204,10 637 653,0-115-761,-8-539-67,0-24 61,0-6 24,2-43 303,45-756 64,-46 776-442,33-231-9,-30 229 0,2 0 0,1 1 0,1 0-1,1 0 1,1 1 0,2 0 0,18-28 0,-26 47-2,0 0 1,0 0 0,1 1 0,-1-1-1,1 1 1,1 1 0,-1-1-1,12-5 1,-15 8 6,-1 1 0,0 0 0,0 0-1,1 0 1,-1 0 0,0 1 0,1-1 0,-1 1 0,1-1 0,-1 1-1,1 0 1,-1 0 0,1 0 0,-1 0 0,1 0 0,-1 1-1,1-1 1,-1 1 0,1-1 0,-1 1 0,0 0 0,1 0-1,-1 0 1,0 0 0,0 1 0,0-1 0,0 1 0,0-1 0,0 1-1,3 3 1,0 2-2,-1 0 0,0 0 0,-1 1-1,0-1 1,0 1 0,0-1 0,-1 1-1,0 0 1,-1 0 0,0 0 0,0 0-1,-1 1 1,0-1 0,0 0 0,-1 0 0,-1 9-1,0-4 6,-1 1 0,0-1-1,0 0 1,-2-1-1,1 1 1,-2-1-1,0 0 1,0 0 0,-9 12-1,-11 9-71,-2-1-1,-1-1 1,-2-2-1,0-1 0,-2-2 1,-46 29-1,63-49-1482,18-15-2179,19-17-642,74-47-4240,-25 27 5794,-46 31 4163,0 2 0,49-18 0,-56 26-487,0 0 0,1 2-1,-1 0 1,0 1-1,1 1 1,0 0-1,-1 2 1,28 3-1,-42-4-764,0 1 0,0 0-1,0 0 1,-1 0-1,1 0 1,0 0 0,0 1-1,-1-1 1,1 1 0,-1 0-1,1 0 1,-1 0-1,0 0 1,0 0 0,0 0-1,0 1 1,0-1 0,0 1-1,-1-1 1,1 1-1,1 4 1,-1-1 434,0-1-1,0 0 1,-1 1-1,0-1 1,0 0-1,0 11 1,-1-20-501,0 1-1,0-1 1,1 1 0,-1-1-1,1 1 1,-1-1 0,1 1 0,0 0-1,0-1 1,1 1 0,-1 0-1,1 0 1,0 0 0,-1 0-1,1 0 1,1 0 0,-1 0 0,0 1-1,1-1 1,-1 1 0,1-1-1,0 1 1,0 0 0,0 0 0,0 0-1,0 1 1,0-1 0,0 1-1,5-2 1,8-1-44,1 1 0,0 0 0,0 1 0,0 1 0,19 0 0,39-4-47,-64 3 82,1 0 0,-1-2-1,0 1 1,0-1-1,0-1 1,13-7-1,-21 10 12,0 0 0,1 0 0,-1-1 0,0 1-1,-1-1 1,1 0 0,0 1 0,-1-1 0,1-1-1,-1 1 1,0 0 0,0 0 0,-1-1 0,1 1 0,-1-1-1,1 0 1,-1 1 0,0-1 0,0 0 0,-1 0-1,1 0 1,-1-5 0,0 9-6,-1-1 1,1 1-1,-1 0 1,1 0-1,0-1 1,-1 1-1,1 0 0,-1 0 1,1-1-1,-1 1 1,1 0-1,-1 0 1,1 0-1,-1 0 0,1 0 1,-1 0-1,1 0 1,-1 0-1,1 0 1,-1 0-1,1 0 0,-1 0 1,1 0-1,-1 0 1,1 0-1,-1 1 0,1-1 1,-1 0-1,1 0 1,-1 1-1,1-1 1,-1 0-1,0 1 0,-20 9 53,13-3-61,0 1-1,0-1 1,1 1 0,0 0 0,1 1 0,-1 0 0,2 0-1,-1 0 1,1 1 0,-7 18 0,7-14-2,1 0 0,0 0 1,1 1-1,1-1 0,0 1 0,1-1 0,0 26 0,2-36-7,0 0 0,0 0 0,0 0-1,0-1 1,1 1 0,0 0 0,-1 0-1,1-1 1,0 1 0,1-1 0,-1 0-1,1 0 1,-1 0 0,1 0 0,0 0-1,0 0 1,0-1 0,1 1 0,-1-1-1,1 0 1,-1 0 0,1 0 0,-1-1-1,1 1 1,0-1 0,0 0 0,0 0-1,7 1 1,13 2-5,0-1 0,0-1-1,38-1 1,-49-1 1,0-1 5,0 0 0,0-1 0,-1-1 0,1 0 0,-1-1 0,0 0 0,0-1 0,0 0 0,0-1 0,-1 0 0,0-1 0,0 0 0,11-10 0,-15 11 11,-1 1 0,1-1 1,-1 0-1,-1 0 0,1 0 0,-1-1 0,0 0 0,-1 0 0,0 0 0,0-1 0,0 1 0,-1-1 1,0 0-1,0 0 0,-1 0 0,0-1 0,-1 1 0,0 0 0,0-1 0,-1 1 0,0-11 1,-1 18-11,1 0 1,-1 1 0,0-1 0,0 0 0,0 1 0,1-1 0,-1 1 0,0-1 0,0 1 0,0-1 0,0 1 0,0 0 0,0-1 0,0 1 0,0 0 0,0 0 0,0 0 0,0 0 0,0 0 0,0 0-1,0 0 1,0 0 0,0 0 0,0 0 0,0 0 0,-2 1 0,-29 6 16,18 2-7,1 0 0,-1 0-1,2 1 1,-1 1 0,1 0-1,1 1 1,0 0 0,0 1 0,2 0-1,-1 1 1,2 0 0,-8 17-1,14-27-17,0 1-1,1 0 0,0 0 1,0 0-1,0 0 0,1 0 1,0 1-1,-1-1 0,3 8 1,-2-12 3,1 0 1,-1-1 0,1 1 0,0 0 0,-1-1 0,1 1-1,0-1 1,0 1 0,-1-1 0,1 0 0,0 1 0,0-1 0,0 0-1,-1 0 1,1 1 0,0-1 0,0 0 0,0 0 0,0 0-1,0 0 1,0 0 0,-1 0 0,2 0 0,29-1 10,-26 0-10,2 0 8,0 0-1,0-1 0,0 0 1,0-1-1,-1 0 1,1 0-1,-1 0 0,0 0 1,0-1-1,0 0 1,0-1-1,-1 1 1,0-1-1,0 0 0,0 0 1,0-1-1,4-6 1,4-7-16,0 1 0,-1-1 0,-2-1 0,12-28 0,-13 19 24,-1-1-1,-2 0 0,-1-1 1,-1 1-1,-2-1 0,-3-57 1,1 56 12,0 25 4,-1-27 13,1 33-15,-1 0 1,1-1-1,0 1 1,0 0-1,-1 0 0,1 0 1,-1 0-1,1 0 1,-1 0-1,1 0 1,-1 0-1,1 0 1,-1 0-1,0 0 1,0 1-1,1-1 1,-1 0-1,0 0 1,0 1-1,0-1 1,0 0-1,0 1 1,0-1-1,-2 0 1,3 1-9,-1 0 0,0 0 1,0 0-1,0 1 0,0-1 0,0 0 1,0 0-1,0 1 0,0-1 1,0 0-1,1 1 0,-1-1 1,0 1-1,0-1 0,0 1 0,1 0 1,-1-1-1,0 1 0,1 0 1,-1-1-1,1 1 0,-1 0 1,0 0-1,1-1 0,0 1 0,-1 0 1,1 0-1,-1 1 0,-12 33-53,11-27 86,-10 29-3,3 1 1,1 0-1,2 1 0,2 0 1,1-1-1,2 1 0,7 70 1,-6-103-53,2-1 1,-1 1-1,0 0 1,1 0-1,0-1 0,0 1 1,1-1-1,0 1 1,0-1-1,0 0 0,0 0 1,1-1-1,0 1 1,0-1-1,0 1 1,0-1-1,1 0 0,-1-1 1,1 1-1,10 4 1,-11-6-4,0 0 1,0-1-1,1 0 0,-1 1 1,1-2-1,-1 1 0,1 0 1,-1-1-1,1 0 0,-1 0 1,1 0-1,0-1 1,-1 1-1,1-1 0,-1 0 1,0-1-1,1 1 0,-1-1 1,0 1-1,0-1 0,0-1 1,0 1-1,0-1 1,0 1-1,-1-1 0,1 0 1,2-4-1,8-5-1,-2-1-1,0-1 0,-1 0 1,0 0-1,-1-1 1,-1-1-1,0 0 1,-1 0-1,-1 0 1,10-34-1,-19 77 10,4 50 1,-1-20 42,-1-53-52,0-1 0,1 1 0,-1 0-1,1-1 1,-1 1 0,1-1-1,0 1 1,1-1 0,-1 1 0,0-1-1,1 0 1,0 0 0,0 0 0,0 0-1,0 0 1,0 0 0,1 0-1,-1-1 1,1 1 0,0-1 0,0 0-1,0 0 1,0 0 0,0 0-1,0 0 1,0-1 0,1 1 0,-1-1-1,0 0 1,1 0 0,-1 0 0,1 0-1,0-1 1,-1 0 0,1 1-1,-1-1 1,1-1 0,0 1 0,-1 0-1,1-1 1,-1 0 0,1 0-1,-1 0 1,1 0 0,-1 0 0,0-1-1,1 1 1,-1-1 0,0 0 0,6-5-1,6-5-10,1-1 0,-1-1 0,18-23 0,-27 30 20,0-1 1,0 1 0,-1-1-1,0-1 1,0 1 0,-1-1-1,0 0 1,0 0 0,2-13-1,-16 52-20,6-22 27,0 1 1,1-1-1,1 1 1,-1-1-1,-1 19 1,3-19 4,0 1 0,1-1 0,0 1 0,1-1 0,0 1 0,0-1 0,5 16 0,-4-21-14,-1-1 0,1 1 0,0 0 1,0-1-1,0 0 0,0 1 1,0-1-1,1 0 0,-1 0 0,1 0 1,-1 0-1,1-1 0,0 1 1,-1-1-1,1 0 0,0 1 0,0-1 1,0 0-1,0-1 0,0 1 1,0-1-1,1 1 0,-1-1 0,5 0 1,4 1-15,0-1 1,-1-1 0,1 0-1,0 0 1,-1-1 0,1 0-1,-1-1 1,0-1 0,0 1-1,0-2 1,0 0 0,-1 0-1,1-1 1,-2 0 0,1 0-1,-1-1 1,1-1 0,-2 0-1,1 0 1,-1 0 0,-1-1-1,0-1 1,9-13 0,-7 8 36,0-1 1,-1 0 0,0-1 0,-2 0 0,0 0 0,-1-1-1,0 1 1,-2-1 0,0 0 0,-1 0 0,-1 0-1,-2-34 1,1 51-11,0 0 0,-1 0-1,1 1 1,-1-1 0,0 0-1,1 0 1,-1 0 0,0 0-1,0 1 1,1-1 0,-1 0-1,0 0 1,0 1 0,0-1 0,0 1-1,0-1 1,0 1 0,0-1-1,0 1 1,0 0 0,0-1-1,0 1 1,0 0 0,0 0-1,0 0 1,0 0 0,0 0-1,0 0 1,0 0 0,0 0-1,-1 0 1,1 0 0,0 1-1,0-1 1,0 0 0,0 1-1,0-1 1,0 1 0,0-1 0,1 1-1,-1 0 1,0-1 0,0 1-1,0 0 1,0-1 0,0 2-1,-5 5 10,0 0-1,0 0 0,1 1 1,0 0-1,1 0 0,-1 0 1,2 1-1,-1-1 0,1 1 1,0 0-1,-1 12 0,-1 3 14,1 1 0,1-1-1,1 29 1,2-44-34,0 0 0,0-1 0,1 1-1,1 0 1,0 0 0,0 0 0,0-1-1,1 1 1,4 8 0,-5-13-3,1 0 0,0 0 1,0 0-1,0 0 0,0 0 0,1-1 0,-1 0 1,1 1-1,0-1 0,0-1 0,0 1 0,0-1 1,0 1-1,1-1 0,-1 0 0,1-1 0,-1 1 1,8 1-1,-7-2-6,1 0 0,0 0 0,-1-1 0,1 1 1,0-1-1,0 0 0,-1-1 0,1 1 0,0-1 0,-1-1 1,1 1-1,-1-1 0,1 0 0,-1 0 0,0 0 0,0-1 1,0 1-1,0-1 0,0-1 0,-1 1 0,1-1 0,6-6 1,0-3 13,-1 0 1,0 0-1,0-1 1,-2-1 0,1 1-1,7-22 1,-16 36-9,0 0 0,0 0 0,0 0 0,0 0 0,0 1 0,0-1 0,0 0 0,0 0 0,0 0-1,0 0 1,0 0 0,0 0 0,0 0 0,0 1 0,0-1 0,0 0 0,0 0 0,0 0 0,0 0 0,0 0 0,0 0 0,0 0 0,0 1 0,0-1 0,1 0 0,-1 0 0,0 0 0,0 0 0,0 0 0,0 0 0,0 0 0,0 0 0,0 0 0,0 0 0,0 0 0,1 0 0,-1 1 0,0-1 0,0 0 0,0 0 0,0 0 0,0 0 0,0 0 0,0 0 0,1 0 0,-1 0-1,0 0 1,0 0 0,0 0 0,0 0 0,0 0 0,0 0 0,1-1 0,-1 1 0,0 0 0,0 0 0,2 23 5,0 27 29,-2-31-43,-1-15 8,1 0 1,0 0 0,0 0 0,0 0-1,0 0 1,1 0 0,0-1-1,-1 1 1,2 0 0,1 5-1,-2-7 1,1-1 0,0 1 1,0-1-1,-1 0 0,1 0 0,0 1 0,0-1 0,0-1 0,0 1 0,1 0 0,-1 0 0,0-1 0,0 1 0,0-1 1,0 0-1,1 0 0,-1 0 0,0 0 0,0 0 0,1 0 0,3-1 0,-1 0-4,0-1 1,0 1-1,0-1 0,0 0 1,0 0-1,0 0 0,0-1 1,-1 0-1,1 0 0,-1 0 1,0 0-1,6-7 0,43-47 18,-7 132-104,-43-71 115,25 30-86,-27-33 58,0-1 0,0 1 0,-1 0 1,1 0-1,0-1 0,0 1 0,0-1 1,0 1-1,0-1 0,0 1 0,0-1 1,0 0-1,0 1 0,0-1 0,0 0 1,0 0-1,0 0 0,0 0 0,1 0 0,-1 0 1,0 0-1,0 0 0,0 0 0,0 0 1,0-1-1,0 1 0,0 0 0,0-1 1,0 1-1,0-1 0,0 1 0,0-1 1,0 1-1,0-1 0,-1 0 0,1 1 1,1-2-1,36-51 79,-30 41-89,-1 1 1,2 0-1,18-19 0,-24 26 25,1 1 0,0 0 0,0 1-1,0-1 1,0 1 0,0 0-1,1 0 1,-1 0 0,1 0 0,-1 1-1,1 0 1,0 0 0,0 0 0,-1 1-1,9-1 1,-6 2-14,0 0 1,1 1-1,-1 0 1,0 0-1,0 0 0,0 1 1,0 0-1,0 1 0,-1-1 1,1 1-1,-1 1 1,8 6-1,-8-6-5,1 0 0,-1 0 0,0-1 1,1 0-1,0-1 0,0 1 0,0-1 0,0 0 0,1-1 0,-1 0 1,1 0-1,12 1 0,-19-4 9,1 1-1,0 0 1,-1-1-1,1 1 1,-1-1 0,1 0-1,0 1 1,-1-1 0,1 0-1,-1 0 1,0 0 0,1 0-1,-1 0 1,0 0-1,0 0 1,0-1 0,1 1-1,0-3 1,20-33 81,-9 15-139,-9 17 64,0-1-1,1 1 0,-1 1 0,1-1 1,11-7-1,-15 11-6,-1 0 1,1 0-1,0 1 0,0-1 1,0 1-1,0-1 0,0 1 1,0-1-1,0 1 0,0-1 1,0 1-1,0 0 0,0 0 1,0 0-1,0-1 1,0 1-1,1 0 0,-1 0 1,0 0-1,0 1 0,0-1 1,0 0-1,0 0 0,0 1 1,0-1-1,0 0 1,0 1-1,0-1 0,0 1 1,0-1-1,0 1 0,0 0 1,0-1-1,-1 1 0,1 0 1,0 0-1,0-1 0,-1 1 1,1 0-1,0 0 1,-1 0-1,1 0 0,0 2 1,3 7-186,0 0-1,0 0 1,-1 0 0,-1 1 0,1-1 0,-2 1 0,2 14 0,-23-24-13168,-3-3 4336</inkml:trace>
</inkml:ink>
</file>

<file path=ppt/ink/ink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8:46:31.131"/>
    </inkml:context>
    <inkml:brush xml:id="br0">
      <inkml:brushProperty name="width" value="0.05" units="cm"/>
      <inkml:brushProperty name="height" value="0.05" units="cm"/>
    </inkml:brush>
  </inkml:definitions>
  <inkml:trace contextRef="#ctx0" brushRef="#br0">0 110 12550,'0'0'12630,"108"-69"-12598,-71 60-32,-8-1-321,-8 3-975,-10 0-2178,-6 0-2096</inkml:trace>
</inkml:ink>
</file>

<file path=ppt/ink/ink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8:46:31.492"/>
    </inkml:context>
    <inkml:brush xml:id="br0">
      <inkml:brushProperty name="width" value="0.05" units="cm"/>
      <inkml:brushProperty name="height" value="0.05" units="cm"/>
    </inkml:brush>
  </inkml:definitions>
  <inkml:trace contextRef="#ctx0" brushRef="#br0">58 65 18024,'0'0'9925,"-58"-64"-9925,64 64-432,1 0-1217</inkml:trace>
</inkml:ink>
</file>

<file path=ppt/ink/ink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8:46:32.286"/>
    </inkml:context>
    <inkml:brush xml:id="br0">
      <inkml:brushProperty name="width" value="0.05" units="cm"/>
      <inkml:brushProperty name="height" value="0.05" units="cm"/>
    </inkml:brush>
  </inkml:definitions>
  <inkml:trace contextRef="#ctx0" brushRef="#br0">146 314 4882,'0'0'17157,"-10"7"-16476,5-4-604,2-1-26,0-1 0,0 1-1,0 1 1,0-1 0,0 0-1,0 1 1,0-1 0,1 1-1,-1 0 1,1 0 0,0 0-1,0 0 1,0 0 0,0 1-1,1-1 1,-1 0 0,1 1 0,0 0-1,0-1 1,0 1 0,0-1-1,1 1 1,-1 4 0,0 22 116,1-16-79,-1 0 0,1-1 0,1 1 0,1 0 0,3 14 0,-4-25-78,0 0 0,0 0-1,0 1 1,0-1 0,1 0 0,0 0 0,-1-1 0,1 1 0,0 0 0,1 0 0,-1-1 0,0 0-1,1 1 1,-1-1 0,1 0 0,0 0 0,-1 0 0,1-1 0,0 1 0,0-1 0,1 1-1,-1-1 1,0 0 0,0 0 0,7 1 0,-8-1-4,1-1-1,0 1 1,0-1 0,0 1-1,-1-1 1,1 0-1,0 0 1,0 0 0,0 0-1,0 0 1,0-1 0,-1 1-1,1-1 1,0 0-1,0 0 1,-1 0 0,1 0-1,-1 0 1,1-1 0,-1 1-1,1-1 1,-1 0-1,0 1 1,0-1 0,0 0-1,0 0 1,4-5 0,-4 0 11,1 1 0,-1-1 0,0 1 0,-1-1 1,1 0-1,-2 0 0,1 0 0,-1 0 0,0 0 1,-1-12-1,0 13-12,1 0-1,-2 1 1,1-1-1,0 1 1,-1 0 0,0-1-1,0 1 1,-1 0 0,1 0-1,-1 0 1,0 1 0,-1-1-1,1 1 1,-1-1 0,-6-5-1,-7-4-27,0 1 0,-35-21 1,36 25 15,0-1 0,1-1 0,-22-20 1,34 28 7,0 0 1,1 0 0,-1 0 0,1-1-1,0 1 1,0-1 0,0 1 0,0-1 0,0 0-1,1 0 1,0 0 0,0 1 0,0-1-1,0-1 1,0 1 0,1 0 0,0 0 0,0 0-1,0 0 1,0 0 0,1 0 0,0 0 0,-1 0-1,1 0 1,1 0 0,1-4 0,1-1 2,0 1 1,1 0 0,0-1 0,1 2 0,0-1-1,0 1 1,0 0 0,1 0 0,13-10 0,-7 7 20,1 1 1,0 0-1,0 1 1,1 0-1,25-9 1,-35 15-16,0 0 0,0 1-1,0-1 1,0 1 0,0 0 0,0 1 0,0-1-1,0 1 1,0 0 0,0 1 0,1-1 0,-1 1-1,0 0 1,0 0 0,0 0 0,0 1 0,-1 0-1,1 0 1,0 0 0,-1 0 0,1 1 0,5 4-1,0 3 67,-1 0 0,-1 0 0,1 1 0,-2 0-1,1 1 1,-2 0 0,0 0 0,0 0 0,8 26-1,-5-5 85,0 0-1,-3 0 0,3 35 1,-1 37 74,-6 2 1,-11 106 0,-45 209-13,-8 12-144,53-327-33,4 1 0,9 111 0,-4-214-45,1 0 1,0-1-1,-1 1 1,1 0-1,1 0 1,-1-1-1,1 1 1,0-1-1,0 1 1,0-1-1,1 0 1,-1 0-1,1 0 1,4 5-1,-5-7 4,0 0 0,1-1 0,-1 0 0,0 1 0,0-1 0,0 0 0,1 0 0,-1 0-1,1 0 1,-1-1 0,0 1 0,1-1 0,0 1 0,-1-1 0,1 0 0,-1 0-1,1 0 1,-1 0 0,1-1 0,-1 1 0,1-1 0,-1 1 0,1-1 0,-1 0 0,0 0-1,1 0 1,-1 0 0,4-3 0,2-1 6,0-1 1,0-1-1,0 1 1,-1-1-1,0 0 1,-1-1-1,11-14 1,-2-1 42,22-43-1,-31 53-49,0 0-1,-1 0 1,0-1-1,-1 0 0,0 0 1,-1 0-1,-1 0 1,0 0-1,-1 0 1,-1-1-1,0 1 0,-1-1 1,0 1-1,-1 0 1,-1 0-1,0 0 0,-1 0 1,-1 0-1,0 1 1,0 0-1,-2 0 0,1 0 1,-2 1-1,0 0 1,0 0-1,-1 1 0,0 0 1,-1 0-1,0 1 1,-21-15-1,3 8-11,-1 0 0,0 2-1,-1 2 1,-1 0 0,0 2-1,-42-9 1,8 1 21,62 18-6,1 1 0,0-1 0,0 0 0,0 0 0,0 0 0,0 0 0,0 0 1,0 0-1,0-1 0,0 1 0,0-1 0,1 1 0,-1-1 0,-1-1 0,2 2 3,1 0 0,-1-1-1,1 1 1,0 0-1,-1 0 1,1 0 0,0 0-1,-1 0 1,1 0-1,0 0 1,0-1 0,0 1-1,0 0 1,0 0-1,1 0 1,-1 0 0,0 0-1,0 0 1,1 0-1,0-2 1,1-1 12,0 0 1,1 0-1,0 0 0,0 1 1,0-1-1,0 1 0,0 0 1,1-1-1,0 2 0,-1-1 1,8-3-1,59-31-2816,145-53 1,-50 25-3286,-104 37-4576</inkml:trace>
</inkml:ink>
</file>

<file path=ppt/ink/ink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8:46:38.120"/>
    </inkml:context>
    <inkml:brush xml:id="br0">
      <inkml:brushProperty name="width" value="0.05" units="cm"/>
      <inkml:brushProperty name="height" value="0.05" units="cm"/>
    </inkml:brush>
  </inkml:definitions>
  <inkml:trace contextRef="#ctx0" brushRef="#br0">38 899 11157,'0'0'7937,"-8"0"-7003,2 1-680,-14-2 654,19 1-881,1-1-1,0 1 1,-1-1 0,1 1-1,0 0 1,0-1-1,-1 1 1,1-1-1,0 1 1,0-1 0,0 1-1,0-1 1,-1 1-1,1-1 1,0 1-1,0-1 1,0 1 0,0-1-1,0 1 1,0-1-1,1 1 1,-1-1 0,0 1-1,0-1 1,0 1-1,0-1 1,1 1-1,-1-1 1,0 1 0,0-1-1,1 1 1,-1-1-1,0 1 1,1 0-1,-1-1 1,0 1 0,1 0-1,-1-1 1,1 1-1,-1 0 1,1-1-1,-1 1 1,1 0 0,28-37 319,-2 0 1,-1-2 0,-2-1 0,29-68 0,-41 77-263,-1-1 0,-1 0 1,-2-1-1,-1 0 1,-2 0-1,-1-1 0,-1-37 1,-2 38 42,-1-12 140,-6-51 1,4 82-116,0-1-1,-2 0 1,0 0 0,0 1-1,-1 0 1,-1 0 0,-11-19-1,17 33-114,0-1-1,-1 0 1,1 0-1,0 1 1,-1-1-1,1 0 1,-1 1-1,1-1 1,-1 1 0,1-1-1,-1 0 1,0 1-1,1-1 1,-1 1-1,0 0 1,1-1-1,-1 1 1,0-1-1,1 1 1,-1 0-1,-1-1 1,-7 11 237,2 32-290,7-39 37,-9 144 283,7 0-1,21 185 0,59 599-49,-75-900-251,0 2 2,12 57 0,-17-104 157,1-1 1,0 0-1,1 1 0,2-22 0,0-12-133,-2-60 8,5-236-20,0 279-25,3 0 0,2 0 0,22-72 0,-27 116-9,2 1 0,1 1 0,0-1 0,1 1 0,23-34 0,-28 48 10,0-1 0,0 1 0,1 0 0,0 1 0,-1-1 0,2 1 0,-1 0 0,0 0 0,1 0 0,0 1-1,0 0 1,0 0 0,0 0 0,0 1 0,1 0 0,-1 0 0,0 1 0,1-1 0,0 2 0,-1-1 0,1 1 0,8 0 0,-13 0 3,0 0 1,0 1 0,0-1 0,1 1 0,-1 0 0,0-1 0,0 1 0,0 0 0,0 0 0,0 0 0,-1 0 0,1 1 0,0-1 0,0 0 0,-1 1 0,1-1 0,-1 1 0,1 0 0,-1-1 0,0 1-1,2 3 1,0 0-1,-1 0 0,0 1 0,0-1 0,-1 0 0,0 1 0,0-1 0,0 1 0,0 8 0,-1 0 3,0-1 1,-1 0-1,-1 0 0,0 0 0,-1 0 0,-8 25 0,0-18 9,0 0-1,-1 0 1,-1-1 0,-1-1-1,-1 0 1,0-1 0,-19 16-1,3-5-299,-2-1 0,0-2 0,-38 21 0,46-35-1419,24-11 1523,1 0 0,-1 0 1,1 0-1,0 0 0,-1 0 0,1 0 0,0 0 0,-1 0 0,1 0 0,-1 0 0,1 0 0,0 0 0,-1 0 0,1 0 0,0 0 0,-1 0 0,1-1 0,0 1 0,-1 0 0,1 0 0,0 0 0,-1-1 0,1 1 1,0 0-1,0 0 0,-1-1 0,1 1 0,0 0 0,0 0 0,-1-1 0,1 1 0,5-19-6594,9 2 5999,14-11-3448,45-34-1,4 8 1987,-10 15 3600,0 7 3770,-46 23-4103,1 1 1,0 1-1,0 1 1,0 1 0,1 1-1,0 1 1,-1 0-1,1 2 1,44 4 0,-65-3-948,0 0 0,0 1 1,0-1-1,1 1 0,-1 0 0,0 0 1,0 0-1,0 0 0,0 0 0,0 0 1,-1 0-1,1 1 0,0-1 1,0 1-1,-1-1 0,1 1 0,-1 0 1,0 0-1,1 0 0,-1-1 0,0 1 1,0 0-1,0 1 0,0-1 1,0 3-1,1 3 205,0 1 1,-1 0-1,0 0 1,-1 0-1,0 9 1,0-7-210,0-10-49,0 0-1,-1 0 1,1 0 0,0 1 0,-1-1-1,1 0 1,0 0 0,-1 0 0,1 0 0,-1 0-1,0 0 1,1 0 0,-1 0 0,0 0-1,0 0 1,1-1 0,-1 1 0,0 0 0,-2 1-1,3-2 6,0 0-1,-1 0 0,1 0 0,-1 1 0,1-1 0,0 0 1,-1 0-1,1 0 0,-1 0 0,1 0 0,0 0 0,-1 0 0,1 0 1,-1 0-1,1 0 0,-1 0 0,1 0 0,-1 0 0,1 0 1,0 0-1,-1 0 0,1 0 0,-1-1 0,1 1 0,0 0 1,-1 0-1,1 0 0,0-1 0,-1 1 0,1 0 0,0-1 1,-1 1-1,1 0 0,0-1 0,-1 1 0,1 0 0,0-1 1,0 1-1,0 0 0,-1-1 0,1 1 0,0-1 0,0 1 0,0-1 1,0 1-1,0 0 0,0-1 0,0 1 0,0-1 0,0 1 1,0-1-1,0 0 0,-1-2 36,0-1 1,0 1-1,1-1 0,0 0 1,0 0-1,0 1 0,0-1 1,0 0-1,1 0 0,-1 1 1,1-1-1,0 1 1,0-1-1,1 1 0,-1-1 1,1 1-1,-1-1 0,1 1 1,5-6-1,-4 6-58,1 1 1,0-1-1,0 1 0,0-1 1,0 1-1,0 0 0,0 1 1,0-1-1,1 1 0,-1 0 1,1 0-1,-1 0 0,1 0 1,0 1-1,-1 0 0,7 0 0,15 0 13,-11 1-9,1-1 0,-1-1 1,0 0-1,22-5 0,-32 5-4,1-1 1,-1 0-1,0-1 1,0 1-1,0-1 0,0 0 1,0 0-1,0-1 1,-1 1-1,0-1 1,0 0-1,0 0 0,0-1 1,0 1-1,4-8 1,-5 7 50,-1 0 1,1 1-1,-1-1 1,0 0-1,-1 0 1,1 0 0,-1 0-1,0 0 1,0-1-1,0 1 1,-1-10 0,0 14-35,0 1 1,-1-1-1,1 1 1,0 0 0,0-1-1,-1 1 1,1 0-1,0-1 1,0 1 0,-1 0-1,1-1 1,0 1-1,-1 0 1,1 0 0,0-1-1,-1 1 1,1 0-1,-1 0 1,1 0 0,0-1-1,-1 1 1,1 0-1,-1 0 1,1 0 0,-1 0-1,1 0 1,0 0-1,-1 0 1,1 0 0,-1 0-1,1 0 1,-1 0-1,1 0 1,0 0 0,-2 1-1,-16 3-6,12 0-5,0 0 0,1 0-1,0 0 1,-1 1 0,2 0 0,-1 0 0,0 0-1,1 1 1,0 0 0,1-1 0,-1 1 0,1 1-1,-5 12 1,2-4 15,0 1-1,2 1 0,0-1 0,-4 30 1,7-38-17,0 1 0,1-1 0,0 1 0,0 0 0,1-1 0,0 1 0,1-1 1,0 1-1,0-1 0,4 10 0,-4-14-11,1-1 0,-1 1 1,0-1-1,1 1 0,0-1 1,0 0-1,0 0 0,0 0 0,0-1 1,1 1-1,-1-1 0,1 0 1,0 0-1,0 0 0,0 0 0,-1-1 1,1 1-1,1-1 0,-1 0 1,0 0-1,0-1 0,6 1 0,-2 0 10,-1-1 0,0 0 0,1 0 1,-1 0-1,1-1 0,-1-1 0,0 1 0,0-1 0,0 0 0,0-1 0,0 1 0,0-1 0,-1-1 0,1 1 0,-1-1 0,0-1 0,10-7 0,2-6 40,-1 0 1,-1-1-1,26-40 1,-37 51-39,11-11 76,-6 16 98,-8 5-158,-1 0 0,0-1 0,0 1 0,0 0 0,0 0 0,0 0 1,0 0-1,0 0 0,-1 0 0,1 1 0,-1-1 0,1 2 0,5 19-56,0-4 62,0-1 0,2 0 0,0 0 0,16 24 0,-22-39-27,0 1 1,0-1 0,0 1 0,1-1-1,-1 0 1,1 0 0,0 0 0,0-1 0,0 1-1,0 0 1,1-1 0,-1 0 0,0 0 0,1 0-1,0 0 1,-1-1 0,1 0 0,0 1-1,0-1 1,0 0 0,0-1 0,0 1 0,0-1-1,0 0 1,0 0 0,0 0 0,0 0-1,7-2 1,-6 0 2,0-1-1,0 1 1,0-1-1,0 0 0,-1 0 1,1-1-1,-1 1 1,0-1-1,0 0 1,7-9-1,37-55 83,-23 30-65,-25 37-22,1 0 0,-1 0-1,0 0 1,1 1 0,-1-1 0,1 0-1,-1 0 1,1 1 0,-1-1-1,1 0 1,0 0 0,-1 1 0,1-1-1,0 1 1,0-1 0,-1 1-1,1-1 1,0 1 0,0-1 0,0 1-1,0 0 1,-1-1 0,1 1-1,0 0 1,0 0 0,0 0 0,1 0-1,10 26 47,-6-7-70,-2-2-62,1-1 0,1 0 0,0-1 0,13 24 0,-17-36 73,-1 0 0,1-1 0,0 1 1,0-1-1,-1 1 0,2-1 0,-1 0 1,0 0-1,0 0 0,1 0 0,-1 0 0,1 0 1,0-1-1,-1 1 0,1-1 0,0 0 1,0 0-1,0 0 0,0 0 0,0 0 1,0-1-1,0 0 0,0 1 0,0-1 1,0 0-1,1 0 0,-1-1 0,0 1 1,0 0-1,0-1 0,5-2 0,-3 1 11,0-1 0,0 0 1,0 0-1,0 0 0,0-1 0,-1 0 0,1 0 0,-1 0 0,0-1 0,6-9 0,35-56 21,-35 52-16,2-5 21,-9 17-10,1-1-1,-1 0 1,1 1 0,1 0 0,-1 0-1,6-6 1,-9 22 45,-3 29-65,0-16 27,2-1 1,2 31 0,-2-49-29,1 1 1,-1-1-1,1 0 1,0 1-1,0-1 1,1 0 0,-1 0-1,1 0 1,0 0-1,0 0 1,1 0 0,-1 0-1,1 0 1,-1-1-1,1 0 1,0 1 0,7 4-1,-7-6 2,0-1-1,0 1 0,-1-1 1,2 0-1,-1 0 1,0 0-1,0-1 1,0 1-1,0-1 1,0 1-1,1-1 0,-1 0 1,0 0-1,0 0 1,1-1-1,-1 1 1,0-1-1,0 0 1,0 0-1,5-2 0,-1 0-1,0-1 0,0 0-1,-1 0 1,1 0 0,-1-1-1,0 0 1,7-7 0,1-3 24,0-1 0,0 0 0,-2-1 0,0 0 0,15-30 0,-28 57 13,0 0 0,0 0-1,1 0 1,1 0-1,1 11 1,-1 13-11,-2-3-57,0-19 42,0 0 0,1 1 1,0-1-1,4 19 0,-4-29-17,1 0 0,-1 0 0,1 0 1,-1 0-1,1 0 0,0 0 0,0-1 0,0 1 0,0 0 1,0 0-1,0-1 0,0 1 0,1-1 0,-1 1 0,1-1 1,-1 1-1,1-1 0,-1 0 0,1 0 0,0 0 0,0 0 1,-1 0-1,1 0 0,0 0 0,0 0 0,0-1 0,0 1 1,0-1-1,0 0 0,0 1 0,0-1 0,3 0 0,-1 0 5,0 0 0,0-1-1,0 1 1,0-1-1,0 0 1,0 1 0,0-2-1,0 1 1,0 0 0,-1-1-1,1 0 1,-1 0-1,1 0 1,-1 0 0,1-1-1,-1 1 1,0-1 0,0 0-1,-1 0 1,1 0-1,0 0 1,-1 0 0,4-6-1,-2 1 6,-1-1 0,0 1 0,0-1-1,0 0 1,-1 0 0,0 0 0,-1 0-1,0 0 1,-1-15 0,-13-1 33,-2-3 40,15 27-71,0 0 0,1 0 0,-1 0 0,0 0 0,1 1 0,-1-1 1,0 0-1,1 0 0,-1 0 0,1 1 0,0-1 0,-1 0 0,1 1 0,0-1 1,-1 0-1,1 1 0,0-1 0,-1 1 0,1-1 0,0 1 0,0-1 0,0 1 0,0 0 1,-1-1-1,1 1 0,0 0 0,0 0 0,0-1 0,0 1 0,0 0 0,0 0 1,0 0-1,0 0 0,0 0 0,1 1 0,2-2-1,1 0 1,0 1-1,0 0 1,-1 0-1,1 0 1,0 0-1,-1 1 0,1 0 1,0 0-1,-1 0 1,1 1-1,-1-1 0,1 1 1,-1 0-1,0 0 1,0 1-1,5 3 1,0 2 0,0 1 0,-1 1 1,0-1-1,0 1 1,7 14-1,-11-18-1,3 5 11,-3-4-15,1 0-1,0 0 1,0-1-1,0 0 1,8 7 0,-12-12 7,0 1 0,1-1 0,-1 0 0,1 0 0,-1-1 1,1 1-1,0 0 0,-1-1 0,1 1 0,-1 0 0,1-1 1,0 0-1,0 1 0,-1-1 0,1 0 0,0 0 0,0 0 1,-1 0-1,1 0 0,0-1 0,0 1 0,-1 0 0,1-1 1,0 1-1,-1-1 0,1 0 0,-1 0 0,1 1 0,-1-1 1,3-2-1,43-37 31,-43 35-33,1-1 0,0 1 0,1 0 0,-1 1 0,1-1 0,0 1 0,0 0 0,0 1 0,0-1 0,1 1 0,-1 0 0,1 1 0,0 0 0,0 0-1,0 0 1,12-1 0,58 11-36,-57-5 33,0-1 1,29-1-1,-45-1 2,-1-1 0,0 1 0,1-1-1,-1 0 1,0 0 0,1 0-1,-1 0 1,0-1 0,0 0 0,0 1-1,0-1 1,0 0 0,-1 0-1,1-1 1,3-2 0,33-47-4,-33 42 41,0 1 0,1-1-1,13-13 1,-19 23-31,0-1 0,-1 1 0,1 0 0,-1 0 1,1 0-1,0-1 0,-1 1 0,1 0 0,0 0 0,-1 0 0,1 0 0,0 0 0,-1 1 0,1-1 0,0 0 1,-1 0-1,1 0 0,0 0 0,-1 1 0,1-1 0,-1 0 0,1 1 0,0-1 0,-1 0 0,1 1 0,-1-1 1,1 1-1,-1-1 0,1 1 0,-1-1 0,0 1 0,1-1 0,-1 1 0,0 0 0,1-1 0,-1 1 0,0-1 0,0 1 1,1 0-1,-1-1 0,0 1 0,0 0 0,16 38 49,-13-31-38,7 17 3,-5-17-38,-1 2 0,0-1 0,-1 0-1,0 1 1,0 0 0,-1 0 0,0 0 0,-1 0 0,0 0 0,-1 12 0,0-21-28,-1 0-1,1 0 1,-1-1 0,1 1-1,-1 0 1,1-1 0,-1 1 0,0-1-1,1 1 1,-1-1 0,0 1-1,0-1 1,1 1 0,-1-1 0,0 1-1,0-1 1,0 0 0,0 0-1,1 1 1,-1-1 0,0 0 0,0 0-1,0 0 1,0 0 0,-1 0-1,-31 0-1190,25 0 594,-82-2-8060,34-8 894</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7:57:44.109"/>
    </inkml:context>
    <inkml:brush xml:id="br0">
      <inkml:brushProperty name="width" value="0.05" units="cm"/>
      <inkml:brushProperty name="height" value="0.05" units="cm"/>
    </inkml:brush>
  </inkml:definitions>
  <inkml:trace contextRef="#ctx0" brushRef="#br0">0 0 11637,'0'0'10256,"9"1"-9768,0-1-345,0 1 0,-1 0 0,1 1-1,-1 0 1,0 0 0,1 1 0,13 6 0,-18-7-110,0 0-1,0 1 1,-1-1 0,0 1-1,1-1 1,-1 1 0,0 0 0,0 0-1,0 1 1,-1-1 0,1 1 0,-1-1-1,0 1 1,0 0 0,0 0-1,0 0 1,-1 0 0,1 0 0,-1 0-1,1 8 1,0-3-22,-1-1 0,-1 1 0,1 0-1,-1-1 1,-1 1 0,0 0 0,0-1 0,0 1-1,-1-1 1,-1 1 0,1-1 0,-1 0 0,-1 0-1,1 0 1,-1-1 0,-1 1 0,1-1 0,-1 0-1,-9 9 1,-6 7 28,13-17 69,1 0-1,1 0 1,-1 1-1,1 0 0,0 0 1,1 0-1,-1 0 1,-5 16-1,12-22-84,-1 0-1,1 0 1,-1-1-1,1 1 1,-1 0-1,1-1 1,0 1 0,-1-1-1,1 1 1,0-1-1,0 0 1,-1 0-1,1 0 1,0 0 0,0 0-1,-1 0 1,1 0-1,3-1 1,1 1 58,14-1-90,1 0 0,0-1 0,0 0 0,-1-2 0,1-1 0,22-8 0,27-19-6862,-40 16 1244</inkml:trace>
</inkml:ink>
</file>

<file path=ppt/ink/ink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8:46:38.448"/>
    </inkml:context>
    <inkml:brush xml:id="br0">
      <inkml:brushProperty name="width" value="0.05" units="cm"/>
      <inkml:brushProperty name="height" value="0.05" units="cm"/>
    </inkml:brush>
  </inkml:definitions>
  <inkml:trace contextRef="#ctx0" brushRef="#br0">1 109 19033,'0'0'8596,"16"-109"-8676,0 109-209,-3 29-1119,-8 11-2882,-5 7-3378</inkml:trace>
</inkml:ink>
</file>

<file path=ppt/ink/ink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8:46:39.936"/>
    </inkml:context>
    <inkml:brush xml:id="br0">
      <inkml:brushProperty name="width" value="0.05" units="cm"/>
      <inkml:brushProperty name="height" value="0.05" units="cm"/>
    </inkml:brush>
  </inkml:definitions>
  <inkml:trace contextRef="#ctx0" brushRef="#br0">1 219 8820,'0'0'2081,"5"-21"902,-2 5-2337,26-88 2965,-23 88-2011,0 1 1,1 0-1,9-15 0,-16 30-1559,1 0 1,-1 0-1,0 0 0,0-1 0,0 1 1,0 0-1,0 0 0,1 0 1,-1 0-1,0 0 0,0 0 1,0 0-1,0 0 0,1 0 1,-1 0-1,0 0 0,0 0 0,0 0 1,0 0-1,1 0 0,-1 0 1,0 0-1,0 0 0,0 0 1,0 0-1,1 0 0,-1 0 1,0 0-1,0 0 0,0 0 0,0 0 1,0 0-1,1 0 0,-1 0 1,0 1-1,0-1 0,0 0 1,0 0-1,0 0 0,1 0 1,-1 0-1,0 0 0,0 1 1,0-1-1,0 0 0,0 0 0,0 0 1,0 0-1,0 0 0,0 1 1,0-1-1,0 0 0,0 0 1,0 0-1,0 1 0,0-1 1,0 0-1,8 21 452,1 23-437,5 82 690,-7 251 0,-9-223-538,3-143-207,-1 0 0,1 0 0,1 0 0,0 0 0,0-1 0,1 1 0,1 0 0,0-1 0,7 14 0,-10-22 0,1 1 0,0 0 0,-1-1 0,1 0 0,0 1 0,0-1 0,1 0 0,-1 0 0,0 0 0,1-1 0,-1 1 0,1 0 0,0-1 0,-1 0 0,1 1 0,3 0 0,-2-2 0,-1 1 1,1-1-1,-1 0 1,1 0-1,-1-1 0,1 1 1,-1-1-1,1 1 1,-1-1-1,0 0 1,1-1-1,-1 1 1,0 0-1,0-1 1,0 0-1,0 0 1,4-3-1,7-5 4,-1-1-1,-1-1 1,0 0-1,0 0 1,-1-1-1,-1-1 1,0 0-1,-1 0 1,0-1 0,-1 0-1,-1 0 1,10-30-1,-8 12 1,0 0-1,-2-1 0,-2 0 1,-1 0-1,-1-47 0,-3 80-6,0-1-1,0 1 0,0 0 0,0 0 0,0 0 1,0 0-1,0 0 0,-1 0 0,1 0 0,0 0 0,-1 0 1,1 0-1,-1 0 0,1 0 0,-1 0 0,0 0 1,1 0-1,-1 0 0,0 0 0,0 0 0,1 1 1,-1-1-1,0 0 0,0 1 0,0-1 0,0 0 0,0 1 1,0 0-1,0-1 0,0 1 0,0-1 0,0 1 1,0 0-1,-1 0 0,1 0 0,0-1 0,0 1 0,0 0 1,0 0-1,-2 1 0,1-1-5,0 0 1,0 1-1,0-1 0,0 0 0,1 1 1,-1-1-1,0 1 0,0 0 0,1 0 1,-1 0-1,0 0 0,1 0 0,-1 0 1,1 0-1,-1 0 0,1 1 0,-1-1 1,1 0-1,0 1 0,0 0 0,0-1 1,-1 3-1,0 0-5,1-1 0,0 1 1,0 0-1,0 0 0,1 0 0,-1 1 1,1-1-1,0 0 0,0 0 0,0 0 0,1 0 1,0 0-1,-1 0 0,1 0 0,1 0 1,-1 0-1,0 0 0,1-1 0,4 7 0,1 0-40,1 0-1,1 0 0,0-1 0,19 16 0,-16-15 47,-1 0-1,0 0 1,16 22-1,-14-10-12,-1 1-1,0 0 1,-2 1-1,8 27 1,12 27-235,-28-76 244,-1 1 1,1-1 0,-1 1 0,1-1 0,0 0 0,0 0-1,0 0 1,0 0 0,0 0 0,0 0 0,0 0 0,1-1-1,-1 1 1,1-1 0,-1 0 0,1 0 0,0 0 0,-1 0-1,1 0 1,0 0 0,0-1 0,0 1 0,-1-1 0,1 0-1,0 0 1,0 0 0,0 0 0,0 0 0,0-1 0,-1 1-1,1-1 1,0 0 0,3-1 0,7-2 10,0-1 0,0-1-1,-1 0 1,1 0 0,17-13 0,4-6 9,51-45-1,-76 61 11,1-1-1,-1 1 1,-1-2-1,0 1 1,0-1-1,-1 0 1,0-1-1,-1 0 1,6-17-1,-12 30-9,0-1-1,0 0 1,-1 0-1,1 0 1,0 0-1,0 0 1,0 0-1,0 0 1,0 0-1,-1-1 1,1 1-1,0 0 1,0 0-1,0 0 1,0 0-1,0 0 1,0 0-1,-1 0 1,1 0-1,0 0 1,0 0-1,0 0 1,0 0-1,0-1 1,0 1-1,0 0 1,0 0-1,-1 0 1,1 0-1,0 0 1,0 0-1,0 0 1,0-1-1,0 1 0,0 0 1,0 0-1,0 0 1,0 0-1,0 0 1,0-1-1,0 1 1,0 0-1,0 0 1,0 0-1,0 0 1,0 0-1,0-1 1,0 1-1,0 0 1,0 0-1,0 0 1,-17 18 61,-17 32-93,28-39 32,1 0 0,0 1 0,1-1 0,1 1 0,0 0 0,-3 25 0,5-33-8,0 0 0,1 0 0,0 0 0,0 0 0,0 0 0,1 1 0,-1-1 0,1 0 0,0 0 0,0 0 0,0-1 0,1 1 0,-1 0 0,1 0 0,0-1 0,0 1 0,0-1 0,1 1 0,-1-1 0,1 0 0,-1 0 0,1 0 0,0 0 0,4 2 0,2 0-4,0-1 0,1 1 0,-1-2 1,1 1-1,0-1 0,0-1 1,0 0-1,1 0 0,-1-1 0,0 0 1,14-1-1,-16 0-4,0-1 1,-1 0-1,1-1 0,0 1 1,0-1-1,-1-1 1,1 0-1,-1 0 0,0 0 1,0-1-1,0 0 0,0 0 1,0-1-1,-1 1 1,6-7-1,-4 4 1,-1-1 0,-1 1 1,1-1-1,-1 0 0,0-1 0,-1 0 1,0 0-1,0 0 0,-1 0 0,-1-1 0,1 1 1,-1-1-1,-1 0 0,0 0 0,0 0 1,-1 0-1,0-16 0,-1 26 7,-1 0 1,1-1-1,-1 1 1,1 0-1,0 0 0,-1 0 1,1-1-1,-1 1 1,1 0-1,-1 0 0,1 0 1,-1 0-1,1 0 1,0 0-1,-1 0 0,1 0 1,-1 0-1,1 0 1,-1 0-1,1 0 0,-1 0 1,1 0-1,-1 1 1,1-1-1,0 0 0,-1 0 1,1 0-1,-1 1 1,1-1-1,0 0 0,-1 0 1,1 1-1,-1 0 1,-16 8 3,12-3 0,1 1 0,-1-1-1,1 1 1,1 0 0,-1 0-1,1 0 1,0 0 0,1 0-1,-1 1 1,1-1 0,1 1-1,-2 15 1,3-18-3,-1 0-1,1 0 1,0 0-1,0 0 1,1 0-1,-1 0 1,1 0 0,0 0-1,1 0 1,-1 0-1,1 0 1,0 0-1,0-1 1,0 1-1,1-1 1,-1 0 0,1 1-1,0-1 1,1-1-1,6 8 1,-1-6-17,1 1 0,0-2 0,0 1-1,0-2 1,0 1 0,0-1 0,1-1 0,0 0 0,-1 0 0,1-1 0,0 0 0,0-1 0,19-2 0,-26 1-131,-1 1 0,1-1 0,-1 0 0,0 0 1,0 0-1,0 0 0,1 0 0,-1-1 0,0 1 0,-1-1 0,1 0 1,0 0-1,0 0 0,-1 0 0,1-1 0,-1 1 0,0-1 0,0 1 1,0-1-1,0 0 0,0 0 0,0 0 0,1-4 0,-2 4-549,0 0-1,0 0 1,0 0-1,0 0 1,-1 0-1,1 0 1,-1 0-1,0-1 1,0 1-1,0 0 1,0 0-1,-1 0 1,1 0-1,-1 0 1,0 0-1,-2-6 1,-15-16-8736</inkml:trace>
</inkml:ink>
</file>

<file path=ppt/ink/ink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8:46:40.342"/>
    </inkml:context>
    <inkml:brush xml:id="br0">
      <inkml:brushProperty name="width" value="0.05" units="cm"/>
      <inkml:brushProperty name="height" value="0.05" units="cm"/>
    </inkml:brush>
  </inkml:definitions>
  <inkml:trace contextRef="#ctx0" brushRef="#br0">0 215 14407,'0'0'9535,"27"-11"-8943,-20 9-557,58-23 246,93-23 1,60-9 51,63-14-378,-268 71-4289,-20 11-921,-12 2-3005</inkml:trace>
</inkml:ink>
</file>

<file path=ppt/ink/ink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8:47:22.462"/>
    </inkml:context>
    <inkml:brush xml:id="br0">
      <inkml:brushProperty name="width" value="0.05" units="cm"/>
      <inkml:brushProperty name="height" value="0.05" units="cm"/>
    </inkml:brush>
  </inkml:definitions>
  <inkml:trace contextRef="#ctx0" brushRef="#br0">1 27 10901,'0'0'9354,"0"-4"-8965,0-14-189,0 14 1801,0 26-840,2-1-952,1-1-1,1 0 1,0-1 0,2 1 0,10 23 0,6 28-54,-3 20-44,13 171-1,-23-163-33,28 134-1,-31-209-73,2 1 0,0-1 0,2 0 0,0-1 0,2 0 0,1-1 0,0 0 0,2-1 0,0 0-1,2-2 1,0 1 0,1-2 0,25 20 0,-5-10 7,2-1-1,0-2 0,2-2 1,0-2-1,2-1 0,57 17 1,448 115 33,14-35 67,-190-42-85,123 33 20,749 140-132,-1208-242 155,67 1 0,-102-9-57,-1-1 1,1 1-1,-1 0 1,0-1 0,0 1-1,0 0 1,0-1-1,0 1 1,-1-1-1,1 0 1,-1 1 0,1-1-1,-1 0 1,0 1-1,0-5 1,0 5-11,1-11 5,-1 0-1,0 0 0,-1 1 0,0-1 0,-1 0 0,0 1 1,-1-1-1,-1 1 0,0 0 0,-8-17 0,2 11 24,0 0 0,-2 1-1,0 0 1,-1 1 0,-25-25 0,8 16 214,23 20-11,1 0 0,-1-1 0,1 0 0,-8-10 0,33 20 438,249 134-406,-261-133-263,1 0 0,-1 0 0,0 1 1,0 0-1,0 0 0,-1 1 0,0 0 0,0 0 0,-1 0 1,0 0-1,0 1 0,-1 0 0,4 9 0,-6-11 0,0 0 0,-1 0-1,0-1 1,0 1 0,0 0 0,-1 0-1,0 0 1,0 0 0,0 0-1,-1 0 1,0 0 0,0 0 0,0 0-1,-1-1 1,0 1 0,0 0-1,0-1 1,-1 0 0,0 1-1,0-1 1,-4 5 0,-13 15-508,-2-2 0,0 0 0,-49 38 0,-25 25-9204,66-53 230</inkml:trace>
</inkml:ink>
</file>

<file path=ppt/ink/ink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8:47:37.241"/>
    </inkml:context>
    <inkml:brush xml:id="br0">
      <inkml:brushProperty name="width" value="0.05" units="cm"/>
      <inkml:brushProperty name="height" value="0.05" units="cm"/>
    </inkml:brush>
  </inkml:definitions>
  <inkml:trace contextRef="#ctx0" brushRef="#br0">201 70 10741,'0'0'9233,"-14"-12"-8683,-46-35-203,58 46-330,1-1 0,0 1 0,-1 1 0,1-1 1,-1 0-1,1 0 0,-1 0 0,1 1 0,-1-1 0,0 1 1,1-1-1,-1 1 0,0 0 0,1 0 0,-1 0 0,0 0 0,1 0 1,-1 0-1,0 0 0,1 0 0,-1 1 0,0-1 0,1 0 1,-1 1-1,1 0 0,-1-1 0,1 1 0,-1 0 0,1 0 0,-1 0 1,0 1-1,-2 1 29,1 1-1,0 0 1,0 0 0,0 0 0,1 1 0,-1-1-1,-2 7 1,3-7-17,-6 18 4,0 0 0,1 0 0,1 0 0,1 1 0,-4 40 0,4 118 109,6-130-73,-1-36-68,0 0 1,1 0 0,1 0-1,1-1 1,0 1 0,1-1-1,0 1 1,9 18 0,-11-28-5,1 0 0,0 0 0,0-1 0,0 1 0,0-1 0,1 1 0,0-1 0,0 0 0,0-1 0,0 1 0,1-1 0,-1 1 0,1-1 0,0-1 0,0 1 0,0-1 1,0 0-1,1 0 0,-1 0 0,0-1 0,1 0 0,-1 0 0,1 0 0,11 0 0,-8-2 14,1 1-1,0-2 1,-1 1 0,1-1 0,-1-1 0,0 1 0,0-2-1,0 1 1,0-1 0,0-1 0,11-7 0,6-7-10,-1-1 0,26-27 0,-33 30 1,-1 0 0,2 1-1,0 1 1,1 1 0,25-13 0,-40 25-8,1 0-1,0 0 1,0 1 0,0 0 0,0 0 0,0 0-1,0 1 1,9 0 0,28-4 22,-42 4 3,0-1 0,0 0 0,-1 1-1,1-1 1,0 0 0,-1 1 0,1-1 0,-1 0 0,1 0 0,-1 0 0,1 0-1,-1 0 1,0 0 0,1 1 0,-1-1 0,0 0 0,0 0 0,1 0 0,-1 0 0,0 0-1,0 0 1,0 0 0,-1-1 0,1-32 701,-1 24-511,1 8-167,0 0 0,0 0 1,0 1-1,0-1 0,0 0 0,-1 0 0,1 1 1,-1-1-1,1 0 0,-1 1 0,0-1 1,1 0-1,-1 1 0,0-1 0,0 1 1,0 0-1,0-1 0,-1 1 0,1 0 1,0-1-1,0 1 0,-1 0 0,1 0 1,-1 0-1,1 0 0,-1 0 0,1 1 1,-1-1-1,0 0 0,1 1 0,-1-1 0,0 1 1,0-1-1,1 1 0,-1 0 0,0 0 1,0 0-1,-1 0 0,-1 0-26,0 0 0,0 1-1,0-1 1,0 1 0,0 0 0,0 0 0,0 0-1,1 1 1,-1-1 0,1 1 0,-1 0-1,1 0 1,-1 0 0,1 1 0,0-1 0,-4 4-1,-4 9-12,0 1 1,0 0-1,2 1 0,0 0 0,1 0 0,1 1 0,0 0 0,2 0 0,-5 21 0,5-11-50,0 0-1,2 1 1,1 0 0,2-1-1,4 43 1,-4-69 49,0-1 1,1 1-1,-1 0 0,1 0 1,-1 0-1,1-1 0,0 1 1,0 0-1,-1-1 0,1 1 1,1 0-1,-1-1 0,0 1 1,0-1-1,0 0 0,1 1 1,-1-1-1,1 0 0,-1 0 1,1 0-1,0 0 0,-1 0 1,1 0-1,0-1 0,-1 1 1,1 0-1,0-1 0,0 1 1,0-1-1,0 0 0,-1 0 0,1 0 1,0 0-1,3 0 0,-1 0 3,-1 0-1,1-1 0,0 1 0,-1-1 0,1 0 0,-1 0 1,1 0-1,-1 0 0,0-1 0,0 1 0,1-1 0,-1 0 0,0 0 1,0 0-1,-1 0 0,6-5 0,-1-4 15,-1 0 1,0 0-1,-1 0 0,0-1 1,-1 0-1,0 0 1,4-24-1,10-28 50,-4 139 433,-12-60-513,1 0 1,1 1-1,0-1 0,1-1 1,11 26-1,-13-36 8,-1 0 1,0 0-1,1 0 0,0-1 0,0 1 0,0-1 1,0 0-1,1 0 0,-1 0 0,1 0 0,0 0 1,0-1-1,0 0 0,0 0 0,0 0 0,0 0 1,1-1-1,-1 0 0,1 1 0,-1-2 0,1 1 1,-1 0-1,10-1 0,-9 0 4,1 0 0,0-1 0,-1 0 0,1 0 0,0 0 1,-1-1-1,0 0 0,1 0 0,-1 0 0,0-1 0,0 1 0,0-1 0,0 0 0,-1-1 1,8-6-1,-4 2 4,-1 0 0,0-1-1,0 0 1,-1-1 0,0 0 0,0 0 0,6-15 0,-1-7 8,-1 1 0,-2-1 1,-1-1-1,5-51 0,-7-97 136,-6 122 313,-4 41-39,-6 19 201,9 1-550,0 0 0,0 0 0,0 0 0,0 0-1,0 0 1,0 0 0,1 0 0,-1 1 0,1-1-1,-2 3 1,-4 16-78,0 0 1,1 0-1,2 1 0,0 0 1,-1 25-1,3 115-33,3-93 27,-1-58-4,0-1 1,1 0 0,1 0-1,-1-1 1,1 1-1,1 0 1,0 0 0,0-1-1,1 0 1,1 1-1,4 7 1,-6-12-8,1-1 1,-1 1-1,1-1 0,-1 0 1,1 0-1,0-1 0,1 1 0,-1-1 1,0 0-1,1 0 0,0 0 1,0-1-1,0 0 0,0 0 0,0 0 1,0 0-1,0-1 0,1 0 1,-1 0-1,1 0 0,9-1 0,-6 0 13,1 0 0,-1-1-1,0 0 1,1 0 0,-1-1-1,0-1 1,0 1 0,0-2-1,0 1 1,0-1 0,-1 0-1,0-1 1,0 0-1,13-10 1,10-8-88,-2-1 0,27-29-1,-43 40 88,0-1-1,-2-1 1,0 0 0,0 0-1,-1-1 1,8-20-1,-17 35 25,-1 0-1,1 0 0,0 0 0,-1-1 1,1 1-1,-1 0 0,0-1 1,1 1-1,-1 0 0,0-1 1,0 1-1,0-1 0,0 1 1,0 0-1,0-3 0,-1 3-3,1 1 0,0 0 1,-1 0-1,1 0 0,-1 0 0,1-1 0,-1 1 0,1 0 1,-1 0-1,1 0 0,-1 0 0,1 0 0,-1 0 0,1 0 1,-1 1-1,1-1 0,0 0 0,-1 0 0,1 0 0,-1 0 1,1 1-1,-1-1 0,1 0 0,0 0 0,-1 1 0,1-1 1,-1 0-1,1 1 0,-37 32 135,28-20-151,0 0-1,1 0 1,1 0-1,0 1 1,0 0-1,2 1 1,0-1-1,0 1 1,2 0-1,0 0 1,0 0-1,1 1 1,1-1-1,1 1 1,1 18-1,-1-32 1,1 1 0,-1-1 0,0 0-1,1 1 1,0-1 0,-1 0 0,1 1-1,0-1 1,0 0 0,0 0 0,0 0 0,1 0-1,-1 0 1,1 0 0,-1 0 0,1 0-1,0-1 1,-1 1 0,1 0 0,0-1 0,3 2-1,0 0-4,-1-1 0,1 0 0,0 0 0,1-1 0,-1 1 0,0-1 0,0 0 0,1-1 0,7 1 0,-4-1-9,0 0-1,0 0 1,-1-1-1,1 0 0,-1-1 1,1 0-1,-1 0 1,1-1-1,-1 0 0,0 0 1,0-1-1,8-5 1,-4-2 17,1 0 1,-2-1 0,0 0-1,0 0 1,-1-2 0,0 1-1,-2-1 1,1 0 0,-2-1-1,0 0 1,7-21 0,-28 162 65,11-24-80,3-100 13,0-1-1,0 1 1,1-1 0,-1 1 0,1-1 0,0 1 0,-1-1 0,1 0-1,0 1 1,0-1 0,0 0 0,0 1 0,0-1 0,0 0 0,0 0-1,0 0 1,0 0 0,1 0 0,-1 0 0,0 0 0,1 0 0,-1-1 0,1 1-1,-1 0 1,0-1 0,1 0 0,0 1 0,-1-1 0,1 0 0,-1 1-1,1-1 1,-1 0 0,1 0 0,0 0 0,-1 0 0,4-1 0,0 1-6,0-1 1,0 1 0,0-1-1,0 0 1,0 0-1,0 0 1,-1-1 0,1 0-1,0 0 1,8-5 0,2-8 9,0 0 1,-1-1 0,-1 0-1,-1-1 1,0-1 0,-1 0-1,13-30 1,0 4 59,-20 44-192,-1 11 42,1 12 45,-3-10 46,0-1-1,1 0 1,1 0 0,0 0-1,0 0 1,7 14 0,-8-22-2,0-1 1,0 1 0,0-1-1,0 0 1,0 0 0,1 0-1,-1 0 1,1 0-1,0 0 1,0-1 0,0 1-1,0-1 1,1 0 0,-1 0-1,0 0 1,1-1-1,0 1 1,-1-1 0,1 1-1,0-1 1,-1-1 0,1 1-1,8 0 1,-5 0-2,0-1 0,0-1 0,0 1 0,0-1-1,0 0 1,0-1 0,0 0 0,0 0 0,0 0 0,-1-1 0,1 0 0,-1 0 0,11-8 0,-6 2 4,0 0 1,-1-1 0,0-1-1,0 1 1,-1-2 0,7-11-1,-1 0 7,-2-1-1,0 0 0,-1 0 1,-2-1-1,-1-1 1,0 0-1,7-44 0,-7 9 340,-3-1-1,-1-78 1,-5 140-331,0 0 0,0-1 0,0 1 0,0 0 0,0-1 0,0 1 0,0 0 0,0-1 0,0 1 1,0 0-1,-1 0 0,1-1 0,0 1 0,0 0 0,0-1 0,0 1 0,0 0 0,0 0 0,-1-1 0,1 1 0,0 0 0,0 0 0,0-1 0,-1 1 0,1 0 0,0 0 0,0 0 0,-1-1 1,1 1-1,0 0 0,0 0 0,-1 0 0,1 0 0,0 0 0,-1-1 0,1 1 0,0 0 0,0 0 0,-1 0 0,1 0 0,0 0 0,-1 0 0,1 0 0,0 0 0,-1 0 0,1 0 0,0 1 1,-1-1-1,1 0 0,0 0 0,-1 0 0,-15 14 116,6 4-142,0 1 1,2 1-1,0-1 1,1 1 0,1 1-1,1-1 1,-4 36-1,-4 151 25,12-172-13,-1-14-21,2 0 0,0 0 0,1 0 0,1 0 0,8 32 0,-9-49 3,0 1 0,1-1 0,0 0 1,0 1-1,0-1 0,1 0 0,-1 0 1,1 0-1,0-1 0,0 1 0,0-1 0,1 0 1,-1 1-1,1-1 0,-1-1 0,1 1 0,0-1 1,0 1-1,1-1 0,-1 0 0,0 0 0,1-1 1,-1 0-1,1 1 0,-1-1 0,1-1 0,0 1 1,-1-1-1,1 0 0,6 0 0,3 0-27,1 0 0,-1-1 0,1-1 0,-1 0 0,0-1 0,0 0 0,0-1 0,0-1 1,-1 0-1,1-1 0,-2-1 0,1 0 0,14-10 0,2-2-22,-1-1 0,-1-1 0,37-37 1,-58 51 65,0 1 0,0-1 0,-1-1 1,1 1-1,-2-1 0,1 1 0,-1-1 1,0-1-1,-1 1 0,1 0 0,-2-1 1,1 0-1,-1 0 0,-1 1 0,0-1 1,0 0-1,0 0 0,-2-15 0,0 23 4,1 1 1,-1-1-1,1 0 0,-1 1 0,1-1 1,-1 1-1,0 0 0,1-1 0,-1 1 0,0-1 1,1 1-1,-1 0 0,0-1 0,1 1 0,-1 0 1,0 0-1,0 0 0,0-1 0,1 1 1,-1 0-1,0 0 0,0 0 0,1 0 0,-2 1 1,-25 0 73,22-1-60,-2 1-21,0 1 0,1-1 0,-1 1 0,0 1 0,1-1 0,0 1 0,0 0 0,0 1 0,0 0 0,0 0 0,1 0 0,-1 0 0,1 1 0,0 0 0,1 0 0,-6 7 0,-2 3-6,1 0-1,1 0 1,0 1-1,-14 33 1,20-41-2,1 0 0,0 1 0,1-1 0,0 1 0,0-1 0,1 1 0,0 0 0,1-1 0,0 1 0,1 13 0,0-22 3,0 1 0,0 0 0,0 0 0,0-1 0,0 1 0,0-1 1,0 1-1,0-1 0,0 1 0,0-1 0,0 0 0,0 0 0,0 1 0,0-1 0,1 0 0,-1 0 0,0 0 1,0 0-1,0 0 0,0 0 0,2-1 0,28-3 4,-21-1 5,0-1 0,-1 0 0,0 0 1,0-1-1,0 0 0,-1 0 0,0-1 1,-1 0-1,9-12 0,30-29-92,-46 49 75,1 10 2,-1 0 0,2 0 0,0 0 0,0 0 0,0-1 0,2 1 0,-1-1 0,1 1 0,0-1 0,1 0 0,9 13 0,-12-18 7,1-1-1,-1 1 1,1-1 0,0 1-1,0-1 1,1 0 0,-1 0 0,1-1-1,-1 1 1,1-1 0,0 0 0,0 0-1,0 0 1,0 0 0,0 0-1,0-1 1,0 0 0,1 0 0,-1 0-1,1-1 1,-1 1 0,0-1-1,1 0 1,-1 0 0,1-1 0,-1 1-1,0-1 1,8-2 0,-5 0 7,-1-1 1,0 0-1,0 0 0,0 0 1,0-1-1,-1 0 1,1 0-1,-1 0 1,-1-1-1,1 1 1,-1-1-1,0-1 0,5-9 1,6-13 28,19-49 0,-18 36 65,-3 0-1,-2-1 1,-1-1 0,-2 0 0,-3 0 0,1-66-1,-6 109 323,-6 10-21,-8 21-398,1 1 1,1 1 0,2 0-1,-10 59 1,11-34 3,-2 116 0,11-169-7,0-1 1,0 1 0,1-1 0,-1 1-1,1-1 1,0 1 0,-1-1 0,2 0 0,-1 1-1,0-1 1,1 0 0,-1 0 0,1 0 0,0 0-1,0 0 1,0 0 0,0 0 0,1-1 0,-1 1-1,1-1 1,-1 0 0,1 1 0,0-1-1,0-1 1,0 1 0,0 0 0,0-1 0,6 3-1,-4-3 0,0 0 0,-1 0 0,1-1 0,0 1 0,0-1 0,0 0 0,0-1 0,0 1 0,-1-1 0,1 0 0,0 0 0,0 0 0,-1-1 0,1 1 0,-1-1 0,1 0 0,-1-1 0,0 1 0,0-1 0,5-4-1,14-12-5,-1-2-1,21-24 0,-35 35 6,0 0 1,-1 0-1,1-1 0,-2 0 1,0 0-1,0-1 0,6-18 1,-15 101-219,3-64 222,0-1 0,1 1 0,0 0 0,0 0 0,0-1 0,1 1 0,0-1 0,1 1 0,-1-1 0,6 10 0,-1-10-4,-1 0-1,1 0 1,1-1-1,-1 1 1,1-2-1,0 1 1,0-1-1,0 0 1,1-1-1,-1 0 1,1 0-1,0-1 1,0 0-1,0-1 1,12 1-1,-9-1-3,0 0 0,-1-1 1,1-1-1,-1 0 0,1-1 0,-1 0 1,1 0-1,-1-1 0,0-1 0,0 0 1,17-8-1,-10 0-1,0 0 0,-1-1 0,24-22 0,-36 30 13,-1 1-1,1-1 0,-1 0 0,0 0 0,0-1 1,0 1-1,-1-1 0,0 0 0,0 0 1,0 0-1,-1 0 0,0 0 0,0-1 0,-1 1 1,2-10-1,-4 16-3,1-1 0,-1 0 0,1 0 0,-1 1 0,1-1 0,-1 0 0,0 1 0,1-1 0,-1 1 0,0-1 0,1 1 0,-1-1 0,0 1 0,0 0 0,0-1 0,1 1 0,-1 0 0,0 0 0,0-1 0,0 1 0,0 0 0,1 0 0,-1 0 0,0 0 0,0 0 0,0 0 0,0 0 0,0 0 0,1 1 0,-1-1 0,0 0 0,0 0 1,0 1-1,0-1 0,1 0 0,-2 2 0,-36 11-4,31-9-5,-1 1 0,0 0 0,1 0 0,0 1 0,0 0 0,1 1 0,0-1 0,0 1 0,0 0 0,1 1 0,0-1 0,0 1 0,1 0 0,0 0 0,0 0 0,1 1-1,0 0 1,1-1 0,0 1 0,0 0 0,1 0 0,-1 12 0,5-20 2,-1-1-1,1 1 1,-1-1-1,1 1 1,0-1 0,-1 0-1,1 0 1,0 0-1,-1 0 1,1-1-1,-1 1 1,1-1 0,3 0-1,1-3-5,-1 1 0,1-1 0,-1-1 0,1 1-1,-1-1 1,-1 0 0,1 0 0,-1-1 0,0 0 0,0 0-1,0 0 1,5-11 0,1-1-47,-2 0 0,0 0 0,10-32 0,-11 16 74,-1 0 0,-2-1 1,-2 0-1,-1 0 0,-2-38 0,-1 49-29,2 17 19,-1 2 4,0 1 1,1-1 0,-1 1-1,-1-1 1,1 1-1,0-1 1,-1 1-1,0 0 1,0-1 0,-1 1-1,1 0 1,-1 0-1,0 0 1,0 0-1,-5-7 1,7 11 2,0 0 1,0 0-1,-1-1 0,1 1 1,0 0-1,0 0 0,-1 0 1,1 0-1,0-1 0,-1 1 1,1 0-1,0 0 0,-1 0 1,1 0-1,0 0 0,-1 0 1,1 0-1,0 0 0,-1 0 1,1 0-1,0 0 0,-1 0 0,1 0 1,0 0-1,-1 0 0,1 0 1,0 0-1,-1 1 0,1-1 1,0 0-1,-1 0 0,1 0 1,0 1-1,0-1 0,-1 0 1,1 0-1,-1 1 0,-9 16 76,-1 20-124,11-36 56,-9 46 9,3 1 1,1-1-1,3 1 1,2 0-1,7 56 1,-5-89-129,1 1 0,0-1 1,2 0-1,-1 0 1,2 0-1,0-1 0,1 0 1,11 18-1,9-10-2723,-26-21 2473,0 0 0,0-1 0,0 1 0,0-1 0,0 1 0,0-1 0,0 1 0,0-1 0,0 0 0,0 0-1,1 1 1,-1-1 0,0 0 0,0 0 0,0 0 0,0 0 0,1 0 0,-1 0 0,0-1 0,0 1 0,0 0 0,0-1 0,0 1 0,1-1 0,-1 1 0,0-1 0,1 0 0,4-11-5928</inkml:trace>
</inkml:ink>
</file>

<file path=ppt/ink/ink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8:47:37.614"/>
    </inkml:context>
    <inkml:brush xml:id="br0">
      <inkml:brushProperty name="width" value="0.05" units="cm"/>
      <inkml:brushProperty name="height" value="0.05" units="cm"/>
    </inkml:brush>
  </inkml:definitions>
  <inkml:trace contextRef="#ctx0" brushRef="#br0">0 31 14311,'0'0'7315,"153"2"-6899,-85-2-304,4-2-112,-9-3 16,-11 1-16,-7-1-480,-8 0-1169,-5 0-2849,-1-2-3762</inkml:trace>
</inkml:ink>
</file>

<file path=ppt/ink/ink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8:47:38.674"/>
    </inkml:context>
    <inkml:brush xml:id="br0">
      <inkml:brushProperty name="width" value="0.05" units="cm"/>
      <inkml:brushProperty name="height" value="0.05" units="cm"/>
    </inkml:brush>
  </inkml:definitions>
  <inkml:trace contextRef="#ctx0" brushRef="#br0">1 107 16023,'0'0'5691,"26"-11"-5419,6-2-181,47-14-1,-76 27-81,-1-1 0,1 1 0,0-1-1,0 1 1,-1 0 0,1 0-1,0 0 1,0 1 0,-1-1-1,1 1 1,0-1 0,-1 1-1,1 0 1,0 0 0,-1 0-1,1 1 1,-1-1 0,0 0-1,1 1 1,-1 0 0,0-1-1,3 4 1,0 1 57,-1-1 0,0 1 0,0 0 0,-1 0-1,1 0 1,1 7 0,-3-9 26,1 4 11,0-1 0,-1 0 0,0 0 0,0 1 0,-1-1-1,0 1 1,0-1 0,-1 1 0,0 0 0,-2 13 0,2-19-85,0 1 0,-1-1 0,1 1 0,-1-1-1,0 1 1,0-1 0,1 1 0,-2-1 0,1 0 0,0 1 0,0-1-1,-1 0 1,0 0 0,1 0 0,-1 0 0,0 0 0,0 0 0,0-1-1,0 1 1,0-1 0,0 1 0,0-1 0,-1 0 0,1 0 0,0 1-1,-1-2 1,1 1 0,-1 0 0,1-1 0,-1 1 0,1-1 0,-1 1-1,-3-1 1,6-1-6,-1 1 0,0 0 0,1-1-1,-1 1 1,1 0 0,0-1 0,-1 1 0,1-1-1,-1 1 1,1-1 0,-1 1 0,1-1-1,0 1 1,-1-1 0,1 1 0,0-1 0,0 1-1,0-1 1,-1 1 0,1-1 0,0 0-1,0 1 1,0-1 0,0 0 0,0 1 0,0-1-1,0 1 1,0-2 0,0-23 344,0 20-325,0 1-29,0 0 0,0 0 1,0 1-1,1-1 1,-1 0-1,1 0 1,0 0-1,0 0 0,0 1 1,1-1-1,0 0 1,-1 1-1,1 0 0,0-1 1,5-4-1,-3 4 0,0 1-1,0 0 0,0 0 0,1 0 0,-1 0 1,1 1-1,0 0 0,-1 0 0,1 0 1,0 1-1,10-3 0,10 0-53,0 2 0,35-1-1,-33 3 58,0-1-1,47-9 1,-67 8-4,-1 1-1,1-1 1,0-1 0,-1 1 0,1-1 0,-1 0 0,0-1 0,0 0 0,0 0 0,-1 0 0,1 0 0,-1-1 0,0 0 0,0 0 0,5-7 0,-9 10 8,1 0 0,-1-1 0,0 1 0,0 0 0,0 0 1,0-1-1,0 1 0,0 0 0,-1-1 0,1 1 0,-1-1 0,0 1 0,0-5 0,0 6 1,0 0-1,0 1 0,-1-1 0,1 0 0,0 0 1,-1 0-1,1 1 0,0-1 0,-1 0 1,1 1-1,-1-1 0,1 0 0,-1 1 0,0-1 1,1 1-1,-1-1 0,0 1 0,1-1 1,-1 1-1,0-1 0,1 1 0,-1 0 1,0-1-1,0 1 0,0 0 0,1 0 0,-1 0 1,0-1-1,0 1 0,0 0 0,0 0 1,1 0-1,-1 0 0,0 0 0,0 1 0,0-1 1,1 0-1,-1 0 0,0 0 0,0 1 1,0 0-1,-7 1 8,1 1 0,1 0 0,-1 0 0,0 1 0,1 0 0,0 0 0,-1 0 0,2 1 0,-1 0 0,1 0 0,-1 1 0,1-1 0,1 1 1,-1 0-1,-6 13 0,4-8 10,1 1 1,0 0-1,1 0 1,0 0-1,1 0 1,0 1-1,1 0 1,-2 19-1,4-23-9,1 1 1,-1 0-1,2 0 0,-1 0 0,2 0 1,3 17-1,-4-24-17,0 0-1,0-1 1,1 1 0,-1-1 0,1 1-1,-1-1 1,1 1 0,0-1-1,0 0 1,0 0 0,0 0-1,1 0 1,-1 0 0,0 0-1,1-1 1,-1 1 0,1-1 0,0 0-1,-1 0 1,1 0 0,0 0-1,0 0 1,0 0 0,0-1-1,0 1 1,5-1 0,-1 1-2,0-1 0,1 0 1,-1 0-1,0-1 0,1 0 1,-1 0-1,0 0 0,1-1 1,-1 0-1,0-1 0,-1 1 1,12-7-1,-2-2 4,-1 0 0,0-1 0,21-23-1,-31 31-2,12-13 0,-5 4 0,1 1-1,0 0 1,1 0-1,27-17 0,-38 28 1,-1-1 0,1 1 0,-1 0 0,1 0 0,0 0 0,-1 0 0,1 0 0,0 0 0,0 1 0,-1-1 0,1 1 0,0 0 0,0 0 0,0 0-1,0 0 1,-1 1 0,1-1 0,0 1 0,0-1 0,-1 1 0,1 0 0,0 0 0,-1 0 0,1 1 0,-1-1 0,1 0 0,-1 1 0,0 0 0,1 0 0,-1-1 0,0 1-1,0 0 1,0 1 0,-1-1 0,1 0 0,0 1 0,1 2 0,2 4 4,0 1 0,0 0 0,-1 0 0,0 0 1,-1 0-1,0 1 0,0-1 0,-1 1 0,-1 0 0,0 0 0,0 0 0,-1-1 0,-1 1 0,-2 20 0,1-26 9,0-1-1,0 0 1,-1 1-1,1-1 1,-1 0-1,0 0 1,0-1-1,0 1 1,-1-1-1,1 1 0,-1-1 1,0 0-1,0 0 1,0-1-1,0 1 1,0-1-1,0 0 1,-1 0-1,1 0 1,-1-1-1,0 0 0,1 0 1,-1 0-1,0 0 1,0-1-1,-8 1 1,13-2-11,-1 1 0,1-1-1,-1 1 1,0-1 0,1 1 0,0-1 0,-1 1 0,1-1 0,-1 1 0,1-1 0,0 0 0,-1 1 0,1-1 0,0 0 0,-1 1 0,1-1 0,0 0 0,0 1-1,0-1 1,0 0 0,0 1 0,0-1 0,0 0 0,0 0 0,0 1 0,0-1 0,0 0 0,0 1 0,1-1 0,-1 0 0,0 1 0,1-2 0,8-27-66,10 7 33,1 1 1,1 1-1,1 1 1,1 1-1,36-23 1,-46 32 23,8-6-12,-15 9 15,1 1 1,-1 0-1,1 0 0,0 0 0,0 1 1,1 1-1,-1-1 0,1 1 0,0 0 1,0 1-1,11-3 0,-18 6 5,1 0-1,-1 0 1,0 0-1,1 0 1,-1 0-1,0 0 1,1 0-1,-1 1 1,0-1-1,0 0 1,0 1 0,0-1-1,0 1 1,-1-1-1,1 1 1,0-1-1,-1 1 1,1-1-1,-1 1 1,1 0-1,-1-1 1,0 1-1,1 2 1,6 45 32,-5-27-155,0-9-101,0 0-1,-1 0 1,-1 1 0,0-1-1,-1 1 1,0-1 0,-1 0-1,-4 15 1,0-18-2770</inkml:trace>
</inkml:ink>
</file>

<file path=ppt/ink/ink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8:47:39.036"/>
    </inkml:context>
    <inkml:brush xml:id="br0">
      <inkml:brushProperty name="width" value="0.05" units="cm"/>
      <inkml:brushProperty name="height" value="0.05" units="cm"/>
    </inkml:brush>
  </inkml:definitions>
  <inkml:trace contextRef="#ctx0" brushRef="#br0">32 54 5955,'0'0'19225,"-32"-54"-19434,48 75-495,0 5-1969,-3 10-961,-7 4-1616</inkml:trace>
</inkml:ink>
</file>

<file path=ppt/ink/ink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8:47:40.560"/>
    </inkml:context>
    <inkml:brush xml:id="br0">
      <inkml:brushProperty name="width" value="0.05" units="cm"/>
      <inkml:brushProperty name="height" value="0.05" units="cm"/>
    </inkml:brush>
  </inkml:definitions>
  <inkml:trace contextRef="#ctx0" brushRef="#br0">214 333 13958,'0'0'10997,"-14"-6"-10047,5 2-846,7 2-88,-1 0 0,-1 1 0,1-1 1,0 1-1,0 0 0,-1 0 0,1 0 0,0 0 0,-1 0 0,1 1 0,-1 0 0,1-1 1,-1 1-1,1 0 0,-1 1 0,1-1 0,-1 1 0,1-1 0,0 1 0,-1 0 1,1 1-1,0-1 0,0 0 0,-1 1 0,-4 3 0,0 1 8,0 0-1,1 1 1,-1 0 0,1 0-1,0 1 1,1 0 0,0 0-1,0 1 1,1-1-1,0 1 1,1 0 0,-1 1-1,2-1 1,-1 1 0,1 0-1,1-1 1,0 1-1,0 1 1,1-1 0,0 16-1,2-24-23,0-1 0,-1 1 0,1-1 0,0 0 0,-1 1 0,1-1 0,0 0 0,0 1 0,0-1 0,0 0 0,0 0 0,1 0 0,-1 0 0,0 0 0,0 0 0,1 0 0,-1-1 0,1 1 0,-1 0 0,1-1 0,-1 1 0,1-1 0,-1 1 0,1-1 0,-1 0 0,1 0 0,-1 0 0,1 0 0,-1 0 0,1 0 0,0 0 0,1 0 0,57-5 0,-52 2-1,-1 0-1,0 0 1,1 0-1,-1-1 1,0 0-1,-1-1 1,1 1-1,-1-1 0,0-1 1,0 1-1,-1-1 1,1 0-1,-1 0 1,-1 0-1,1-1 1,-1 0-1,0 0 1,5-13-1,0-2 2,-1 1 1,-1-1-1,-1 0 1,-1-1-1,2-31 1,8-212 2643,-15 266-2348,-36 199-142,0 0-166,32-163-11,1-1 0,2 1 0,5 56 0,-3-90 14,-1-1-1,1 1 0,-1 0 0,1-1 0,-1 1 1,1-1-1,0 1 0,0-1 0,0 1 1,0-1-1,0 0 0,0 1 0,0-1 1,0 0-1,1 0 0,-1 0 0,0 0 0,1 0 1,-1 0-1,1 0 0,-1-1 0,1 1 1,-1 0-1,1-1 0,0 1 0,-1-1 1,1 0-1,-1 1 0,1-1 0,0 0 0,-1 0 1,1 0-1,0 0 0,0 0 0,-1-1 1,1 1-1,-1 0 0,3-1 0,2-1 5,1 1 0,0 0-1,-1-1 1,1-1-1,-1 1 1,0-1 0,0 0-1,6-4 1,6-8 14,0-1-1,-2-1 1,21-27 0,32-31 84,-69 75-2,1 11-41,1 15-61,7 62 47,-8-82-42,0 0 1,0 0 0,1 0 0,0 0 0,0 0 0,0-1 0,1 1 0,0 0 0,0-1-1,8 10 1,-10-14 3,1 1 0,0-1-1,0 0 1,0 1 0,0-1-1,1 0 1,-1 0 0,0 0-1,0-1 1,1 1 0,-1 0-1,0-1 1,1 1 0,-1-1-1,0 0 1,1 0 0,-1 0-1,1 0 1,-1 0 0,1-1-1,-1 1 1,0-1 0,1 0-1,-1 1 1,0-1 0,0 0 0,0 0-1,1 0 1,-1-1 0,2-1-1,7-4 10,-1-1-1,0 1 0,0-2 1,9-10-1,120-149 40,-139 168-44,1 0 1,-1 0-1,0 0 1,1 0-1,-1 0 1,1 0-1,-1 0 1,0 0-1,1 0 1,-1 0-1,1 1 1,-1-1-1,0 0 1,1 0-1,-1 0 1,0 1-1,1-1 1,-1 0-1,0 0 1,1 1-1,-1-1 1,0 0-1,0 0 1,1 1-1,-1-1 1,0 0-1,0 1 1,0-1-1,1 1 1,-1-1 0,0 0-1,0 1 1,0-1-1,0 0 1,0 1-1,0-1 1,0 1-1,0-1 1,0 0-1,0 1 1,0-1-1,0 1 1,0 0-1,9 37-7,0 1 4,-4-30-11,-1-1 1,1 1 0,1-1 0,-1 0-1,1-1 1,1 1 0,-1-1 0,1 0-1,1-1 1,-1 1 0,1-2 0,0 1 0,1-1-1,-1 0 1,1-1 0,0 0 0,0 0-1,15 3 1,-13-4-10,-1 0 0,1-1 0,-1-1 1,1 0-1,-1 0 0,1-1 0,0-1 0,-1 0 0,1 0 0,0-1 0,-1 0 0,0-1 0,1 0 1,-1 0-1,-1-1 0,1-1 0,9-5 0,-1-2 24,0 0-1,-2-2 1,1 0-1,27-32 1,-37 39 3,-2 0-1,1-1 1,-1 0-1,0 0 1,0 0-1,-1-1 1,-1 1-1,1-1 1,-1 0 0,-1 0-1,1 0 1,-2 0-1,2-17 1,-3 25 2,0 1-1,0-1 1,-1 0 0,1 0 0,-1 0-1,1 0 1,0 0 0,-1 1 0,1-1-1,-1 0 1,0 0 0,1 1 0,-1-1-1,1 0 1,-1 1 0,0-1 0,0 1-1,1-1 1,-1 1 0,0-1 0,0 1-1,0-1 1,0 1 0,0 0 0,1 0-1,-1-1 1,0 1 0,0 0 0,0 0 0,0 0-1,0 0 1,0 0 0,0 0 0,-1 0-1,-36 6-19,29-2 16,1 1 0,1 0 1,-1 0-1,1 1 1,0-1-1,0 2 1,0-1-1,-9 14 1,5-6 9,1-1 0,1 2 0,-15 29 0,21-38-40,1 1 0,0 0 0,0-1 0,1 1 1,0 0-1,0 0 0,1 0 0,0 8 0,38-18 107,-28-2-89,0 0 1,0-1-1,0 0 1,-1-1-1,0 0 1,14-13-1,46-54-116,-65 69 106,-5 9-3,1 1 1,-1-1 0,1 1 0,1 0-1,-1-1 1,1 1 0,-1-1 0,1 1-1,1-1 1,-1 1 0,1-1-1,-1 0 1,1 0 0,5 8 0,-3-8 21,-1-1 0,1 0 0,0-1 0,-1 1 0,1 0 0,0-1 0,1 0 0,-1 0 0,0 0 0,1-1-1,-1 1 1,1-1 0,-1 0 0,1 0 0,0-1 0,-1 1 0,9-1 0,-7 0 1,0 0 0,0-1 0,0 1 0,0-1 0,1 0 0,-1-1 0,0 1 0,-1-1 0,1 0 0,0-1-1,0 1 1,9-7 0,-7 2 2,-1-1 0,1 0 0,-1-1 0,-1 1 0,0-1 0,0-1-1,0 1 1,-1-1 0,7-19 0,1-9 3,10-54 0,-12 45 4,-1 8 79,-1 9 101,-2 0-1,-1 0 1,-1-1 0,1-33-1,-7 75-150,-1-1-1,0 1 0,0-1 0,-1 1 0,0-1 0,-9 19 0,-5 15-6,4 8-18,2 2-1,2-1 1,3 1-1,0 81 0,6-134-14,0 0-1,0 0 0,0 0 1,0 0-1,0 0 0,0 0 1,1 0-1,-1-1 0,0 1 1,1 0-1,-1 0 0,0 0 1,1 0-1,-1 0 0,1-1 1,0 1-1,-1 0 0,1 0 1,-1-1-1,1 1 0,0 0 1,0-1-1,0 1 0,-1-1 1,1 1-1,0-1 0,0 1 1,0-1-1,0 0 0,0 1 1,0-1-1,0 0 0,-1 0 1,1 0-1,0 0 0,0 1 1,0-1-1,0-1 0,0 1 1,0 0-1,0 0 0,0 0 1,0 0-1,0-1 0,0 1 0,1-1 1,4-1 0,0 0 0,0 0 1,0 0-1,-1-1 0,1 1 1,6-6-1,57-52-33,-54 45 21,1 1 1,0 0-1,1 1 1,23-13-1,-38 25 11,0 0 0,1 0 0,-1 0 0,0 0 0,1 0 0,-1 0 0,1 1 0,0-1 0,-1 1 0,1 0 0,-1 0 0,1 0-1,0 0 1,-1 0 0,1 1 0,-1-1 0,1 1 0,-1-1 0,1 1 0,-1 0 0,3 1 0,0 1-4,-1 0 0,0 0 0,1 1-1,-1-1 1,-1 1 0,1 0 0,0 0 0,-1 0 0,5 9 0,0 1-8,0 0 1,-1 1-1,-1 0 1,-1 0-1,7 31 1,-11-42 13,0 1 0,0 0 0,0 0 0,-1 0 1,0 0-1,0 0 0,0 0 0,-1 0 0,0 0 0,-1 5 1,1-8-2,0-1 1,0 1-1,0 0 1,0-1 0,0 1-1,-1 0 1,1-1-1,-1 0 1,1 1 0,-1-1-1,1 0 1,-1 0 0,0 0-1,0 0 1,1 0-1,-1 0 1,0 0 0,0-1-1,0 1 1,0-1-1,0 1 1,0-1 0,0 0-1,0 0 1,0 0 0,-2 0-1,-27 2-482,1-2-1,-34-4 1,24-3-3105,0-4-3728,18 3-2343</inkml:trace>
</inkml:ink>
</file>

<file path=ppt/ink/ink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8:47:42.608"/>
    </inkml:context>
    <inkml:brush xml:id="br0">
      <inkml:brushProperty name="width" value="0.05" units="cm"/>
      <inkml:brushProperty name="height" value="0.05" units="cm"/>
    </inkml:brush>
  </inkml:definitions>
  <inkml:trace contextRef="#ctx0" brushRef="#br0">38 271 7764,'0'0'9833,"-5"-9"-8677,0 0-828,4 5-187,0 1 0,-1 0 0,1-1 0,-1 1 0,0 0 1,0 0-1,0 1 0,-1-1 0,-3-3 0,1 54 1470,5-39-1607,-1 14 75,1 0 0,1 0 1,2 0-1,0 0 0,1 0 0,10 32 0,-13-54-78,-1 0-1,1-1 1,0 1 0,0 0-1,0 0 1,-1 0 0,1-1-1,0 1 1,0 0-1,0-1 1,0 1 0,0-1-1,0 1 1,0-1 0,1 0-1,-1 1 1,0-1 0,0 0-1,0 0 1,0 0 0,0 0-1,2 0 1,33 0 24,-24-1 20,137-7-41,-1-7 0,177-40 0,0 0 128,443-20-257,-623 53 69,-144 21 99,0 0 0,0-1-1,0 1 1,0 0 0,0 0 0,0-1-1,-1 1 1,1 0 0,0-1 0,-1 1-1,1-1 1,-1 1 0,0-1 0,1 1-1,-1-1 1,0 1 0,0-1 0,0 1-1,0-1 1,0 1 0,0-1 0,-1-1-1,-2-40 672,0 30-576,-1-1 1,-1 1-1,0 0 1,0 0-1,-1 0 1,-1 1 0,0 0-1,-1 0 1,0 1-1,-1 0 1,0 1-1,-15-14 1,22 26-801,1 1 0,0-1 0,0 1 0,0-1-1,0 1 1,1 0 0,-1-1 0,1 1 0,-1 0 0,1-1 0,0 1 0,1 5 0,-2 2-1702,-4 16-3460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7:57:44.899"/>
    </inkml:context>
    <inkml:brush xml:id="br0">
      <inkml:brushProperty name="width" value="0.05" units="cm"/>
      <inkml:brushProperty name="height" value="0.05" units="cm"/>
    </inkml:brush>
  </inkml:definitions>
  <inkml:trace contextRef="#ctx0" brushRef="#br0">203 82 5651,'0'0'15399,"-4"-14"-14124,-14-41 3,18 55-1225,0-1 0,0 1 0,0-1 0,0 1 0,0-1 0,0 1 0,0-1 0,0 1 0,0-1 0,0 1 0,0-1 0,-1 1 0,1-1 0,0 1 0,0 0 0,-1-1 0,1 1 0,0-1 0,0 1 0,-1 0 0,1-1 0,0 1 0,-1 0 0,1-1 0,-1 1 0,1 0 0,0-1 0,-1 1 0,1 0 0,-1 0 0,1 0 0,-1 0 0,1-1 0,-1 1 0,1 0 0,-1 0 0,1 0 0,-1 0 0,1 0 0,0 0 0,-1 0 0,0 0 0,-8 13-224,7-11 333,-17 36-23,0 0 0,3 1-1,-15 53 1,-23 127 341,48-184-457,0 1 0,3-1 0,1 0 0,3 45 0,-1-73-26,1 0 1,0 0-1,1-1 1,-1 1-1,1-1 1,0 1-1,1-1 1,0 0-1,0 0 0,0 0 1,0 0-1,1-1 1,0 1-1,8 8 1,-4-7-61,0-1 0,0 0 1,0 0-1,1 0 1,0-1-1,0-1 1,0 1-1,19 5 0,-7-4-708,0-1 0,0-1 0,33 2 0,-22-5-3030,46-3 0,-25-6-3578</inkml:trace>
</inkml:ink>
</file>

<file path=ppt/ink/ink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8:47:43.406"/>
    </inkml:context>
    <inkml:brush xml:id="br0">
      <inkml:brushProperty name="width" value="0.05" units="cm"/>
      <inkml:brushProperty name="height" value="0.05" units="cm"/>
    </inkml:brush>
  </inkml:definitions>
  <inkml:trace contextRef="#ctx0" brushRef="#br0">23 64 9700,'0'0'11736,"-4"-9"-11250,4 6-472,-15-24 169,12 34 4,2 23 203,5 1-225,1-1 0,1 0 0,2 0 0,0-1 1,3 0-1,0 0 0,2-1 0,0-1 0,2 0 0,36 47 1,-38-57-160,1-1 0,1-1 0,0 0 0,1-1 0,1-1 1,0 0-1,1-1 0,0-1 0,1-1 0,0 0 0,24 8 0,-5-6-14,0-2 0,1-1 0,0-3-1,0 0 1,48-1 0,80-3-71,199-24 1,165-49-16,-176 22 110,1473-133-40,-1774 179 10,-35 3 8,0-1 0,0-1 0,37-8 0,-55 9 13,0 1 0,0-1-1,0 0 1,0 0-1,0 1 1,0-1-1,0 0 1,-1 0-1,1 0 1,0 0-1,-1 0 1,1-1-1,0 1 1,-1 0-1,1 0 1,-1 0-1,0 0 1,1-1 0,-1 1-1,0 0 1,0 0-1,0-1 1,0 1-1,0-2 1,0-38 279,-1 28-197,2 5-61,-1 0 1,0 0-1,0 0 0,0 0 0,-1 0 0,-1 0 0,1 0 1,-1 1-1,0-1 0,-1 1 0,0-1 0,0 1 0,-1 0 0,1 0 1,-2 0-1,1 1 0,-1-1 0,0 1 0,-8-9 0,-61-45 1360,86 58-809,2 3-574,1 0 0,-1 1 1,0 0-1,0 1 0,0 1 1,-1 0-1,1 1 0,-1 0 1,0 1-1,0 1 0,11 8 1,-17-11-3,0 1 0,0 0 0,-1 0 0,0 0 0,0 1 0,-1 0 0,1 0 0,-1 1 0,0-1 0,-1 1 0,0 0 0,0 0 0,-1 1 0,1-1 0,-1 1 0,-1 0 0,0 0 0,0 0 0,0 0 1,0 15-1,-2-14-115,-1 1 0,0-1 1,0 1-1,-1-1 1,0 0-1,-1 1 1,0-1-1,0-1 0,-1 1 1,-8 14-1,-3-1-944,-1-1 0,-28 30 0,38-44 775,-24 26-5250,10-8-3438</inkml:trace>
</inkml:ink>
</file>

<file path=ppt/ink/ink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8:47:46.273"/>
    </inkml:context>
    <inkml:brush xml:id="br0">
      <inkml:brushProperty name="width" value="0.05" units="cm"/>
      <inkml:brushProperty name="height" value="0.05" units="cm"/>
    </inkml:brush>
  </inkml:definitions>
  <inkml:trace contextRef="#ctx0" brushRef="#br0">0 804 13574,'0'0'6617,"9"-2"-5393,4-2-940,0-1 0,-1-1 0,1 0 0,-1-1 0,-1 0 0,1 0 0,-1-2 0,0 1 0,-1-1 1,0-1-1,-1 0 0,16-21 0,3-6 15,-2-1 1,35-71 0,-44 71-81,-2 0 1,-2 0 0,-2-1 0,-1-1 0,-2 0 0,-1 0-1,-3 0 1,-1-1 0,-3-48 0,0 84-143,0 1 1,-1 0-1,0-1 1,0 1-1,0 0 0,0 0 1,-1 0-1,-3-7 1,5 10-55,-1 1 1,1-1 0,0 0-1,-1 1 1,1-1 0,-1 0-1,1 1 1,-1-1-1,0 1 1,1-1 0,-1 1-1,1-1 1,-1 1 0,0 0-1,1-1 1,-1 1 0,0 0-1,0-1 1,1 1 0,-1 0-1,0 0 1,0 0-1,-1 0-6,1 0 0,0 1-1,0-1 1,0 1 0,0-1-1,0 1 1,0-1 0,0 1 0,0 0-1,0 0 1,0-1 0,0 1-1,0 0 1,0 0 0,1 0-1,-1 0 1,0 0 0,0 0-1,0 2 1,-12 20-24,0 1 1,2 0-1,1 1 0,1 0 1,1 1-1,1 0 0,-6 45 1,6-7-9,3 0 1,4 70 0,0-120 14,1 0-1,1-1 1,0 0 0,1 1 0,1-1-1,0 0 1,0 0 0,1-1-1,1 0 1,0 0 0,1 0 0,0 0-1,10 11 1,-11-15-2,1-1 0,0 0 1,1-1-1,-1 0 0,1 0 0,1 0 1,-1-1-1,1 0 0,0-1 0,0 0 1,0 0-1,0-1 0,1 0 0,-1-1 1,1 0-1,0 0 0,0-1 0,15 0 1,-8-3 0,-1 0 1,0 0 0,1-2 0,-1 0-1,0-1 1,-1 0 0,1-1-1,-1-1 1,0-1 0,-1 0 0,0-1-1,0 0 1,20-18 0,-12 8 1,-2-1-1,0 0 1,-1-1 0,-1-1 0,-1-1 0,-1-1-1,16-31 1,-27 44 8,-1 1-1,1-1 1,-2 0-1,1 0 1,-2 0-1,1 0 1,-2-1 0,1 1-1,-1-19 1,-5 29-1,1 0 0,-1 1 0,1-1 0,-1 1 0,1 0 0,-1 0 0,0 0 0,-4 1 0,3 1-13,0 0 1,1 0 0,-1 1 0,1-1 0,-1 1 0,1 0-1,0 0 1,0 0 0,0 1 0,1-1 0,-1 1-1,1 0 1,0 0 0,-6 9 0,-32 64-51,35-64 52,1 1 0,1 0-1,0 0 1,0 1 0,2-1-1,0 1 1,0-1 0,2 1-1,0 0 1,0-1 0,3 17-1,-1-27-1,-1 0 1,1-1-1,-1 1 0,1 0 0,0-1 1,1 0-1,-1 1 0,0-1 0,1 0 0,0 0 1,0-1-1,0 1 0,0 0 0,0-1 0,0 0 1,1 0-1,-1 0 0,1 0 0,-1 0 1,1-1-1,0 0 0,0 1 0,0-1 0,6 0 1,9 3-24,0-1-1,1-1 1,30 0 0,-35-2 18,0 0 0,0 0 0,0-2 0,0 0 0,0 0 0,-1-2 0,1 0 0,-1 0 0,0-1 0,0-1 0,0-1 0,-1 0 0,0 0 0,0-1 0,20-17 0,-25 18 8,-1 1 0,1-1 0,-1 0 0,-1-1-1,1 1 1,-1-1 0,-1 0 0,1-1 0,-1 0 0,-1 0 0,0 0-1,0 0 1,0 0 0,-1-1 0,-1 0 0,0 1 0,0-1 0,-1 0 0,0-16-1,-1 26 3,-1-1-1,1 1 0,-1-1 1,1 1-1,-1-1 0,1 1 0,-1-1 1,0 1-1,1 0 0,-1-1 0,1 1 1,-1 0-1,0-1 0,1 1 1,-1 0-1,0 0 0,0 0 0,1 0 1,-1 0-1,0 0 0,1 0 1,-1 0-1,0 0 0,0 0 0,1 0 1,-2 0-1,-23 4-46,16 0 38,0 0 0,1 1 0,0 0 0,0 1 0,0-1 0,1 2 1,-1-1-1,2 1 0,-1 0 0,1 0 0,-8 12 0,7-9-2,0 0 0,0 1-1,2 0 1,-1 0 0,1 0-1,1 1 1,0-1 0,-4 23 0,8-34 4,0 1 0,0 0 1,0 0-1,0 0 0,0-1 1,0 1-1,0 0 0,0 0 1,0-1-1,1 1 0,-1 0 1,0-1-1,0 1 0,1 0 1,-1 0-1,1-1 0,-1 1 0,0-1 1,1 1-1,-1 0 0,1-1 1,0 1-1,-1-1 0,1 1 1,-1-1-1,1 0 0,0 1 1,-1-1-1,1 1 0,0-1 1,-1 0-1,1 0 0,0 1 1,0-1-1,-1 0 0,1 0 1,0 0-1,0 0 0,0 0 1,-1 0-1,1 0 0,0 0 1,0 0-1,-1 0 0,1-1 1,0 1-1,1-1 0,49-13 41,-33 9-116,-7 2 81,0 1-1,0 0 0,0 1 1,1 0-1,-1 0 1,0 2-1,0-1 0,0 2 1,16 2-1,-23-3 0,0 0 0,-1 1 0,1-1 0,-1 1 1,1-1-1,-1 1 0,0 0 0,0 0 0,0 1 0,0-1 0,0 1 0,0-1 1,0 1-1,-1 0 0,1 0 0,-1 0 0,0 0 0,0 1 0,0-1 0,-1 0 1,1 1-1,-1 0 0,0-1 0,0 1 0,0 0 0,0-1 0,0 1 0,-1 0 0,0 0 1,0 5-1,0-1-10,1 23 57,-1-30-41,0-1-1,0 1 1,0 0 0,0-1 0,0 1 0,0 0 0,0 0 0,0-1 0,0 1 0,-1 0 0,1-1 0,0 1 0,0 0-1,0-1 1,-1 1 0,1 0 0,0-1 0,-1 1 0,1-1 0,-1 1 0,1 0 0,-1-1 0,1 1 0,-1-1 0,1 0 0,-2 2-1,1-15 61,1 6-62,1 0 0,-1-1-1,1 1 1,0 0 0,1 0-1,0 0 1,0 0 0,1 0-1,-1 0 1,2 0 0,5-10-1,-2 8 0,0 0-1,1 1 1,0-1-1,0 2 1,1-1-1,-1 1 1,13-7-1,-14 9 0,0 1-1,0 0 0,0 1 1,1 0-1,-1 0 0,1 0 0,0 1 1,-1 0-1,1 1 0,0 0 0,0 0 1,0 0-1,12 2 0,-15-1 2,0 1 1,-1 0-1,1 0 0,-1 0 1,1 1-1,-1-1 0,0 1 1,1 0-1,-1 0 0,0 1 1,0-1-1,-1 1 0,1 0 1,0 0-1,-1 0 0,0 1 1,0-1-1,0 1 0,0 0 1,0-1-1,-1 1 0,1 0 0,2 9 1,-1-2 5,0 0 0,-1 0 1,-1 0-1,0 1 0,0-1 0,0 18 1,-2-28 40,3-3-24,0 0 0,0-1 0,0 1 0,-1-1 1,1 1-1,-1-1 0,1 0 0,-1 0 0,0 0 1,3-6-1,12-13-13,-10 15 13,1 0 0,0 0 0,0 1 0,1 0 1,0 1-1,13-6 0,-19 9-17,0 1-1,0 0 1,0 0 0,1 0 0,-1 0 0,0 1 0,1-1 0,-1 1 0,1 0-1,-1 0 1,1 0 0,-1 0 0,0 1 0,1-1 0,-1 1 0,0 0-1,1 0 1,-1 0 0,0 0 0,0 1 0,0-1 0,0 1 0,4 3-1,5 6-6,0 0 0,17 23 0,-19-22 0,0 0 0,1-1 0,19 16 0,-27-26 3,-1 0-1,0 0 1,0 0-1,0 0 0,0-1 1,1 1-1,-1-1 0,0 1 1,0-1-1,1 0 0,-1 0 1,0 0-1,1 0 0,-1-1 1,0 1-1,0-1 0,1 1 1,-1-1-1,0 0 0,0 1 1,0-1-1,0 0 0,3-2 1,48-33 76,-40 26-70,-8 5 0,4-1-6,0-1-1,0 1 0,0 1 1,18-8-1,-24 12-9,0 0 0,1 0 1,-1 1-1,0-1 0,1 1 1,-1-1-1,0 1 0,1 0 1,-1 1-1,1-1 1,-1 0-1,0 1 0,1 0 1,-1 0-1,0 0 0,0 0 1,0 0-1,0 1 0,5 2 0,20 17-24,-20-14 34,0-1 0,0-1 0,0 1 0,16 7 0,-21-12-5,-1-1-1,0 1 1,1 0-1,-1-1 1,1 1-1,-1-1 0,0 0 1,1 0-1,-1 0 1,1 0-1,-1 0 1,1 0-1,-1-1 1,0 1-1,1-1 0,-1 0 1,0 0-1,1 1 1,-1-1-1,0-1 1,0 1-1,0 0 1,0-1-1,3-1 0,33-37-61,-30 29 16,1 2-1,0-1 0,14-10 1,-21 20 40,0-1 1,0 1-1,1-1 1,-1 1-1,0 0 1,0 0 0,0 0-1,1 0 1,-1 0-1,0 0 1,0 1-1,0-1 1,0 1-1,0 0 1,0-1-1,0 1 1,0 0 0,0 0-1,0 0 1,0 1-1,0-1 1,0 0-1,-1 1 1,1-1-1,-1 1 1,2 1-1,8 5-12,1 0 22,1-1 0,0-1 0,0 0 0,0-1 0,0-1 0,1 0 0,0 0 0,0-2 0,0 1 0,0-2 0,0 0 0,0-1 0,0 0 0,0-1 0,18-3 0,-30 3-1,1 0 1,-1 0-1,1 0 0,-1 0 0,0 0 0,1 0 0,-1-1 0,0 1 0,0-1 1,0 0-1,0 1 0,0-1 0,0 0 0,0 0 0,-1 0 0,1 0 0,-1-1 1,1 1-1,-1 0 0,0-1 0,0 1 0,0-1 0,1-3 0,0-5 7,0 0 0,-1 1 0,0-1 0,-1-15-1,0 16-3,0 9-4,0-1 0,0 1 0,0 0 1,0 0-1,0 0 0,0 0 0,0 0 0,-1 0 1,1 0-1,0 0 0,-1 0 0,1 0 1,-1-1-1,1 1 0,-1 1 0,1-1 0,-1 0 1,1 0-1,-1 0 0,0 0 0,0 0 1,1 0-1,-1 1 0,0-1 0,0 0 1,0 1-1,0-1 0,0 1 0,0-1 0,0 1 1,0-1-1,0 1 0,0 0 0,0-1 1,0 1-1,0 0 0,0 0 0,-1 0 0,1 0 1,0 0-1,0 0 0,0 0 0,0 0 1,0 0-1,0 1 0,0-1 0,-2 1 1,0 0-3,0 0 0,0 0 0,0 0 0,1 1 1,-1-1-1,0 1 0,1-1 0,-1 1 0,1 0 1,0 0-1,-1 0 0,1 0 0,0 1 0,0-1 1,1 0-1,-1 1 0,-2 4 0,1 4-8,0 1 0,1-1 0,1 1 0,0 0 0,0-1 0,3 18 0,-2-2-66,0-27 76,1 1 0,-1 0 1,1-1-1,-1 1 0,1 0 1,0-1-1,-1 1 0,1 0 1,0-1-1,-1 1 1,1-1-1,0 0 0,0 1 1,-1-1-1,1 1 0,0-1 1,0 0-1,0 0 0,-1 1 1,1-1-1,0 0 0,0 0 1,0 0-1,0 0 1,0 0-1,-1 0 0,1 0 1,0 0-1,0 0 0,0-1 1,0 1-1,-1 0 0,1 0 1,0-1-1,0 1 0,0-1 1,33-10 2,-33 11-7,-1 0 0,0 0 0,0 0 0,1 0 0,-1 0 1,0 0-1,0 0 0,1 0 0,-1 0 0,0 0 0,0 0 1,1 0-1,-1 1 0,0-1 0,0 0 0,1 0 0,-1 0 0,0 0 1,0 1-1,0-1 0,1 0 0,-1 0 0,0 1 0,0-1 1,0 0-1,0 0 0,0 1 0,0-1 0,0 0 0,1 0 1,-1 1-1,0-1 0,0 0 0,0 0 0,0 1 0,0-1 1,0 0-1,0 0 0,0 1 0,0-1 0,0 0 0,0 1 1,-1-1-1,1 0 0,0 1 0,1 19 15,-2-16-22,1 930 855,1-916-815,-2-1 0,0 1 0,-1 0 0,0-1 0,-2 0 1,-11 34-1,14-47-9,-1-1 0,0 1 0,0-1 0,0 1 0,0-1-1,0 1 1,-1-1 0,0 0 0,1 0 0,-1 0 0,0-1 0,-1 1 0,1-1 0,0 1 0,-1-1 0,1 0 0,-1-1 0,0 1 0,1 0-1,-1-1 1,0 0 0,0 0 0,0 0 0,0-1 0,0 1 0,0-1 0,0 0 0,0 0 0,0 0 0,-1-1 0,1 1 0,0-1 0,1 0 0,-1 0-1,0 0 1,-5-3 0,3 1 6,1 1-1,0-1 0,0 0 1,0-1-1,0 1 0,1-1 1,-1 0-1,1 0 1,0-1-1,0 1 0,0-1 1,1 0-1,0 0 0,0 0 1,0 0-1,0 0 0,-1-7 1,-4-7 7,1-1 0,1 0 1,-5-34-1,6 25-25,2 0-1,1-1 1,1 1-1,1-1 1,8-49 0,-4 59-29,1-1 0,0 1 0,2 0 0,0 0 1,2 1-1,0 0 0,1 0 0,21-29 0,54-60-521,36-53-3702,-117 155 3418,0 0-1,-1 0 1,0 0-1,0-1 1,0 1-1,-1-1 1,0 0-1,0 0 1,1-7-1,-2-22-6728</inkml:trace>
</inkml:ink>
</file>

<file path=ppt/ink/ink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8:47:46.662"/>
    </inkml:context>
    <inkml:brush xml:id="br0">
      <inkml:brushProperty name="width" value="0.05" units="cm"/>
      <inkml:brushProperty name="height" value="0.05" units="cm"/>
    </inkml:brush>
  </inkml:definitions>
  <inkml:trace contextRef="#ctx0" brushRef="#br0">1 43 19673,'0'0'5971,"18"-42"-8853,14 58-2288,-6-2-5299</inkml:trace>
</inkml:ink>
</file>

<file path=ppt/ink/ink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8:47:48.071"/>
    </inkml:context>
    <inkml:brush xml:id="br0">
      <inkml:brushProperty name="width" value="0.05" units="cm"/>
      <inkml:brushProperty name="height" value="0.05" units="cm"/>
    </inkml:brush>
  </inkml:definitions>
  <inkml:trace contextRef="#ctx0" brushRef="#br0">0 639 14279,'0'0'7374,"11"-21"-5555,37-67-584,-44 83-1146,0 0-1,0 1 0,0-1 0,1 1 1,-1 0-1,1 1 0,0-1 0,0 1 1,0 0-1,1 0 0,-1 0 1,1 1-1,0 0 0,0 0 0,-1 1 1,1-1-1,0 1 0,0 1 0,1-1 1,-1 1-1,6 0 0,-3-1-7,11 0 24,0 0 0,-1 1 1,1 0-1,0 2 0,-1 0 0,1 2 1,31 9-1,-45-11-88,0 0-1,-1 1 1,1 0-1,-1 0 1,1 0 0,-1 1-1,0 0 1,0 0-1,-1 0 1,1 0-1,-1 1 1,0 0 0,0 0-1,0 0 1,-1 0-1,0 1 1,0-1-1,0 1 1,-1 0 0,0-1-1,0 1 1,0 0-1,-1 1 1,0-1 0,0 0-1,0 0 1,-1 0-1,0 8 1,0-12-12,0 1 0,0-1 0,0 1 0,0-1 0,0 1-1,0-1 1,-1 1 0,1-1 0,-1 1 0,0-1 0,0 1 0,0-1 0,0 0 0,0 0 0,0 1 0,-1-1 0,1 0 0,-1 0 0,1 0 0,-1 0-1,0 0 1,0-1 0,0 1 0,0-1 0,0 1 0,0-1 0,0 0 0,0 1 0,-1-1 0,1 0 0,0 0 0,-1-1 0,1 1 0,-1-1 0,1 1 0,-1-1-1,1 0 1,-1 1 0,-3-2 0,5-1 5,0-1-1,-1 0 0,2 1 1,-1-1-1,0 0 0,0 0 1,1 0-1,0 0 0,-1 1 1,1-1-1,0 0 1,1 0-1,-1 0 0,1-3 1,-1-2-4,0 2-7,0-1 1,1 1-1,-1-1 1,1 1-1,0-1 1,1 1-1,0 0 0,0 0 1,0 0-1,0 0 1,1 0-1,0 0 1,1 1-1,-1-1 0,1 1 1,0 0-1,0 0 1,1 0-1,-1 1 1,11-8-1,-5 6-2,0 0 0,0 1 0,0 1 0,1 0 0,0 0 0,0 1 0,0 0 0,0 1 0,0 0 0,0 1 0,17 0 0,3 0-529,0 1-1,0 1 1,0 2 0,0 1 0,57 15 0,-72-15 121,1-1 1,-1 0-1,1-1 1,0-1-1,-1-1 1,28-2-1,-42 2 415,0 0 0,1-1 0,-1 1 0,0-1 0,0 0 0,1 0 0,-1 0 0,0 0 0,0 0 0,0 0 0,0 0 0,0-1 0,0 1 0,-1-1 0,1 1 0,0-1 0,-1 0 0,1 1 0,2-5 0,1-14 2597,-25 22-1053,13 2-1543,1 0 0,-1 0 1,1 0-1,0 1 0,1 0 1,-1 0-1,1 1 0,0-1 0,0 1 1,0 0-1,1 1 0,0-1 1,0 1-1,-3 9 0,2-4-2,0 0-1,1 1 0,0-1 1,1 1-1,1 0 1,0 0-1,0 21 1,29-36 71,-21-2-66,1 0 1,-1 0-1,0 0 0,0-1 1,-1 0-1,1-1 0,-1 1 0,0-1 1,-1 0-1,1 0 0,6-13 0,-3 7 1,0 0 0,0 1 0,1 0 0,11-10 0,-18 64-62,-1-36 53,0-1-1,0 1 1,1-1 0,0 0 0,0 1-1,0-1 1,1 0 0,0 0-1,0-1 1,1 1 0,-1 0 0,1-1-1,0 0 1,1 0 0,-1 0 0,1-1-1,0 1 1,0-1 0,1 0-1,-1-1 1,1 1 0,0-1 0,0 0-1,0-1 1,0 1 0,0-1 0,1 0-1,-1-1 1,0 0 0,1 0 0,0 0-1,-1-1 1,1 1 0,-1-2-1,1 1 1,-1-1 0,1 0 0,-1 0-1,1-1 1,-1 0 0,0 0 0,1 0-1,-1-1 1,0 0 0,-1 0-1,1-1 1,-1 1 0,9-8 0,7-7-21,-2-1 0,0 0 0,0-2 0,-2 0 0,-1-1 0,-1 0 0,0-1-1,-2-1 1,-1 0 0,-1-1 0,15-47 0,-12 18 604,-2 1 0,-3-2 0,-2 1 0,0-105 0,-21 178-225,2 3-350,1 1 1,2 0-1,0 1 0,1 0 1,1 0-1,2 1 1,-5 48-1,6-15-1,2 0 0,9 79 0,-7-128-9,2 1 0,-1 0 0,1 0 1,1 0-1,0-1 0,0 0 0,1 1 1,0-1-1,0 0 0,1-1 1,0 1-1,1-1 0,11 13 0,-11-16 2,0 1-1,0-1 1,1 0 0,-1-1-1,1 1 1,1-2-1,-1 1 1,0-1-1,1 0 1,0 0-1,0-1 1,-1 0-1,1 0 1,1-1 0,-1 0-1,15 0 1,-13-2-27,0 1 1,0-2 0,0 1 0,1-1 0,-2-1-1,1 0 1,0 0 0,-1-1 0,1 0 0,-1-1-1,0 0 1,0 0 0,-1-1 0,0 0 0,0-1-1,0 0 1,-1 0 0,0 0 0,0-1 0,-1 0-1,0 0 1,0-1 0,-1 0 0,0 0 0,0 0-1,-1-1 1,5-17 0,-7 21 18,-1 0-1,0 0 1,0-1-1,0 1 1,0 0 0,-2-11-1,-14 27-111,10-4 103,0 0-1,1 1 1,0-1-1,0 1 1,1 0-1,0 0 1,0 1 0,1-1-1,0 1 1,0-1-1,-1 9 1,0 12-15,1 48 1,2-71 23,0-2 11,0 0 0,0 0-1,0 0 1,1 0 0,-1 0-1,1-1 1,0 1 0,0 0-1,0 0 1,0-1 0,0 1-1,0-1 1,1 1 0,-1-1 0,1 1-1,0-1 1,0 0 0,0 0-1,0 0 1,0 0 0,0 0-1,1 0 1,-1-1 0,0 1 0,1-1-1,0 0 1,-1 1 0,1-1-1,0 0 1,3 0 0,8 2-148,0 0 0,0-1 0,0-1 0,28-1 1,-27 0-235,-12 0 170,0 0 0,0 0 0,0-1 0,-1 1 0,1-1 0,0 1 0,0-1 0,-1 0 0,1 0 0,-1 0 0,1-1 0,-1 1 0,1-1-1,-1 1 1,0-1 0,3-2 0,-3 2-311,-1 1 0,0-1 0,1 0 0,-1 0 0,0 0 0,0 1 0,0-1 0,0 0 0,-1 0 0,1-1 0,-1 1 0,1 0 0,-1 0 0,1-3-1,-1-14-7250</inkml:trace>
</inkml:ink>
</file>

<file path=ppt/ink/ink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8:47:48.416"/>
    </inkml:context>
    <inkml:brush xml:id="br0">
      <inkml:brushProperty name="width" value="0.05" units="cm"/>
      <inkml:brushProperty name="height" value="0.05" units="cm"/>
    </inkml:brush>
  </inkml:definitions>
  <inkml:trace contextRef="#ctx0" brushRef="#br0">1 57 3554,'0'0'18040,"142"0"-17816,-68 0-48,5-2-176,2-6 0,-2-1 0,-8-1-1232,-13-4-3667,-3 0-3681</inkml:trace>
</inkml:ink>
</file>

<file path=ppt/ink/ink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8:47:48.794"/>
    </inkml:context>
    <inkml:brush xml:id="br0">
      <inkml:brushProperty name="width" value="0.05" units="cm"/>
      <inkml:brushProperty name="height" value="0.05" units="cm"/>
    </inkml:brush>
  </inkml:definitions>
  <inkml:trace contextRef="#ctx0" brushRef="#br0">93 1 17896,'0'0'9813,"-2"22"-9224,-22 262 840,-42 846-593,66-999-2722,0-131 1772,0 0 1,0 0-1,1 1 0,-1-1 0,0 0 1,0 0-1,0 0 0,1 1 0,-1-1 1,0 0-1,0 0 0,1 0 0,-1 0 1,0 0-1,1 1 0,-1-1 0,0 0 0,0 0 1,1 0-1,-1 0 0,0 0 0,1 0 1,-1 0-1,0 0 0,1 0 0,-1 0 1,0 0-1,0 0 0,1 0 0,-1-1 1,0 1-1,1 0 0,-1 0 0,0 0 1,0 0-1,1 0 0,-1-1 0,0 1 1,0 0-1,0 0 0,1 0 0,-1-1 1,0 1-1,0 0 0,0 0 0,1-1 0,-1 1 1,0 0-1,0-1 0,21-28-7356,6-22-7761</inkml:trace>
</inkml:ink>
</file>

<file path=ppt/ink/ink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8:47:49.495"/>
    </inkml:context>
    <inkml:brush xml:id="br0">
      <inkml:brushProperty name="width" value="0.05" units="cm"/>
      <inkml:brushProperty name="height" value="0.05" units="cm"/>
    </inkml:brush>
  </inkml:definitions>
  <inkml:trace contextRef="#ctx0" brushRef="#br0">364 100 9716,'0'0'12430,"16"-16"-10672,47-50-349,-55 53-423,-13 9-702,-14 7-261,19-3 47,-19 7-26,0 1 0,1 0 0,0 1 0,1 1 0,0 1 0,1 0 0,0 2 0,1 0 0,0 0 0,1 1 0,0 1 0,1 0 0,1 1 0,1 1 1,0-1-1,1 2 0,-10 21 0,16-25-37,-1 0 1,2 1 0,0-1-1,-2 28 1,4-36-8,1 0 0,0 0 0,0 1 1,1-1-1,0 0 0,0 1 0,0-1 0,1 0 0,-1 0 0,2 0 0,-1 0 0,1-1 0,0 1 0,4 6 1,3-2-10,2 1 0,0-2 1,0 1-1,0-2 0,1 0 1,1 0-1,-1-1 0,1-1 1,0 0-1,22 5 0,-17-4 7,0 0 0,0 1 1,-1 1-1,0 0 0,20 15 0,-38-24 2,0 1 0,1-1 0,-1 0 1,0 0-1,0 0 0,1 0 0,-1 1 0,0-1 0,0 0 1,0 0-1,1 1 0,-1-1 0,0 0 0,0 0 0,0 1 1,0-1-1,1 0 0,-1 0 0,0 1 0,0-1 0,0 0 0,0 1 1,0-1-1,0 0 0,0 0 0,0 1 0,0-1 0,0 0 1,0 1-1,0-1 0,0 0 0,0 1 0,0-1 0,0 0 1,0 1-1,-1-1 0,1 0 0,0 0 0,0 1 0,-15 7 30,-29 2 62,36-9-65,-142 20 132,84-13-344,-90 22 0,143-24-3774,22-4-1,26-1-1354,-32-1 5031,40 0-5575</inkml:trace>
</inkml:ink>
</file>

<file path=ppt/ink/ink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8:47:50.929"/>
    </inkml:context>
    <inkml:brush xml:id="br0">
      <inkml:brushProperty name="width" value="0.05" units="cm"/>
      <inkml:brushProperty name="height" value="0.05" units="cm"/>
    </inkml:brush>
  </inkml:definitions>
  <inkml:trace contextRef="#ctx0" brushRef="#br0">102 363 4002,'0'0'20025,"-4"12"-19670,-1-3-236,-17 33 421,-25 66-1,41-93-516,2 0 1,0 0-1,1 0 1,0 1-1,1-1 1,1 0-1,1 1 1,0-1-1,2 17 0,-1-30-24,0 1 0,0 0 0,0 0 0,0 0 0,0-1-1,0 1 1,1-1 0,-1 1 0,1-1 0,0 0-1,0 1 1,0-1 0,0 0 0,0 0 0,0 0-1,1 0 1,-1-1 0,1 1 0,-1-1 0,1 1-1,-1-1 1,1 0 0,0 0 0,0 0 0,-1-1-1,6 2 1,7 1-1,1-1 0,0-1 0,25 0 0,-32-1 8,7 0-13,1 0 0,-1-1 1,1-1-1,-1 0 0,0-1 0,0-1 0,0 0 1,0-2-1,0 0 0,-1 0 0,0-1 1,-1-1-1,0-1 0,17-12 0,-18 11-4,0-1 0,-1-1 0,-1 0 0,1 0 0,15-25 0,-21 29 25,-1 0 1,-1-1-1,1 0 0,-2 1 0,1-2 0,-1 1 1,-1 0-1,1-1 0,-2 1 0,1-1 0,-1-11 0,-2 20-5,-1 0 0,1 0-1,-1 0 1,0 1 0,1-1-1,-1 1 1,0-1 0,1 1-1,-1-1 1,0 1 0,0 0-1,0 0 1,1 0-1,-1 0 1,0 0 0,0 1-1,1-1 1,-3 1 0,1-1-5,-5 2-12,0 0 1,0 0 0,0 1 0,0 0-1,1 0 1,0 1 0,-1 0 0,1 0-1,0 1 1,1-1 0,-1 2 0,1-1 0,0 1-1,1 0 1,-7 7 0,6-6-6,0 1 0,1-1 0,0 1 0,0 0-1,0 0 1,1 1 0,0-1 0,1 1 0,0 0 0,0 0 0,1 0 0,0 0 0,0 11 0,1-18 8,1 0 1,0 0 0,0 0 0,0 0-1,0 0 1,0 0 0,0 0-1,1-1 1,-1 1 0,1 0-1,-1 0 1,1 0 0,-1 0 0,1 0-1,0-1 1,0 1 0,0 0-1,0-1 1,0 1 0,1-1-1,-1 1 1,0-1 0,2 2 0,2-2-1,-1 0 1,0 0 0,0 0-1,1 0 1,-1-1-1,1 0 1,-1 0 0,0 0-1,8-1 1,-6 0 1,0 0 0,0-1 0,0 1 0,0-1 0,-1 0 0,1-1 0,-1 1 0,8-6 0,-8 5 1,1 0 0,-1 0 1,1 1-1,0-1 1,0 1-1,-1 0 0,2 1 1,-1 0-1,0-1 0,7 1 1,65 6-61,-58-2 77,1-2 1,41-1-1,-54-1-9,0-1-1,0 0 1,1 0 0,-1 0 0,-1-1-1,1 0 1,0-1 0,-1 0 0,1 0 0,-1 0-1,6-6 1,2-3-2,-1 0 1,0-2-1,-1 1 1,0-2-1,-2 1 0,0-2 1,0 1-1,-2-1 0,0-1 1,-1 0-1,-1 0 1,0-1-1,-2 0 0,6-29 1,-1-22 904,-3 0 1,-3-118-1,-4 157-200,-11 47-146,-1 12-555,1 1 0,2 0 1,1 1-1,1 0 0,-6 59 0,5 160 83,8-207-84,0-21-6,1-1 0,1 1 0,1-1 0,6 27 1,-7-40-3,0 0 1,0-1-1,1 0 1,0 1 0,0-1-1,0 0 1,1 0 0,0 0-1,0-1 1,0 0 0,1 1-1,0-2 1,0 1 0,0 0-1,0-1 1,11 6 0,-13-8-2,1 0 1,0-1-1,0 1 1,0-1-1,1 0 1,-1 0-1,0-1 0,0 1 1,1-1-1,-1 0 1,0 0-1,0 0 1,1-1-1,-1 0 1,0 1-1,0-2 1,0 1-1,0 0 1,0-1-1,0 1 1,0-1-1,5-4 1,8-5 2,-1-1 0,0-1 1,23-25-1,10-7 5,-48 45-14,-1 0 1,1-1 0,-1 1 0,1 0-1,0 0 1,-1 0 0,1 0-1,-1 0 1,1 0 0,0 0 0,-1 0-1,1 0 1,-1 0 0,1 0 0,-1 0-1,1 0 1,0 0 0,-1 1-1,1-1 1,-1 0 0,1 0 0,-1 1-1,1-1 1,-1 0 0,1 1 0,-1-1-1,1 1 1,-1-1 0,1 0-1,-1 1 1,0-1 0,1 1 0,-1-1-1,0 1 1,1 0 0,14 24-21,-11-18 27,5 6-2,0 0 1,0-1 0,1 0-1,1 0 1,0-1 0,14 10-1,-21-18-25,-1 0-1,1-1 0,0 1 1,0-1-1,1 0 1,-1 0-1,0 0 0,1-1 1,-1 1-1,1-1 1,-1 0-1,1-1 0,0 1 1,-1-1-1,1 0 1,0 0-1,-1 0 0,1-1 1,0 0-1,-1 1 0,1-2 1,-1 1-1,1 0 1,-1-1-1,5-3 0,5-3-120,-1-1-1,0-1 0,20-19 0,16-13-56,-47 41 199,0 0 1,0 0 0,-1 0 0,1 0-1,0 1 1,0-1 0,0 0-1,0 1 1,0 0 0,0-1-1,0 1 1,0 0 0,0 0-1,0 0 1,0 0 0,0 0 0,-1 0-1,1 1 1,0-1 0,0 1-1,2 0 1,40 23-217,-14-6 145,-9-11-19,1-1 1,0 0 0,0-2 0,0-1 0,1 0 0,-1-2 0,1-1 0,23-2 0,-38 1 82,0 0-1,0 0 1,0-1 0,-1 0-1,1 0 1,0-1 0,-1 0-1,0-1 1,0 1-1,0-1 1,0-1 0,0 1-1,-1-1 1,0 0 0,0-1-1,0 0 1,7-9 0,-7 7 18,0 0 0,-1 0 1,1-1-1,-2 0 0,1 0 1,-1 0-1,-1-1 0,1 1 1,-2-1-1,1 0 1,-1 0-1,-1 0 0,1-13 1,-2 22 22,0-1-1,1 0 1,-1 1 0,0-1 0,-1 1 0,1-1-1,0 0 1,0 1 0,-1-1 0,1 1 0,0-1 0,-1 1-1,0-1 1,1 1 0,-1-1 0,0 1 0,0 0-1,-2-3 1,1 3 21,-1 0 1,1 0-1,0 0 0,-1 1 0,1-1 1,-1 1-1,0-1 0,1 1 0,-1 0 1,1 0-1,-5 1 0,2-1-20,-1 1-1,0 1 1,0-1-1,1 1 1,-1 0 0,1 0-1,0 1 1,0 0-1,-1 0 1,2 0-1,-1 0 1,0 1-1,1 0 1,-1 0 0,1 0-1,0 0 1,1 1-1,-1-1 1,-5 10-1,-3 6 80,0 0-1,2 1 0,-15 37 1,14-21 31,0 0 1,3 1-1,1 0 1,-2 52 0,5 160 402,5-151-431,2 455 651,-19-569-1033,0-19-1476,1-1 0,3 0 0,-11-46 1,7 24-2270,-15-50-5596</inkml:trace>
</inkml:ink>
</file>

<file path=ppt/ink/ink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8:47:51.318"/>
    </inkml:context>
    <inkml:brush xml:id="br0">
      <inkml:brushProperty name="width" value="0.05" units="cm"/>
      <inkml:brushProperty name="height" value="0.05" units="cm"/>
    </inkml:brush>
  </inkml:definitions>
  <inkml:trace contextRef="#ctx0" brushRef="#br0">0 46 11717,'0'0'12694,"90"-45"-15879,-25 66-3378</inkml:trace>
</inkml:ink>
</file>

<file path=ppt/ink/ink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8:47:51.662"/>
    </inkml:context>
    <inkml:brush xml:id="br0">
      <inkml:brushProperty name="width" value="0.05" units="cm"/>
      <inkml:brushProperty name="height" value="0.05" units="cm"/>
    </inkml:brush>
  </inkml:definitions>
  <inkml:trace contextRef="#ctx0" brushRef="#br0">448 129 19673,'0'0'3516,"-3"-21"-1173,-10-63-745,8 64-561,-1 17-637,-4 19-263,8-14-25,-12 31 47,2 0 0,0 0 0,-10 54 0,-10 115 453,17-39-255,8 0 0,19 247-1,31-96 14,-25-215-286,-4 1 1,-5 1-1,-3 109 0,-7-201-71,0-1 0,0 1-1,-1-1 1,0 0 0,-1 1-1,0-1 1,0 0 0,0 0-1,-6 7 1,8-13-10,0 0 1,-1 0-1,1 0 0,0 0 1,-1 0-1,1-1 0,-1 1 0,0 0 1,0-1-1,0 0 0,1 1 1,-1-1-1,0 0 0,0 0 1,-1 0-1,1 0 0,0 0 1,0-1-1,0 1 0,-1-1 1,1 1-1,0-1 0,-1 0 1,1 0-1,0 0 0,-1 0 1,1 0-1,0-1 0,0 1 0,-1-1 1,1 1-1,0-1 0,0 0 1,0 0-1,0 0 0,0 0 1,0 0-1,-4-3 0,-8-7-338,-1 0-1,1-1 0,1-1 1,-22-26-1,-45-69-3732,71 96 3395,-11-18-2891,0-1 0,-15-34 0,2-11-5803</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7:57:48.395"/>
    </inkml:context>
    <inkml:brush xml:id="br0">
      <inkml:brushProperty name="width" value="0.05" units="cm"/>
      <inkml:brushProperty name="height" value="0.05" units="cm"/>
    </inkml:brush>
  </inkml:definitions>
  <inkml:trace contextRef="#ctx0" brushRef="#br0">203 239 5843,'0'0'11693,"0"-8"-10847,0-27-118,0 34-643,-1 0-1,1 0 1,0 0 0,0 0-1,-1 0 1,1 0-1,-1 0 1,1-1 0,-1 2-1,1-1 1,-1 0 0,0 0-1,1 0 1,-1 0-1,0 0 1,0 0 0,0 1-1,0-1 1,0 0 0,0 1-1,0-1 1,0 1-1,0-1 1,0 1 0,0-1-1,0 1 1,0 0 0,0-1-1,0 1 1,0 0-1,-2 0 1,-38-1 745,31 2-617,5-1-186,0 1-1,0 0 1,1 0-1,-1 0 1,0 0 0,1 1-1,-1 0 1,1 0-1,-1 0 1,1 1 0,0-1-1,0 1 1,0 0-1,0 0 1,1 1-1,-1-1 1,1 1 0,0 0-1,0 0 1,0 0-1,1 0 1,-1 0-1,1 0 1,0 1 0,0-1-1,-2 9 1,-2 4-29,1 0 1,1 1-1,1 0 1,0-1-1,1 1 1,0 19-1,3-36 3,0 0 1,-1 0-1,1 0 0,-1 0 0,1 0 0,0 0 1,0 0-1,0 0 0,0 0 0,-1 0 0,1 0 1,0-1-1,0 1 0,1 0 0,-1-1 0,0 1 1,0 0-1,0-1 0,0 0 0,0 1 0,1-1 1,-1 0-1,0 1 0,0-1 0,1 0 0,-1 0 1,0 0-1,0 0 0,1 0 0,1-1 0,42-3 165,-38 2-144,-1 0 1,-1-1-1,1 0 0,0 0 1,-1 0-1,1-1 0,-1 0 0,0 0 1,0 0-1,5-6 0,40-55 329,-18 23 376,-32 42-714,0 1-1,1-1 1,-1 0 0,0 0-1,0 0 1,1 0-1,-1 1 1,0-1 0,1 0-1,-1 0 1,0 0-1,0 1 1,1-1 0,-1 0-1,0 1 1,0-1-1,1 0 1,-1 0 0,0 1-1,0-1 1,0 0-1,0 1 1,0-1 0,0 0-1,1 1 1,-1-1-1,0 0 1,0 1 0,0-1-1,0 1 1,0-1 0,0 0-1,0 1 1,-1-1-1,1 0 1,0 1 0,0-1-1,0 0 1,0 1-1,-1 0 1,2 19-92,-1-11 77,0-1 1,1 1-1,0-1 1,0 1-1,1-1 1,0 0-1,1 0 1,3 9-1,-5-15 7,0 1 0,1 0 0,-1-1-1,1 1 1,0-1 0,0 1 0,0-1 0,0 0 0,1 0-1,-1 0 1,0 0 0,1 0 0,-1-1 0,1 1 0,0-1-1,-1 0 1,1 1 0,0-1 0,0 0 0,0-1 0,0 1-1,0 0 1,0-1 0,0 0 0,5 0 0,0 0 3,1-1 0,-1 0 0,0-1 1,0 0-1,0 0 0,0-1 0,0 0 1,0-1-1,0 1 0,10-8 0,4-4-3,-1-1-1,21-20 1,-39 34 1,0 0 0,-1-1 0,1 1 1,-1-1-1,0 1 0,0-1 0,0 0 1,0 0-1,0 0 0,0 0 0,1-6 0,-3 9 128,-10 0-115,6 0-22,-1 1 0,1 0 1,0-1-1,0 2 1,-1-1-1,1 0 1,0 1-1,0 0 1,0 0-1,1 0 1,-1 0-1,0 1 1,1-1-1,-1 1 1,1 0-1,0 0 0,0 0 1,0 1-1,0-1 1,1 1-1,0-1 1,-1 1-1,1 0 1,0 0-1,-2 7 1,-1 2-10,1 0 1,0 0-1,1 0 0,0 1 1,1 0-1,-1 27 1,4-40 9,-1 0 0,0 0-1,1 1 1,-1-1 0,1 0 0,-1 0 0,1 0 0,0 0 0,-1 0 0,1 0 0,0 0 0,0 0-1,0-1 1,-1 1 0,1 0 0,0 0 0,0-1 0,0 1 0,0 0 0,1-1 0,-1 1-1,0-1 1,0 0 0,0 1 0,0-1 0,0 0 0,1 1 0,-1-1 0,0 0 0,0 0-1,2 0 1,47 0-32,-43 0 48,0-2-13,0 1 0,0-1 0,0 0 0,0 0 0,-1-1 0,1 0 1,-1 0-1,0-1 0,1 0 0,-2 0 0,1 0 0,0-1 0,-1 0 0,0 0 0,8-10 0,4-5-2,-2-1 0,0-1 0,12-24 0,-18 27 218,0 1-1,-1-1 1,-1-1 0,-1 1-1,-1-1 1,-1 0 0,-1 0-1,0-1 1,-1-31-1,-3 58-219,0 0-1,-1 0 0,1 0 0,-1 0 0,-1 0 1,1 0-1,-6 8 0,-8 21 50,10-6-45,0-1 0,2 1 0,2 0 0,0 0 0,3 30 0,-1-29-9,0-27-3,0 0-1,0-1 1,0 1 0,0 0-1,1 0 1,-1-1 0,1 1 0,0 0-1,0-1 1,-1 1 0,2-1 0,-1 1-1,0-1 1,1 0 0,-1 1-1,1-1 1,-1 0 0,1 0 0,0 0-1,0 0 1,0 0 0,0 0 0,1-1-1,-1 1 1,0-1 0,1 0-1,-1 1 1,1-1 0,-1 0 0,1 0-1,2 0 1,-1 0 5,0-1 1,1 1-1,-1-1 0,0 0 1,1 0-1,-1-1 0,0 1 0,0-1 1,0 0-1,0 0 0,1 0 1,-1-1-1,-1 1 0,1-1 0,0 0 1,0 0-1,-1-1 0,1 1 1,4-4-1,2-3 15,-1-1 1,0 0-1,-1 0 0,0 0 1,0-1-1,-1-1 0,0 1 1,-1-1-1,6-16 0,-11 152-182,-1-123 168,0 0 0,0 0 0,0 0 0,0 0 0,0 0 0,1 0 0,-1-1 0,0 1 0,1 0 0,-1 0 0,1 0 0,-1-1 0,1 1 0,-1 0 0,1 0 0,-1-1 1,1 1-1,0-1 0,-1 1 0,1 0 0,0-1 0,-1 1 0,1-1 0,0 0 0,0 1 0,0-1 0,0 0 0,-1 1 0,1-1 0,0 0 0,0 0 0,0 0 0,0 0 0,0 0 0,0 0 0,-1 0 0,1 0 0,0 0 0,0 0 0,0 0 0,0 0 1,1-1-1,1 0 5,0 1 1,0-1-1,0 0 0,1 0 1,-1 0-1,0 0 1,-1-1-1,1 1 1,0-1-1,4-3 1,7-9 22,-1-1 0,-1-1 1,0 1-1,-1-2 0,-1 0 0,10-21 1,-21 43-59,0-1 1,1 1-1,0-1 1,-1 0-1,1 1 1,1-1-1,-1 1 1,1-1-1,0 1 1,0-1 0,0 0-1,0 0 1,1 1-1,-1-1 1,1 0-1,0 0 1,1-1-1,-1 1 1,1 0 0,-1-1-1,1 1 1,0-1-1,1 0 1,-1 0-1,0 0 1,1 0-1,-1-1 1,1 0 0,0 1-1,0-1 1,0-1-1,0 1 1,8 2-1,-1-4-7,-1 1-1,1-2 0,0 1 1,-1-2-1,1 1 0,0-2 1,-1 1-1,0-1 0,10-5 0,-14 6 25,0 0 0,-1-1-1,0 0 1,0 0 0,0-1-1,0 1 1,0-1-1,-1 0 1,1 0 0,-1-1-1,0 1 1,-1-1 0,1 0-1,-1 0 1,0 0-1,0-1 1,4-9 0,-5-18 92,-15 32-138,11 1 16,14 0 16,-8 0 100,0 0-1,0 1 0,0-1 1,-1 1-1,1 0 0,0 0 1,-1 0-1,1 0 1,-1 0-1,1 1 0,5 3 1,-10-6-51,0 0 0,0 0 1,0 0-1,-1 0 0,1 0 1,0 0-1,-1 0 0,1 0 1,0 0-1,-1 1 1,1-1-1,-1 0 0,0 1 1,1 0-1,-1-1 0,1 1 1,-1 0-1,0 0 0,1 0 1,-1 0-1,0 0 0,-2 0 1,-1 0-26,0 0 1,0 0-1,0 1 1,0-1-1,0 1 1,0 0-1,-4 2 0,4 0 6,1 0 0,1 0 0,-1 0 0,0 1 0,1-1 0,0 1 0,0 0 0,0 0 0,0 0 0,0 0 0,1 0 0,0 1 0,-3 6 0,2-2-13,0 0 0,1 0-1,0 0 1,0 0-1,1 0 1,0 13-1,1-21 13,1-1-1,0 1 0,0 0 0,0-1 1,0 1-1,0-1 0,0 1 0,0-1 1,0 1-1,0-1 0,0 0 0,0 0 0,0 1 1,0-1-1,0 0 0,0 0 0,0 0 1,1 0-1,-1 0 0,0 0 0,0-1 1,2 1-1,30-7 2,-25 1 2,-1 1 0,0-1 0,0-1 0,0 1 0,-1-1 0,0 0 0,5-9 0,-10 14-13,-1 1-51,1 4 9,0 0 0,0-1-1,0 1 1,1-1 0,-1 1 0,1-1-1,0 0 1,-1 0 0,1 1 0,0-1-1,0 0 1,1-1 0,-1 1 0,0 0-1,0-1 1,1 1 0,-1-1 0,1 0 0,0 1-1,-1-1 1,1-1 0,0 1 0,-1 0-1,1-1 1,0 1 0,4-1 0,0 0 20,0 0 1,0-1-1,-1 1 1,1-2-1,0 1 1,-1-1 0,1 0-1,-1 0 1,0-1-1,0 1 1,0-2-1,0 1 1,0-1-1,-1 1 1,1-2 0,-1 1-1,0 0 1,0-1-1,-1 0 1,1 0-1,3-7 1,4-2 193,-1-1 1,-1-1-1,0 0 1,-1 0-1,-1-1 0,0 0 1,-1 0-1,8-33 1,-8 14 255,-2 0 1,-1 0 0,-1-55-1,-4 91-389,0 0-1,0 0 1,1 0 0,-1 0-1,0 0 1,0 0-1,1 0 1,-1 0-1,0 1 1,0-1-1,1 0 1,-1 1 0,0-1-1,0 0 1,1 1-1,-1-1 1,0 1-1,1-1 1,-1 1-1,1-1 1,-1 1-1,1 0 1,-1-1 0,1 1-1,-1 0 1,-3 8-24,1 0 0,0 0 0,0 1 0,1-1 0,0 1 1,1-1-1,-1 12 0,2 74 23,1-50-22,-1-25 24,1 0-1,1-1 1,1 1-1,0 0 1,9 27-1,-10-41-142,0-1-1,0 1 1,0-1 0,0 0-1,1 1 1,0-1-1,0-1 1,1 1-1,-1 0 1,1-1-1,0 1 1,0-1-1,0 0 1,1-1-1,0 1 1,-1-1-1,1 0 1,0 0 0,0 0-1,1-1 1,-1 0-1,1 0 1,5 2-1,4-3-1973,-8-3-3076,-7-8 318</inkml:trace>
</inkml:ink>
</file>

<file path=ppt/ink/ink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8:47:53.335"/>
    </inkml:context>
    <inkml:brush xml:id="br0">
      <inkml:brushProperty name="width" value="0.05" units="cm"/>
      <inkml:brushProperty name="height" value="0.05" units="cm"/>
    </inkml:brush>
  </inkml:definitions>
  <inkml:trace contextRef="#ctx0" brushRef="#br0">0 651 4002,'0'0'17426,"30"-15"-16793,-2 0-529,-4 2 21,0 1 0,1 0 0,1 2 0,0 2 0,53-12-1,1 6 177,147-33-30,-204 40-256,0-1 0,-1-1 0,0-1 0,0 0 0,-1-2 0,0-1 0,28-22-1,-39 26-93,-2 2 258,0 0-1,0 1 1,1 0-1,17-10 1,-24 15-168,0 0 0,0 1 0,1-1 0,-1 0 0,0 1 0,1-1 0,-1 1 0,0 0 0,1 0 0,-1 0 1,1 0-1,-1 0 0,1 0 0,-1 0 0,0 1 0,1 0 0,-1-1 0,0 1 0,0 0 0,1 0 0,-1 0 1,0 0-1,0 1 0,0-1 0,0 0 0,2 3 0,29 28 5,-16-16 21,0 0 1,21 15-1,-38-31-29,0 0-1,1 1 1,-1-1-1,1 0 1,-1 0 0,0 1-1,1-1 1,-1 0-1,1 0 1,-1 0 0,1 1-1,-1-1 1,1 0-1,-1 0 1,1 0 0,-1 0-1,0 0 1,1 0-1,-1 0 1,1 0-1,-1 0 1,1 0 0,-1 0-1,1-1 1,-1 1-1,1 0 1,-1 0 0,1 0-1,-1-1 1,0 1-1,1 0 1,-1 0 0,1-1-1,-1 1 1,1-1-1,7-20 99,-6-34-20,-2 50-39,0 4-42,0 0-1,0-1 1,0 1 0,-1 0-1,1 0 1,0 0-1,-1 0 1,1-1-1,0 1 1,-1 0 0,0 0-1,1 0 1,-1 0-1,0 0 1,1 0 0,-1 0-1,0 1 1,0-1-1,0 0 1,0 0-1,0 1 1,0-1 0,0 0-1,0 1 1,-1-2-1,-2 1 11,-1 0-1,1-1 0,0 1 0,0 0 0,0 1 1,-1-1-1,-6 1 0,3 0-14,-1 0 1,1 1-1,0 0 0,-1 1 0,1-1 1,0 1-1,-12 6 0,11-3-13,1 0-1,0 1 1,1 0 0,-1 1 0,1 0-1,1 0 1,-1 0 0,1 1-1,1 0 1,-1 0 0,1 1-1,1-1 1,-1 1 0,-2 10 0,1-1 7,0 0 0,2 1 0,0 0 0,1 0 1,1 0-1,0 25 0,2-42 10,0 0-1,0 0 1,1 0-1,-1 0 1,0 0 0,1 0-1,-1-1 1,1 1-1,-1 0 1,1 0 0,0 0-1,0 0 1,0-1-1,0 1 1,0 0 0,1-1-1,-1 1 1,0-1-1,1 1 1,-1-1 0,1 0-1,2 3 1,0-3-1,-1 1 0,1-1 0,0 1 0,-1-1 0,1 0 0,0 0 1,0-1-1,0 1 0,0-1 0,0 0 0,4 0 0,1 0 6,-1-1 0,0 0 0,-1-1 0,1 1-1,0-2 1,0 1 0,-1-1 0,1 0 0,-1 0 0,0-1 0,10-7 0,-2-3-8,0-1-1,0 0 1,16-24 0,-25 31-1,0-1 0,-1 0 0,0 0 0,0 0 0,-1 0 0,-1-1 0,1 0-1,3-19 1,-8 42 51,0-1-1,1 0 1,0 1-1,1-1 1,1 1-1,0-1 0,0 0 1,9 23-1,-9-30-50,0 0-1,0-1 0,0 1 0,1-1 0,-1 1 0,1-1 0,0 0 0,1 0 1,-1 0-1,1-1 0,-1 1 0,1-1 0,0 0 0,1 0 0,-1 0 0,0 0 1,1-1-1,-1 0 0,1 0 0,0 0 0,0 0 0,0-1 0,0 0 0,0 0 1,0 0-1,0-1 0,6 1 0,-1-2-3,1 0-1,-1 0 1,0-1 0,0-1 0,0 1-1,0-2 1,0 1 0,0-1 0,-1-1-1,0 0 1,0 0 0,0-1 0,9-7-1,11-12-28,-1-1-1,31-37 0,-23 24 22,-16 18 7,39-43-15,-55 59 28,0 0 0,0-1 0,-1 0 0,0 0 0,0 0 0,0 0 0,0 0 0,-1 0 0,3-13 1,-5 19 4,0-1 1,0 1 0,0-1 0,0 1 0,0-1-1,0 1 1,0-1 0,0 1 0,0-1 0,0 1-1,0-1 1,-1 1 0,1-1 0,0 1 0,0 0-1,0-1 1,-1 1 0,1-1 0,0 1 0,0 0 0,-1-1-1,1 1 1,0 0 0,-1-1 0,1 1 0,-1 0-1,1-1 1,0 1 0,-1 0 0,1 0 0,-1-1-1,1 1 1,-1 0 0,1 0 0,0 0 0,-1 0-1,1 0 1,-1 0 0,1-1 0,-1 1 0,1 0-1,-1 0 1,1 1 0,-1-1 0,1 0 0,-1 0 0,1 0-1,-1 0 1,1 0 0,-1 0 0,1 1 0,0-1-1,-1 0 1,1 0 0,-1 1 0,1-1 0,0 0-1,-1 1 1,1-1 0,0 0 0,-1 1 0,-30 19-57,18-9 48,0 0-1,1 1 0,0 0 1,1 1-1,0 0 1,1 1-1,1 0 0,0 1 1,1 0-1,1 0 1,0 0-1,1 1 0,0 0 1,2 1-1,0-1 1,0 1-1,2 0 0,0 0 1,1 25-1,1-40-4,0-1-1,0 1 1,1 0-1,-1-1 0,1 1 1,-1 0-1,1-1 1,-1 1-1,1-1 1,0 1-1,0-1 0,0 1 1,0-1-1,0 0 1,0 1-1,0-1 1,0 0-1,1 0 0,-1 0 1,3 2-1,0-1-2,0 0 0,0 0 0,0-1 0,0 1 0,0-1 0,0 0-1,1 0 1,4 0 0,2 0-5,0 0 0,0-1 0,-1-1 0,1 1 0,0-2 0,12-3 0,-10 1-1,-1-1 0,0-1 0,-1 0 0,1 0 0,-1-1 0,-1-1 0,1 0 0,13-14 0,1-3-11,42-54 1,-38 40-36,-2-1-1,-1-2 1,29-65-1,-44 81 320,-1 0-1,-1-1 1,-1 0-1,-2-1 1,0 0-1,-2 0 1,0-40-1,-16 70 415,7 3-661,0 0 1,0 0-1,0 0 0,0 1 0,1-1 1,0 1-1,0 0 0,1 0 0,-1 1 1,-3 11-1,-21 72 92,21-50-83,1 1 0,3 0 0,2 64 0,1-62-61,0-35 31,0 0 1,1 1-1,0-1 0,0 0 0,1 0 1,0 0-1,0 0 0,1 0 0,0 0 0,1 0 1,-1-1-1,1 0 0,7 9 0,-7-11-4,0 0 0,1-1 0,-1 0 0,1 0 0,0 0-1,0-1 1,0 1 0,1-1 0,-1-1 0,1 1-1,-1-1 1,1 0 0,0 0 0,0 0 0,0-1 0,0 0-1,0 0 1,10 0 0,-6-2-11,0 0 0,0 0 0,-1-1 0,1 0 0,0 0 1,-1-1-1,0-1 0,1 1 0,-1-2 0,0 1 0,-1-1 0,1 0 0,-1-1 0,0 0 0,-1-1 0,13-12 0,-9 8 11,-1-1 0,-1 0-1,1 0 1,-2-1 0,0 0-1,-1-1 1,0 0 0,-1 0-1,0 0 1,4-21 0,-11 52 25,-1 0 1,3 32 0,0 1-5,-2-25-13,-1 0-34,5 52-1,-2-75 15,-1 0 1,1-1-1,0 1 0,-1 0 1,1-1-1,0 1 0,0-1 1,0 0-1,0 1 0,0-1 1,1 0-1,-1 1 0,0-1 1,1 0-1,-1 0 0,0 0 1,1 0-1,-1-1 0,1 1 1,0 0-1,-1 0 0,1-1 1,0 1-1,-1-1 0,1 0 1,0 1-1,-1-1 0,1 0 1,0 0-1,0 0 0,-1 0 1,1-1-1,0 1 1,-1 0-1,1-1 0,2 0 1,0 1-8,0-1 0,0 0 1,0 0-1,0 0 1,0 0-1,0-1 1,-1 0-1,1 0 0,0 0 1,-1 0-1,1 0 1,-1-1-1,0 1 1,0-1-1,3-3 0,-2-2 2,0-1 0,0 1 0,-1-1 0,-1 0-1,0 1 1,0-1 0,0 0 0,-1 0-1,0-1 1,-2-15 0,5-30 380,-3 53-344,-1 0 1,1 1 0,0-1 0,0 0-1,1 0 1,-1 0 0,0 1-1,0-1 1,1 1 0,-1-1 0,1 1-1,0-1 1,-1 1 0,1 0 0,0 0-1,0 0 1,0 0 0,0 0-1,0 0 1,-1 0 0,2 1 0,-1-1-1,0 1 1,0-1 0,0 1-1,0 0 1,0 0 0,0 0 0,0 0-1,0 0 1,3 1 0,0-1-15,0 0 1,1 1 0,-1-1-1,0 1 1,0 0 0,0 1-1,-1-1 1,1 1-1,0 0 1,0 0 0,-1 0-1,7 5 1,1 5-4,0 0 0,-1 1 0,0 1 0,-1-1 0,-1 2 0,0-1 0,-1 2 0,0-1 0,-2 1 0,0 0 0,5 17 0,-12-41 24,2 0-1,-1 1 1,1-1 0,0 0 0,0 1-1,1-1 1,0 1 0,1 0 0,0-1-1,0 1 1,0 0 0,1 1 0,0-1-1,4-6 1,6-7 19,1 1 0,0 0 0,24-23-1,-36 39-31,0 0 0,0 0 0,1 0 0,-1 1 0,1-1-1,-1 1 1,1 0 0,0 0 0,0 0 0,0 0 0,0 1-1,0 0 1,0 0 0,1 0 0,-1 0 0,0 0 0,0 1-1,1 0 1,-1 0 0,0 0 0,1 0 0,-1 1 0,7 1-1,-3 2-14,1-1-1,-2 2 1,1-1-1,0 1 1,-1 0-1,0 0 1,0 1-1,0 0 0,-1 0 1,8 10-1,-13-16-375,20 27 1038,-15-12-3653,-30-7-16647</inkml:trace>
</inkml:ink>
</file>

<file path=ppt/ink/ink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8:47:53.694"/>
    </inkml:context>
    <inkml:brush xml:id="br0">
      <inkml:brushProperty name="width" value="0.05" units="cm"/>
      <inkml:brushProperty name="height" value="0.05" units="cm"/>
    </inkml:brush>
  </inkml:definitions>
  <inkml:trace contextRef="#ctx0" brushRef="#br0">0 59 16616,'0'0'7763,"137"-52"-7683,-76 52-80,2-2-16,6 2-448,7 0-2033,-2-3-2658,-3 1-4977</inkml:trace>
</inkml:ink>
</file>

<file path=ppt/ink/ink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8:47:54.037"/>
    </inkml:context>
    <inkml:brush xml:id="br0">
      <inkml:brushProperty name="width" value="0.05" units="cm"/>
      <inkml:brushProperty name="height" value="0.05" units="cm"/>
    </inkml:brush>
  </inkml:definitions>
  <inkml:trace contextRef="#ctx0" brushRef="#br0">1 24 19705,'0'0'9957,"15"-14"-9957,-12 9-353,-3 0-1567</inkml:trace>
</inkml:ink>
</file>

<file path=ppt/ink/ink38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5-08-27T11:32:22.141"/>
    </inkml:context>
    <inkml:brush xml:id="br0">
      <inkml:brushProperty name="width" value="0.05292" units="cm"/>
      <inkml:brushProperty name="height" value="0.05292" units="cm"/>
      <inkml:brushProperty name="color" value="#FF0000"/>
    </inkml:brush>
  </inkml:definitions>
  <inkml:trace contextRef="#ctx0" brushRef="#br0">21679 6683 429 0,'0'0'290'0,"0"0"-169"0,0 0 43 0,0 0-17 0,0 0-10 0,0 0-13 16,0 0-38-16,0 0-14 16,-83 0-21-16,83 0-17 15,16 0-6-15,83-3 1 16,52-4 0-16,60-6-10 15,28 2 2-15,16-4-16 16,-12 6-1-16,-8-1-4 16,-24 0 3-16,-12 9-3 15,-36-5 2-15,-23 6-2 16,-45 0 1-16,-39 0 0 0,-32 0-1 16,-12 0 0-16,-12 0-1 15,0 0 1-15,0 0-1 16,0 0-10-16,0 0-32 15,0 0-61-15,0 0-137 16,0 6-102-16,0-5-323 16</inkml:trace>
  <inkml:trace contextRef="#ctx0" brushRef="#br0" timeOffset="5466.83">19565 9363 308 0,'0'0'562'0,"0"0"-451"0,0 0 51 0,0 0-65 0,0 0 17 15,0 0-8-15,0 0-21 16,0 0-40-16,-247-13 1 16,247 9-25-16,36 4-20 15,68 0 6-15,71 0 12 16,60 0 8-16,43 0-1 16,17 0-23-16,-12-3 4 15,-9 3-7-15,-35-2-3 16,-20-5 2-16,-20-3 1 15,-47 4-2-15,-21-3 2 16,-31-1-4-16,-29 3 6 16,-23 2-2-16,-24-2 0 15,0 0 0-15,-24 4 0 16,12-4 0-16,-4 5-3 0,-8-1-2 16,12 3-30-16,-12 0-28 15,0 0-44-15,0 0-84 16,0 0-65-16,0 0-236 15</inkml:trace>
  <inkml:trace contextRef="#ctx0" brushRef="#br0" timeOffset="8050">8512 5841 638 0,'0'0'245'0,"0"0"-69"0,0 0-57 0,0 0-11 0,0 0-29 0,0 0-21 15,-60 0-15-15,60 0-6 16,0 0-9-16,0 4 9 16,0-4-22-16,0 3-11 15,48-3 12-15,68 0 0 16,39 3-2-16,32-3-1 16,20 0-4-16,16 0-7 15,8 0 14-15,4 0-16 16,-12 0 1-16,-12 0 4 0,-12 4-5 15,-4 5-1 1,-32-4 1-16,-31 4 0 0,-17-4 0 16,-43 1-3-16,-28-2 5 15,-20-2-2-15,-12 2 0 16,-12-4 7-16,0 0 17 16,0 0 9-16,0 0-6 15,0 0-22-15,0 0 16 16,0 0-14-16,0 0-2 15,0 0-5-15,0 0 3 16,0 0-7-16,0 0 4 16,0 0-4-16,0 0-21 15,-12 0-45-15,-32 7-70 0,-16 4-115 16,-20 0-86 0,9 1-417-16</inkml:trace>
  <inkml:trace contextRef="#ctx0" brushRef="#br0" timeOffset="13205.55">15779 12113 197 0,'0'0'722'0,"0"0"-573"0,0 0-24 0,0 0-46 0,0 0-42 15,0 0 3-15,0 0-23 16,-12 0 4-16,12 0-21 16,0 0-1-16,0 0-2 15,0 0-3-15,0 0-114 0,0 0-462 16</inkml:trace>
  <inkml:trace contextRef="#ctx0" brushRef="#br0" timeOffset="20017.03">4853 5699 423 0,'0'0'118'0,"0"0"-18"15,0 0-5-15,0 0 74 0,0 0-80 0,0 0 8 0,0 0 4 16,0 0-7-16,108-83-37 15,-96 69-4-15,0 5 33 16,-1 4-26-16,-11 2-30 16,8-1 14-16,-8 4-24 15,0 0 4-15,0 0 3 16,0 0-20-16,0 0-2 16,0 0-3-16,-11 16-4 15,-33 21 4-15,-4 8 2 16,-8 12 0-16,-15 4 0 0,3 6-3 15,-4 9 4-15,1-4 0 16,-1 5-2-16,-8-7 1 16,24-9-3-16,5-14-1 15,19-12 1-15,20-15 1 16,0-15-2-16,12-5 0 16,0 0 0-16,0 0 7 15,0 0 14-15,0-20 5 16,32-14 0-16,8-13-26 15,15-14 1-15,13-5-1 16,-4-7 4-16,3-2-4 16,1 2 0-16,-4 8-7 15,4 2 15-15,-9 5-8 16,-3 7 0-16,-20 11-9 0,-12 4 9 16,8 8 8-16,-20 9-8 15,-1 1 0-15,1 9-8 16,-12 4 17-16,0 2-18 15,0 3 11-15,0 0-4 16,0 0 0-16,0 0 1 16,-12 0-6-16,-43 17-2 15,-5 11 9-15,4 3-1 16,-3 0 1-16,23-8 0 16,-8-2-6-16,28-7 6 15,4-5 3-15,4-5-3 16,8-4-4-16,0 0-1 15,0 0 5-15,0 0 2 0,0 0-1 16,48-22 0-16,8-4-1 16,15-2 0-16,-15 5 0 15,4 7 0-15,-16 7 3 16,-17 6-5-16,-7-1 2 16,-8 4-10-16,-8 0 7 15,8 0-1-15,-4 4-4 16,4 13 6-16,12 4 0 15,-24 0 0-15,12 2-1 16,0 5-9-16,-12 1-45 16,0 6-94-16,24 0-91 15,8-3-163-15</inkml:trace>
  <inkml:trace contextRef="#ctx0" brushRef="#br0" timeOffset="43901.4">6490 14128 374 0,'0'0'738'0,"0"0"-580"0,0 0-26 0,0 0-38 0,0 0-3 15,0 0-47-15,0 0-28 0,95 0 2 16,-11 0-7-16,3-8-10 15,-3 7 0-15,-12 1-1 16,11 0 0-16,-3 0-15 0,0 0-56 16,3 0-98-1,9 0-86-15,-9 0-191 0</inkml:trace>
  <inkml:trace contextRef="#ctx0" brushRef="#br0" timeOffset="44716.66">10077 14415 182 0,'0'0'456'0,"0"0"-274"0,0 0-16 0,0 0-32 0,0 0 3 15,0 0-7-15,-108-8-26 16,108 8-14-16,0-3-19 15,0 1-17-15,0-4-13 16,36 5-24-16,60-1 1 16,91-6 9-16,60-1-19 15,44-3-1-15,11 1 2 16,-7 2-9-16,-17-1 0 16,-11 4-4-16,-32 0 4 15,-36 3 1-15,-59 3-1 16,-37 0 0-16,-55 0 1 15,-32 0 0-15,-8 0 4 16,-8 0 0-16,0 0 0 16,0 0 1-16,0 0-5 15,0 0 4-15,0 0-5 0,0 0-3 16,0 0 1-16,0 0-16 16,0 0-30-16,0 0-31 15,0 6-75-15,0 3-104 16,0-1-71-16,0-2-326 15</inkml:trace>
  <inkml:trace contextRef="#ctx0" brushRef="#br0" timeOffset="47050.14">19155 14420 833 0,'0'0'186'0,"0"0"-60"0,0 0-57 0,0 0 23 0,0 0 3 16,0 0-50-16,-36 13-22 15,40-10-2-15,76 3 4 16,47-6-1-16,36 0 1 0,13 0-12 16,23 0 2-1,-12 0-15-15,-12 0 3 0,0 0-2 16,-35 0 1-16,-37-6 1 16,-43 6 3-16,-36 0-3 15,-12-3 1-15,-12 3-2 16,0 0 0-16,0 0 6 15,0 0-5-15,0 0 4 16,0 0-5-16,0 0-2 16,-12 0-2-16,-12 0-6 15,-8 0-36-15,8 0-74 16,24 7-92-16,0 0-71 0,0 1-218 16</inkml:trace>
  <inkml:trace contextRef="#ctx0" brushRef="#br0" timeOffset="47816.17">24542 14415 139 0,'0'0'662'0,"0"0"-507"0,0 0 5 0,0 0-52 0,0 0 0 15,0 0-19-15,-291 0-30 0,291 0-14 16,0 0 3-16,24 0-24 16,88 0-10-16,67-4 3 15,68-11 11-15,63 4-25 16,9-1 8-16,-5-1-10 15,-35 1-1-15,-56-5-3 16,-36 5-8-16,-47-2 11 16,-49 6 1-16,-43 2 3 15,-20-2-8-15,-20 6 3 16,-8-2-12-16,0 4-21 0,0 0-127 16,-8 0-74-16,-44 4-120 15</inkml:trace>
  <inkml:trace contextRef="#ctx0" brushRef="#br0" timeOffset="54926.84">8289 16935 680 0,'0'0'511'0,"0"0"-442"0,0 0 60 0,0 0-26 0,0 0-16 0,0 0-37 0,0 0-37 15,-36 12-3-15,96-8 36 16,48-4 3-16,39 0-10 16,40-30-7-16,24-16-26 15,12-5-2-15,36-14-4 16,32-10 0-16,59-16-58 16,72-20-108-16,32-23-298 15</inkml:trace>
</inkml:ink>
</file>

<file path=ppt/ink/ink38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5-08-27T11:34:59.508"/>
    </inkml:context>
    <inkml:brush xml:id="br0">
      <inkml:brushProperty name="width" value="0.05292" units="cm"/>
      <inkml:brushProperty name="height" value="0.05292" units="cm"/>
      <inkml:brushProperty name="color" value="#FF0000"/>
    </inkml:brush>
  </inkml:definitions>
  <inkml:trace contextRef="#ctx0" brushRef="#br0">10427 3899 817 0,'0'0'263'0,"0"0"-95"0,0 0-34 0,0 0-23 0,0 0-15 15,0 0-43-15,0 0-12 16,0 0-3-16,-163 25-6 15,163-25-8-15,12 0 1 16,36 0-6-16,20 0-2 16,23 0-6-16,9 0-2 15,3 0-6-15,1 0-2 16,-13 0-1-16,-7 0-2 16,-12 0 2-16,-13 0-1 15,-15 0-3-15,-8 0-1 16,-4 0-28-16,-8 0-24 15,-8 0-35-15,-4 0-58 0,-12 0-127 16,11 0-134-16</inkml:trace>
  <inkml:trace contextRef="#ctx0" brushRef="#br0" timeOffset="1105.54">19692 4178 600 0,'0'0'229'0,"0"0"-71"0,0 0-22 0,0 0-40 0,0 0 12 0,0 0-21 15,-79-7-26-15,79 7-18 0,0 0-6 16,0 0 6-16,0 0-11 16,56 0-10-16,51-3-5 15,40 1 6-15,29-9-2 16,-13 5-19-16,-8 1 6 15,-23-2-7-15,-33 7 1 16,-23 0 3-16,-33 0-5 16,-19 0 2-16,-16 0-2 15,-8 0-1-15,0 0 1 16,0 0-1-16,0 0-8 16,0 0 7-16,0 0-10 15,0 0-27-15,0 0-20 16,-20 12-58-16,8 7-86 0,12 1-80 15,0-8-289 1</inkml:trace>
  <inkml:trace contextRef="#ctx0" brushRef="#br0" timeOffset="2166.26">27401 3933 609 0,'0'0'234'0,"0"0"-74"0,0 0-62 0,0 0-28 15,0 0 10-15,0 0 4 16,-80 3-18-16,80-3-40 16,0 0-2-16,24 7 12 15,60 3 42-15,51-4-6 16,32-3-19-16,28 1-38 16,16-4-15-16,12 0 7 0,-12 0-10 15,-23 1 11-15,-49 7-15 16,-48-2 15-16,-39 0-16 15,-28-2 2-15,-12-4-2 16,-12 2-2-16,0-2-33 16,0 4-32-16,0 5-97 15,-24 0-121-15,-24-2-374 16</inkml:trace>
  <inkml:trace contextRef="#ctx0" brushRef="#br0" timeOffset="29949.98">6677 4864 263 0,'0'0'540'0,"0"0"-370"0,0 0-36 0,0 0-33 0,0 0-23 0,0 0-20 15,0 0 1-15,0 0-15 16,-44 0 9-16,44 0 3 15,0 0-6-15,0 0-26 16,0 0-7-16,0 0-2 16,8 0-10-16,64 0 1 15,23 0 16-15,9 0-17 16,3-4-5-16,-3 0-5 16,-1 4 5-16,5 0 0 15,-17 0 8-15,-19 0-8 16,-28 0-2-16,-20 0-3 15,-1 0 5-15,-11 0 4 0,-12 0-2 16,0 0 1 0,0 0-2-16,0 0 1 0,0 0-2 15,0 0 3-15,0 0-3 16,0 0-21-16,0 0-106 16,0 0-175-16,-12 0-146 15</inkml:trace>
  <inkml:trace contextRef="#ctx0" brushRef="#br0" timeOffset="35666.71">8385 5664 1012 0,'0'0'168'0,"0"0"-62"0,0 0-63 0,0 0 26 0,0 0-19 16,0 0-6-16,0 0 2 15,410 4-26-15,-275-4-11 16,-27-4-9-16,-1 1 2 0,-15 3-2 15,-13 0-2-15,-7 0-2 16,-4 0-23-16,-16 0-63 16,3 0-42-16,-11 7-34 15,-16 4-157-15</inkml:trace>
  <inkml:trace contextRef="#ctx0" brushRef="#br0" timeOffset="40850.97">16611 5790 756 0,'0'0'221'0,"0"0"-80"0,0 0-61 0,0 0-25 0,0 0-12 0,0 0-12 15,0 0-7-15,334-15 18 16,-194 6-20-16,3 2 20 16,-4 1-21-16,13-2-11 15,-1 8 11-15,-8 0-14 16,-15 0-4-16,-13 0 2 16,-23 0-5-16,-21 0 5 15,-23 8-5-15,-12-2 2 16,-4-3 5-16,-16 1-5 0,-4-4 3 15,-4 0-2-15,-8 0 6 16,0 0-1-16,0 0-7 16,4 0 2-16,-4 0-1 15,0 0-2-15,8 0 1 16,-8 0 9-16,0 0-10 16,0 0-10-16,4 0-11 15,3 0-69-15,17 0-45 16,24 6-62-16,20-3-105 15,4-1-302-15</inkml:trace>
  <inkml:trace contextRef="#ctx0" brushRef="#br0" timeOffset="46183.63">27683 5883 853 0,'0'0'7'0,"0"0"49"0,0 0 43 0,0 0-40 0,0 0 18 16,0 0-35-16,0 0-7 15,-55 0-31-15,75 0 7 0,51 0-9 16,37 0-1 0,19 0 18-16,21 0-17 0,-5 0-2 15,8 0 0-15,12 0-56 16,-11 0-95-16,-21 0-229 16</inkml:trace>
  <inkml:trace contextRef="#ctx0" brushRef="#br0" timeOffset="74167.48">8934 8004 917 0,'0'0'250'0,"0"0"-108"0,0 0-29 0,0 0-35 0,0 0 0 0,0 0-53 16,0 0-16-16,0 0-2 15,116-8 8-15,-1 7 6 16,13-6-19-16,-9 1-2 15,-3-2 0-15,3 2 3 16,-16 3-3-16,1 3-26 16,-32 0-61-16,-5 0-110 15,-27 0-94-15,-8 0-443 16</inkml:trace>
  <inkml:trace contextRef="#ctx0" brushRef="#br0" timeOffset="77167.03">19199 7325 909 0,'0'0'240'0,"0"0"-59"0,0 0-58 0,0 0-24 0,0 0-32 16,0 0-27-16,0 0-16 0,-44-5-15 16,100-1-5-16,39-3-3 15,25 3 3-15,27-2-2 16,-4 7 6-16,9 1-12 16,-1 0 10-16,-12 0-8 15,-7 0 2-15,-17 0 0 16,-19 0 0-16,-41 1 0 15,-7 4-11-15,-16-5 3 16,-20 3-13-16,0-3-31 16,-8 0-37-16,4 4-58 15,-8-2-19-15,0 1-109 0,0-1-468 16</inkml:trace>
  <inkml:trace contextRef="#ctx0" brushRef="#br0" timeOffset="85400.19">28663 7402 149 0,'0'0'469'0,"0"0"-331"0,0 0 23 0,0 0-61 0,0 0-12 0,0 0 4 16,0 0-7-16,-171 0-21 15,167 5-5-15,4-2-8 16,0-3-5-16,0 0 8 16,0 0-23-16,0 0-18 15,16 0 8-15,51 0-8 16,41 6 12-16,19-6-14 15,1 3-8-15,11-3-3 16,-12 3 4-16,-7 5-3 16,-25-6 0-16,-15 2-1 15,-32-1 0-15,-24-1 1 0,-4 1-1 16,-16-3 4-16,-4 0-4 16,0 4 0-16,0-4 1 15,0 0 3-15,0 4 1 16,0-4-4-16,0 0 3 15,0 0-4-15,0 0-3 16,0 0-21-16,0 0-60 16,0 0-101-16,-4 1-74 15,-16 7-181-15</inkml:trace>
  <inkml:trace contextRef="#ctx0" brushRef="#br0" timeOffset="87133.43">28141 8451 662 0,'0'0'249'0,"0"0"-89"0,0 0-92 0,0 0-8 0,0 0 18 0,0 0-51 0,0 0-1 16,0 0 10-16,0 0-15 15,0 0 32-15,0 0-25 16,32 0-2-16,16 0 6 16,12 0-12-16,23 0-1 15,17 0-9-15,-1 0-10 16,13-6-5-16,3-6 1 15,-3-1-39-15,3-2-118 16,-11 8-74-16,-25-3-268 16</inkml:trace>
  <inkml:trace contextRef="#ctx0" brushRef="#br0" timeOffset="107534.59">11164 10473 718 0,'0'0'251'0,"0"0"-113"0,0 0-24 0,0 0-36 0,0 0-34 16,0 0 7-16,0 0-7 0,-12 4-3 15,12-4-8-15,0 0 12 16,0 0-9-16,0 0-2 15,0 0-9-15,0 0-4 16,0 0-13-16,0 0-3 16,0 0 9-16,0 0-11 15,0 0-1-15,0 0 2 16,0 0-4-16,0 0 0 16,0 0 2-16,0 0-1 15,0 0-2-15,0 0 1 16,0 0 0-16,0 0 0 15,0 0 1-15,0 0 2 16,12-7-2-16,48-14 0 0,19-9-1 16,17-4-35-16,19-11-121 15,25-19-195-15</inkml:trace>
  <inkml:trace contextRef="#ctx0" brushRef="#br0" timeOffset="111556.18">20990 10213 860 0,'0'0'145'0,"0"0"-49"0,0 0-34 0,0 0-3 16,0 0 3-16,0 0-48 16,0 0-1-16,0 20-9 15,0-11-4-15,0 7 51 0,0 2-5 16,12 8-27-16,-12-1 11 16,0-1-13-16,0-9-8 15,0-3 0-15,0-3-9 16,8-9 8-16,-4 0 8 15,8 0 1-15,0 0 30 16,32-19 0-16,16-25 0 16,43-16-45-16,17-10-4 15,19 7-9-15,0 0-30 16,5 4-93-16,3 13-90 16,-31 1-122-16</inkml:trace>
  <inkml:trace contextRef="#ctx0" brushRef="#br0" timeOffset="116566.78">25701 10773 723 0,'0'0'272'0,"0"0"-81"0,0 0-59 0,0 0-1 16,0 0-16-16,0 0-46 0,0 0-23 15,-48 0-16-15,48 0-7 16,0 0-3-16,0 0-4 16,0 0-6-16,44 0-8 15,35-10 15-15,9 3-16 16,3-3 10-16,1 4-9 16,4 2-2-16,-13 2 0 15,9 2 2-15,-21 0-2 16,-15 0-1-16,0 0-4 15,-28 0 7-15,-4 0-4 16,-4 0 4-16,-16 0-6 0,4 0 1 16,-4 0-18-1,-4 0-30-15,8 0-28 0,3 0-65 16,1 0-85-16,12 0-107 16,20 0-352-16</inkml:trace>
  <inkml:trace contextRef="#ctx0" brushRef="#br0" timeOffset="117617.21">27508 10978 835 0,'0'0'234'0,"0"0"-58"0,0 0-86 0,0 0 8 0,0 0-40 0,0 0-30 0,-32 11-7 15,32-11-7 1,20 0 4-16,40 0 14 0,12 0 1 15,7 0-14-15,13 0-1 16,-8 0-7-16,7 0-4 16,-19 0-6-16,-1 0 2 15,-11 0-3-15,-16 0 1 16,0 0-1-16,-20 0 0 16,-12 0-1-16,0 0 1 15,-8 0-4-15,4 0-4 16,-5 0-42-16,-3 0-52 15,12 0-74-15,8 0-65 0,16 0-203 16</inkml:trace>
  <inkml:trace contextRef="#ctx0" brushRef="#br0" timeOffset="118183.73">29726 10820 702 0,'0'0'225'0,"0"0"-43"0,0 0-53 0,0 0-37 0,0 0-4 0,0 0-21 0,-199 0-38 16,199 0-9-16,0 0-9 16,16 0 8-16,52 0-7 15,35 0 2-15,28 0-3 16,21-4-9-16,11-5-1 15,-8-1 5-15,-15 4-6 16,-13 0-11-16,-23 3 11 16,-21 3-2-16,-23-5-9 15,-12 5-39-15,-16 0-75 16,-1-1-9-16,-19 1-111 16,-8 0-198-16</inkml:trace>
  <inkml:trace contextRef="#ctx0" brushRef="#br0" timeOffset="123368.28">3205 11986 709 0,'0'0'240'16,"0"0"-83"-16,0 0-9 0,0 0-64 0,0 0-26 0,0 0 16 16,0 0-35-16,-68 22 4 15,68-22-21-15,48 0-17 16,55 0 7-16,41 0 12 15,27 0-13-15,16 0-7 16,4 0 8-16,4 0-12 16,-8 0 0-16,-19 2-2 15,-29-2 3-15,-47 3-1 16,-25-3 0-16,-39 0 0 0,-8 0 2 16,-16 0-4-16,-4 0 2 15,0 0 0-15,0 0-7 16,0 0-18-16,0 0-74 15,0 4-105-15,0-4-131 16,0 0-438-16</inkml:trace>
  <inkml:trace contextRef="#ctx0" brushRef="#br0" timeOffset="132917.06">7485 11737 383 0,'0'0'562'0,"0"0"-451"0,0 0 36 0,0 0-59 0,0 0 23 0,-319-91-39 16,284 91-14-16,15 0-3 15,16 0-34-15,-4 0 0 16,8 0-20-16,0 0 0 16,0 0 4-16,32 0-1 15,39 9 4-15,49 2 1 16,19 4 1-16,0-6 0 16,1-6-10-16,-21 1 0 0,-27-4 5 15,-32 0-4 1,-29 0-1-16,-19 0-2 0,-8 0 2 15,-4 0 0-15,0 0 0 16,0 0-14-16,0 1-24 16,0 11-88-16,12 3-77 15,0 1-19-15,-4 0-381 16</inkml:trace>
  <inkml:trace contextRef="#ctx0" brushRef="#br0" timeOffset="139533.22">17300 11778 868 0,'0'0'157'0,"0"0"13"0,0 0-64 0,0 0-28 0,0 0-32 16,0 0-24-16,0 0-9 16,103-37-4-16,17 23-7 15,27 2-2-15,8 3 4 16,4 0 4-16,-7 2-6 16,-21 0 4-16,-27 5-1 15,-33 2-5-15,-35 0-2 16,-16 0 2-16,-20 0 0 0,0 0 5 15,0 0-5-15,0 0-26 16,0 9-26-16,16 4-60 16,28 5-145-16,27-2-180 15</inkml:trace>
  <inkml:trace contextRef="#ctx0" brushRef="#br0" timeOffset="139984.38">20799 11928 724 0,'0'0'249'0,"0"0"-75"0,0 0-26 0,0 0-62 15,0 0 20-15,0 0-52 0,-135 0-18 16,135 0-19-16,56 0-17 15,47 0 5-15,29 0-4 16,19 0 2-16,4 0-3 16,-7 0-1-16,-9 0 1 15,-8 0 0-15,-11 0 2 16,-29 0-2-16,-31 0-3 16,-16 0-7-16,-32 0 0 15,0-3-43-15,-12 3-35 16,0 0 3-16,0 0-59 15,-68 0-120-15,-28 0-167 16</inkml:trace>
  <inkml:trace contextRef="#ctx0" brushRef="#br0" timeOffset="140450.93">17662 12279 704 0,'0'0'252'0,"0"0"-126"0,0 0 33 0,0 0-60 0,0 0-42 16,0 0-7-16,115 0-9 15,25 0-24-15,11-4-13 0,16-7-3 16,-8 2-1-16,-19 6-16 16,-9 0-116-16,-15 3-134 15,-13-3-291-15</inkml:trace>
  <inkml:trace contextRef="#ctx0" brushRef="#br0" timeOffset="155216.6">28137 11792 963 0,'0'0'197'0,"0"0"-40"0,0 0-43 0,0 0-22 0,0 0-24 0,0 0-29 16,0 0-1-16,283-10-22 15,-84-6-5-15,0-1-9 16,-16 2 4-16,-19 6-5 16,-45 1-1-16,-23 3-1 15,-37 5-1-15,-15-2-5 16,-20 2-36-16,-12 0-51 16,-12 0-60-16,0 0-39 15,-16 2 2-15,-52 13-304 16</inkml:trace>
  <inkml:trace contextRef="#ctx0" brushRef="#br0" timeOffset="155717.76">25219 12156 1002 0,'0'0'180'0,"0"0"-6"0,0 0-75 0,0 0-6 0,0 0-25 15,0 0-42-15,-80 45-13 0,208-35 3 16,47-4 0-16,36-5-15 16,20-1-2-16,12 0-27 15,8 0-152-15,-9 0-176 16,1-1-724-16</inkml:trace>
  <inkml:trace contextRef="#ctx0" brushRef="#br0" timeOffset="160583.34">7274 13585 513 0,'0'0'403'16,"0"0"-231"-16,0 0-49 0,0 0-32 0,0 0 17 0,-307 48-44 16,307-48-3-16,0 0-17 15,0 0 23-15,0 0-11 16,24 0-34-16,48 0 1 15,47 0-15-15,33 0 5 16,11 0-12-16,0-4 1 16,-12 4-2-16,-11 0 0 15,-1 0-3-15,-23 0 0 16,-33 0-19-16,1 0-37 0,-16 0-37 16,-33 0-58-16,1 0-73 15,-36 4-154-15</inkml:trace>
  <inkml:trace contextRef="#ctx0" brushRef="#br0" timeOffset="168000.71">10989 13757 548 0,'0'0'468'0,"0"0"-285"0,0 0-28 0,0 0 2 0,0 0-57 0,0 0-54 16,0 0-23-16,-92-26-5 15,196 15-17-15,35 2 13 16,24 4-13-16,-19-2-2 16,-17 7 2-16,-35 0-1 15,3 0 2-15,-27 0-2 16,-20 0-10-16,-1 3-34 15,-3 6-81-15,-16 0-107 16,4 2-132-16</inkml:trace>
  <inkml:trace contextRef="#ctx0" brushRef="#br0" timeOffset="169483.25">12765 13670 675 0,'0'0'261'0,"0"0"-102"0,0 0-40 0,0 0-29 0,0 0-38 15,0 0-26-15,-44 0 9 0,64 0-2 16,47 0 0-16,29 0 16 15,23 0-12-15,-3 0-22 16,11 0-6-16,5 0-9 16,-9 0 4-16,-15 0-3 15,-13 0 0-15,-15 0-1 16,-25 0 0-16,-15 0-1 16,-16 0 1-16,-12 0-20 15,-12 0-8-15,0 0-49 16,0 0-65-16,-4 0-36 0,-68 0-199 15</inkml:trace>
  <inkml:trace contextRef="#ctx0" brushRef="#br0" timeOffset="170133.2">6068 14314 655 0,'0'0'263'0,"0"0"-94"0,0 0-62 0,0 0-3 0,0 0-54 16,0 0-8-16,-56-40-11 15,56 34-2-15,71 0-19 16,21-2 4-16,35 0-3 16,5 4-1-16,-5-1-6 15,13 5-4-15,-21 0 2 0,-7 0-2 16,-17 0-10-16,-15 0-47 15,-17 2-36-15,-7 5-46 16,-8-4-116-16,-4-3-204 16</inkml:trace>
  <inkml:trace contextRef="#ctx0" brushRef="#br0" timeOffset="181601.38">8150 15143 613 0,'0'0'247'0,"0"0"-53"0,0 0-70 0,0 0-4 0,0 0-7 0,0 0-41 16,0 0-2-16,-267-27-19 16,267 27 5-16,0 0-23 15,0 0 5-15,0 0-24 16,0 0 9-16,0-7-17 15,68 7-6-15,35-7 4 16,25 1-1-16,3-3-3 16,8 3-6-16,-7 3 6 15,-41-1 0-15,-7 4 0 16,-36 0-1-16,-28 0 0 16,4 0-6-16,-24 0-24 0,0 0-38 15,0 0-52 1,0 0-57-16,0 0-34 0,12 0-235 15</inkml:trace>
  <inkml:trace contextRef="#ctx0" brushRef="#br0" timeOffset="182184.39">10543 15194 773 0,'0'0'244'0,"0"0"-63"0,0 0-44 0,0 0 5 15,0 0-40-15,0 0-44 16,-24-18-10-16,24 12-32 15,28-2-4-15,16 2-12 0,39-3 0 16,9 0-5-16,23 3 4 16,5-5 0-16,-13 6-7 15,-7 0 3-15,-29 5-43 16,-23 0-86-16,-4 0-99 16,-16 0-124-16</inkml:trace>
  <inkml:trace contextRef="#ctx0" brushRef="#br0" timeOffset="196650.07">17905 13510 606 0,'0'0'223'0,"0"0"-75"16,0 0-70-16,0 0 15 0,0 0-45 0,0 0-24 15,0 0-5-15,0 0-15 16,-12-16 15-16,12 16-13 15,56 0 4-15,27 0-2 16,13 0 23-16,11 0-31 16,9 0 8-16,11 0-1 15,1 0-5-15,11 1-2 0,-24 3-1 16,-19 3 1 0,-24-3 5-16,-25-2-2 0,-11 2-6 15,-16-4 0-15,-8 0 3 16,-12 0-1-16,0 1 1 15,0-1-2-15,0 0 2 16,0 4-3-16,0-4-22 16,0 0-41-16,0 6-97 15,24-6-165-15</inkml:trace>
  <inkml:trace contextRef="#ctx0" brushRef="#br0" timeOffset="197384.07">21504 13415 659 0,'0'0'274'0,"0"0"-117"0,0 0-51 0,0 0-27 15,0 0-37-15,0 0-24 0,-36-7-15 16,92 7 2-16,32 0-1 0,23 3 17 16,9 0-19-1,-5-3 5-15,-8 1-7 0,-15-1-2 16,-12 0 1 0,-21 0-4-16,-23 0 5 0,0 0-1 15,-12 0 2-15,-4 0-1 16,-20 0 0-16,4 0-43 15,-4 0-40-15,0 0-107 16,0 0-248-16</inkml:trace>
  <inkml:trace contextRef="#ctx0" brushRef="#br0" timeOffset="-210926.35">19047 13585 631 0,'0'0'199'0,"0"0"-63"0,0 0-82 0,0 0 11 0,0 0-17 0,0 0-37 16,0 0-8-16,0 0-3 16,-8-13 2-16,52 7 1 15,16 1-3-15,12-6-6 16,11 5-70-16,17-1-77 16,-5 7-217-16</inkml:trace>
  <inkml:trace contextRef="#ctx0" brushRef="#br0" timeOffset="-210479.57">22850 13651 513 0,'0'0'447'0,"0"0"-281"0,0 0-26 0,0 0-71 0,0 0 9 0,0 0-38 16,-4 0-34-16,4 0-2 0,0 0-4 15,36 0-5-15,19 0-23 16,5 0-100-16,0 0-223 16</inkml:trace>
  <inkml:trace contextRef="#ctx0" brushRef="#br0" timeOffset="-206562.58">26776 13474 522 0,'0'0'165'0,"0"0"-34"0,0 0-40 0,0 0-32 16,0 0 43-16,0 0-34 16,0 0-9-16,-64 0-21 15,64 0-11-15,0 0 6 16,0 0-8-16,0 0-3 0,0 0 0 15,48 2-15-15,31-2 15 16,33 0 17-16,15 5-30 16,9 0 1-16,-5 3-4 15,8-7-1-15,-7 3-2 16,-9 0 4-16,-23-4-2 16,-25 0-2-16,-23 0 0 15,-8 0-3-15,-28 0 4 16,-8 0 1-16,-8 0-1 15,0 0 1-15,0 0-3 16,0 0 1-16,0 0-3 16,0 0-1-16,0 0 0 15,0 0 1-15,0 0-41 0,0 3-80 16,0 3-90 0,12-1-187-16</inkml:trace>
  <inkml:trace contextRef="#ctx0" brushRef="#br0" timeOffset="-204777.87">26983 14364 699 0,'0'0'193'0,"0"0"-67"0,0 0-46 0,0 0 31 16,0 0-29-16,0 0-41 15,0-4 4-15,0 4-3 16,0 0 10-16,0 0-21 16,0 0-9-16,0 0 2 15,24 0-13-15,59 0 15 16,33 0 0-16,-1 0-4 16,28 0-15-16,-3 0-7 15,7 0-1-15,-3 0 1 0,-13 0 1 16,-8 0 0-16,-27 0-1 15,-5 0 0-15,-31 0 1 16,-12 0-1-16,-16 0 2 16,-20 0-2-16,-8 0-3 15,-4 0 3-15,0 0 1 16,0 0-1-16,0 0 0 16,0 0 0-16,0 0-20 15,0 0-49-15,0 0-140 16,0 0-76-16,0 0-248 15</inkml:trace>
  <inkml:trace contextRef="#ctx0" brushRef="#br0" timeOffset="-194491.77">29061 14780 856 0,'0'0'240'0,"0"0"-91"0,0 0-96 0,0 0 33 0,0 0-45 0,0 0-28 16,0 0-11-16,0-26 3 15,0 26 7-15,0 6 29 0,0 3 15 16,0 2-26 0,12-7-6-16,0 6-12 0,0-6 9 15,12 3-10-15,8-7-5 16,4 0 9-16,23 0 6 16,21-16-7-16,19-22-4 15,29-13-5-15,19-8-5 16,20 4-11-16,20-6-53 15,13 11-101-15,-1-1-122 16,-16 0-259-16</inkml:trace>
  <inkml:trace contextRef="#ctx0" brushRef="#br0" timeOffset="-189772.63">2612 16400 980 0,'0'0'137'0,"0"0"-61"0,0 0-3 0,0 0-5 0,0 0 1 16,0 0-51-16,0 0-5 0,163 0-1 15,-36 0 3 1,13 0-5-16,-9-5-5 0,8-1-2 16,-7-2-2-16,-17 4-1 15,-11 0 2-15,-25 0-2 16,-15 4 0-16,-20 0-4 16,-8 0-19-16,-1 0-60 15,1 0-68-15,-12 0-111 16,-4 0-237-16</inkml:trace>
  <inkml:trace contextRef="#ctx0" brushRef="#br0" timeOffset="-187237.62">5932 16182 854 0,'0'0'184'0,"0"0"-49"0,0 0-16 0,0 0 5 0,0 0-43 15,0 0-37-15,-83-17-22 16,83 17-18-16,31 0 9 16,41 0-5-16,36 0-4 15,19 0 6-15,12 0-2 16,-7 0-7-16,-29 0-1 16,-19 0 0-16,-16 8-1 15,-21-2-9-15,-15-3 1 16,4 4-56-16,-12-1-85 15,12 1-32-15,8-2-109 0,-5 3-262 16</inkml:trace>
  <inkml:trace contextRef="#ctx0" brushRef="#br0" timeOffset="-186720.36">8922 16253 839 0,'0'0'198'0,"0"0"-51"0,0 0-26 0,0 0 18 0,0 0-38 0,0 0-37 16,-95-20-33-16,95 20-10 16,0 0 0-16,0-3-21 15,12-2-1-15,67-4 1 16,29-3-1-16,31-3 1 15,12 5-13-15,-19 4-74 16,-5 3-42-16,-19 3-45 16,-17-5-24-16,-19 5-231 15</inkml:trace>
  <inkml:trace contextRef="#ctx0" brushRef="#br0" timeOffset="-182705.06">15615 16119 970 0,'0'0'182'0,"0"0"-16"0,0 0-33 0,0 0-15 15,0 0-72-15,0 0-33 0,0 0-13 16,454-114 0-16,-123 73-1 15,-5 3-2-15,-23 1 0 16,-32 13-7-16,-60 5-26 16,-36 6-54-16,-36 8-63 15,-35 1-68-15,-25-3-144 16</inkml:trace>
  <inkml:trace contextRef="#ctx0" brushRef="#br0" timeOffset="-181521.96">18793 16366 1051 0,'0'0'163'0,"0"0"-67"0,0 0-22 0,0 0-14 0,0 0 35 16,0 0-65-16,246-141-23 15,-50 123-6-15,19 3 6 16,4 5-7-16,-8 7-4 16,8 3-46-16,-8 0-116 15,-24 13-75-15,-36 10-194 0</inkml:trace>
  <inkml:trace contextRef="#ctx0" brushRef="#br0" timeOffset="-176237.12">28161 16594 116 0,'0'0'660'0,"0"0"-500"0,0 0-32 0,0 0-34 0,0 0 23 0,0 0-52 15,0 0-25-15,12-34-25 16,-12 34-12-16,0 14 13 16,4 17 18-16,-4 0-9 15,0-2-14-15,0-8 5 16,0 0 5-16,0-12-13 16,8-5 3-16,-4-4 3 0,28 0 8 15,36-20 3 1,39-35-14-16,56-17-11 15,25-19-4-15,23-10-67 0,8 1-154 16,-8-6-233 0</inkml:trace>
  <inkml:trace contextRef="#ctx0" brushRef="#br0" timeOffset="-149029.9">10826 18177 909 0,'0'0'136'0,"0"0"10"0,0 0-36 0,0 0 5 0,0 0-49 0,0 0-41 15,0 0-11-15,-12-28 4 16,139 23-10-16,36-1 4 15,24 0-8-15,0 1-4 16,25 5-2-16,-13 0 2 16,0 0 1-16,-24 0 0 15,-36 0-2-15,-35 0-7 16,-21 0-29-16,-23 5-91 0,-12 5-8 16,-16-4-72-1,-20-5-189-15</inkml:trace>
  <inkml:trace contextRef="#ctx0" brushRef="#br0" timeOffset="-138026.77">19577 18700 848 0,'0'0'177'0,"0"0"-70"0,0 0-34 0,0 0 5 0,0 0 4 0,0 0-38 16,0 0-17-16,0 0-5 0,-92 12 11 16,92-12 12-16,8 4-15 15,60 1-3-15,20 0 8 16,35-5-8-16,20 0-4 16,29 0-10-16,3 0-4 15,0-6-3-15,-20-7-6 16,-15 3 2-16,-25 0-6 15,-31 10 1-15,-5-3 3 16,-19 3 0-16,-12 0 0 16,-16 0 0-16,-16 0-1 15,-4 0 0-15,-4 0-18 16,-8 0-14-16,0 0-78 0,0 0-73 16,0 0-42-16,0 0-242 15</inkml:trace>
  <inkml:trace contextRef="#ctx0" brushRef="#br0" timeOffset="-128541.24">22555 18117 814 0,'0'0'318'0,"0"0"-255"0,0 0 22 0,0 0-58 0,0 0 25 15,0 0-19-15,0 0 0 16,44 38 9-16,-28-33-9 0,8 1-6 15,0-6-1-15,20 0 1 16,27-17 5-16,33-34-14 16,27-17-15-16,40-21-3 15,8-10-17-15,21-3-80 16,-5-1-103-16,-28-5-127 16</inkml:trace>
  <inkml:trace contextRef="#ctx0" brushRef="#br0" timeOffset="-124687.92">27472 18814 534 0,'0'0'372'0,"0"0"-301"0,0 0 78 0,0 0-37 0,0 0-31 16,0 0-8-16,0 0-43 16,0 0 2-16,-83-18-3 15,83 14 4-15,0-2 0 16,0 0-21-16,36-11-6 15,27-5 1-15,29-7-3 16,11-5-4-16,13-5-3 16,3-2-9-16,9 1-84 15,15-2-74-15,-19-3-149 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7:57:48.750"/>
    </inkml:context>
    <inkml:brush xml:id="br0">
      <inkml:brushProperty name="width" value="0.05" units="cm"/>
      <inkml:brushProperty name="height" value="0.05" units="cm"/>
    </inkml:brush>
  </inkml:definitions>
  <inkml:trace contextRef="#ctx0" brushRef="#br0">1 40 13414,'0'0'8596,"108"-14"-8436,-69 9-128,-2 1-32,-3 1-16,1 1-160,1 0-480,-1-1-1169,2 1-896,2-3-2834</inkml:trace>
</inkml:ink>
</file>

<file path=ppt/ink/ink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5-08-27T11:11:43.428"/>
    </inkml:context>
    <inkml:brush xml:id="br0">
      <inkml:brushProperty name="width" value="0.05292" units="cm"/>
      <inkml:brushProperty name="height" value="0.05292" units="cm"/>
      <inkml:brushProperty name="color" value="#FF0000"/>
    </inkml:brush>
  </inkml:definitions>
  <inkml:trace contextRef="#ctx0" brushRef="#br0">10184 8209 105 0,'0'0'510'15,"0"0"-338"-15,0 0-11 0,0 0-69 0,0 0 24 0,0 0-31 16,0 0-30-16,0 0 30 15,-83-14-25-15,71 14-2 16,12 0-4-16,0 0-17 16,0 0-15-16,0 0 0 15,0 0-14-15,0 0-1 16,24 0 2-16,71 0-5 16,29 0 11-16,31 0-2 15,8 0-6-15,13 0-3 16,-1 0-1-16,-12 0-2 15,-24 0-2-15,-11-5 2 16,-45 3-6-16,1-2 9 16,-36 4-4-16,-16-4 9 15,-9 4-4-15,-11 0-1 0,-12 0 1 16,0 0 4-16,0 0 4 16,0 0-10-16,0 0-2 15,0 0-1-15,0 0 0 16,0 0-7-16,0 0-13 15,0 0-48-15,0 0-70 16,0 0-102-16,0 0-76 16,0 0-188-16</inkml:trace>
  <inkml:trace contextRef="#ctx0" brushRef="#br0" timeOffset="1249.24">5275 9134 243 0,'0'0'626'0,"0"0"-449"0,0 0-52 0,0 0-35 0,0 0-32 15,0 0-33-15,104 0-17 16,3 0 49-16,33 0-20 15,15 4-23-15,4-1 28 16,4-1-21-16,-11 5-7 16,-13 3-4-16,-20-9-7 15,-3 3 3-15,-32 2-2 16,-13-1-3-16,-35-5 2 16,-4 2 6-16,-20-2-9 15,-12 0 0-15,0 3-6 0,0-3 3 16,0 4-5-16,0-1-50 15,0 7-21-15,0 2-111 16,0 4-141-16,0 1-478 16</inkml:trace>
  <inkml:trace contextRef="#ctx0" brushRef="#br0" timeOffset="2697.69">2492 10340 979 0,'0'0'169'15,"0"0"-36"-15,0 0-36 0,0 0-21 0,0 0-40 0,0 0-18 16,343-9 13-16,-156-7 0 15,0 3-20-15,-12 7-11 16,-24 6 1-16,-23 0 5 16,-21 0-3-16,-27 0-3 15,-20 0-1-15,-17 0-6 16,-7 3-27-16,-12 4-21 16,-12 2-90-16,12-2-35 15,-24-2-114-15,0 3-442 0</inkml:trace>
  <inkml:trace contextRef="#ctx0" brushRef="#br0" timeOffset="14228.83">3754 12829 1034 0,'0'0'121'0,"0"0"10"0,0 0-20 0,0 0-28 0,0 0-26 15,0 0-40-15,0 0 6 16,72 0 7-16,43 0 20 15,17 0-12-15,19 0-28 16,12 0 0-16,-11 0-2 16,-13 0-2-16,-32 0-4 15,-23 0-1-15,-28 0-2 16,-32 0 1-16,0 7 0 16,-12-3-2-16,-12-4-7 15,0 1-6-15,0 7-21 16,0-1-17-16,0 4-62 15,0 2-81-15,0-1-94 0,0 3-317 16</inkml:trace>
  <inkml:trace contextRef="#ctx0" brushRef="#br0" timeOffset="15361.27">12824 12856 856 0,'0'0'185'0,"0"0"-33"0,0 0-39 0,0 0 12 0,0 0-39 16,0 0-36-16,-71 0-15 15,71 0 11-15,43 0-7 16,57 0-7-16,47 0-3 16,32 0-5-16,28 0-23 15,-7 0 6-15,-13 0-7 16,-24 0 3-16,-36 0-2 16,-43 0-1-16,-16 0-2 15,-33 0-6-15,-19 0-23 16,-8 0-9-16,-8 0-31 0,0 0-84 15,-12 0-123 1,-79 15-146-16</inkml:trace>
  <inkml:trace contextRef="#ctx0" brushRef="#br0" timeOffset="16215.82">2472 14093 922 0,'0'0'233'0,"0"0"-128"16,0 0 42-16,0 0-31 0,0 0-38 0,0 0-17 15,44 0-36-15,75 0-11 16,45-4 31-16,-1-8-33 0,0 4-11 16,-23 7-1-16,-1-5 10 15,-32 2-10-15,-3 4 0 16,-32 0-5-16,-13 0 5 16,-11 0-30-16,-4 0-11 15,-8 0-53-15,11 4-113 16,-3 0-172-16,4-4-609 15</inkml:trace>
  <inkml:trace contextRef="#ctx0" brushRef="#br0" timeOffset="17510.78">18442 10756 975 0,'0'0'222'16,"0"0"-17"-16,0 0-57 0,0 0-49 0,0 0-23 0,0 0-40 15,0 0-6-15,0-3-13 16,0 1-12-16,12-5-5 15,20 7-1-15,16 0-25 16,24 0-80-16,19 0-107 16,17 0-229-16</inkml:trace>
  <inkml:trace contextRef="#ctx0" brushRef="#br0" timeOffset="17894">20990 10736 613 0,'0'0'339'16,"0"0"-140"-16,0 0-52 0,0 0 8 16,0 0-43-16,0 0-29 15,0 0-38-15,0 0-9 16,0 0-4-16,0 0-26 15,0 0-6-15,0 0-12 16,0 0-13-16,0 0-94 16,0 0-242-16,0 0-345 15</inkml:trace>
  <inkml:trace contextRef="#ctx0" brushRef="#br0" timeOffset="18326.96">23547 10753 1006 0,'0'0'263'0,"0"0"-66"0,0 0-77 0,0 0-49 0,0 0-32 16,0 0-28-16,12-58-11 16,0 52 1-16,-9 2-2 15,5 4-30-15,4 0-127 16,0 0-284-16</inkml:trace>
  <inkml:trace contextRef="#ctx0" brushRef="#br0" timeOffset="18644.25">26354 10765 888 0,'0'0'237'16,"0"0"-45"-16,0 0-65 15,0 0-31-15,0 0-55 16,0 0-38-16,0 0-3 16,0-9-88-16,-28 9-279 15</inkml:trace>
  <inkml:trace contextRef="#ctx0" brushRef="#br0" timeOffset="22293.08">27600 9972 946 0,'0'0'237'0,"0"0"-17"0,0 0-111 0,0 0-29 16,0 0-18-16,0 0-38 16,187-162-13-16,-79 115 3 15,7-8 2-15,0 2 1 16,-19-5-12-16,-4-2 14 16,-21-3-19-16,-15-8 13 0,-20-8-12 15,-20-2-2-15,-16-2 2 16,0-1 1-16,-48 12-1 15,-24 8 9-15,-7 7-10 16,-13 8 0-16,4 8 1 16,9 8-1-16,7 11 1 15,16 2-1-15,9 7 2 16,27 8-2-16,-4-6 0 16,12 9 1-16,8-4 4 15,-4 5 9-15,8-2-6 16,0-4 3-16,0-4 2 0,0 7-7 15,0-6-3 1,0 1 10-16,0 2-11 16,0 4 0-16,0-4-1 15,0 1 6-15,0 2-7 0,0-1-1 16,8 5-3-16,-4-5-2 16,4 4 1-16,4-3 4 15,4-3-14-15,4 2 3 16,-8-6-3-16,19 2 2 15,-7-5-5-15,-8 2 5 16,8-7-4-16,0 4 16 16,-4-2-1-16,-8-2 2 0,0 2-8 15,-12 1 10 1,0-4-3-16,0 7 2 0,0 1 1 16,0 2 0-16,0 5-2 15,0-2 3-15,0 7 0 16,0 0 2-16,0 0 2 15,0 0-4-15,0 0-3 16,-24 0 1-16,-12 3 8 16,-12 11-9-16,-7 7-7 15,7 0 6-15,-8 5 1 16,8 7 0-16,1-2 0 16,15-2 0-16,8 2 0 15,20-7 6-15,4 6-7 16,0-1 1-16,0 2 0 15,12 1 0-15,36-1-8 16,-13-1 8-16,21-5 0 0,-4-5 1 16,-8-5-2-16,3-3-23 15,-11 5-57-15,-16-5-61 16,-8 4-151-16,-12-3-240 16</inkml:trace>
  <inkml:trace contextRef="#ctx0" brushRef="#br0" timeOffset="23309.61">20986 9019 1006 0,'0'0'190'0,"0"0"-24"0,0 0-54 0,0 0-4 0,0 0-33 0,0 0-56 15,-7 0-19-15,18 0-5 16,57 0-7-16,28-5-81 16,31-12-170-16,36-3-131 15,36-11-309-15</inkml:trace>
  <inkml:trace contextRef="#ctx0" brushRef="#br0" timeOffset="23494.46">23678 8803 680 0,'0'0'298'0,"0"0"-107"15,0 0-33-15,0 0 0 16,0 0-54-16,0 0-77 15,12 0-17-15,-12 0-10 16,0 0-16-16,-84 0-251 16,-11 0-613-16</inkml:trace>
  <inkml:trace contextRef="#ctx0" brushRef="#br0" timeOffset="24877.8">26481 7861 787 0,'0'0'125'0,"0"0"61"0,0 0-81 0,0 0 11 0,0 0-6 0,0 0-53 15,32-98 11-15,-32 63-50 16,0-7 0-16,0-12 7 16,-20-6-24-16,-40-8 8 15,-19-4-6-15,-17 2-3 16,4-2-3-16,-11 1 3 16,-5 6 3-16,-19 0 2 15,12 5-5-15,-5 0-2 16,17 9 2-16,7 3 6 15,28 7-1-15,5 6-10 16,7 3 6-16,24 9-1 16,-4 1 4-16,8 10-4 0,4 0 1 15,-7 2 0-15,-5-2-1 16,16 1 0-16,8 5 0 16,0-3 0-16,12 2 1 15,0 1 0-15,0-6 8 16,0 1-4-16,0 0 2 15,12-4-7-15,20 1-1 16,16-2 0-16,-5 3-4 16,9-4 5-16,4 3 2 15,0-3-2-15,7-4-3 16,-7 1 3-16,0 4 3 16,-20 2-3-16,-20 9 0 0,-16 2 0 15,0 3 6-15,0 0-3 16,0 0 1-16,-16 0-3 15,-28 0-2-15,-16 0-2 16,-12 0 2-16,1 0 1 16,-9 0-3-16,1 8-2 15,-1 12 5-15,8-1-3 16,13 2 1-16,15-3 2 16,16-3-3-16,8 2 3 15,20-5-2-15,0 5 0 16,0 1-5-16,24-2 7 15,32 3-1-15,15 0-6 16,1-2-16-16,-4 0-63 0,-21 0-126 16,-23-3-150-1,-24 6-411-15</inkml:trace>
  <inkml:trace contextRef="#ctx0" brushRef="#br0" timeOffset="25242.86">23901 6887 888 0,'0'0'308'0,"0"0"-28"0,0 0-112 0,0 0-56 0,0 0-18 0,0 0-38 0,32 0-39 16,-32 0-16-1,12 0-1-15,0 0-27 0,12 9-87 16,0 7-148-16,-13-1-518 16</inkml:trace>
  <inkml:trace contextRef="#ctx0" brushRef="#br0" timeOffset="34390.87">9038 15664 684 0,'0'0'197'0,"0"0"-118"0,0 0-13 0,0 0 25 16,0 0-43-16,0 0 1 15,0 0 0-15,338 0-13 16,-151-3 4-16,32-8-14 16,20-2 4-16,16 6-6 15,12 7 3-15,-32 0-17 16,-24 0-3-16,-60 0 1 16,-55 0 0-16,-41 0 6 15,-43 7-7-15,-12-5-6 0,0-2 3 16,0 4-1-16,0-4 5 15,0 0-7-15,0 0 3 16,0 0-4-16,0 7 0 16,0 4-54-16,-43 6-82 15,-17-7-199-15</inkml:trace>
  <inkml:trace contextRef="#ctx0" brushRef="#br0" timeOffset="51071.06">7565 16700 631 0,'0'0'203'0,"0"0"-56"0,0 0-8 0,0 0-51 0,0 0 0 0,0 0-12 16,0 0-26-16,-44-18-3 15,44 18-23-15,0 0 1 16,0 0-14-16,44 0 15 16,63 0-6-16,21-6 5 15,35 5-8-15,12-3-16 16,0 4 9-16,12 0-8 16,-12 0 15-16,-11 0-16 15,-33 0 6-15,-15 0 3 16,-37 0-2-16,-31 0 10 0,-24 0-9 15,-16 0 4-15,-8 0 0 16,0 0-11 0,0 0 12-16,0 0-4 0,0 0 0 15,0 0-8-15,0 0-2 16,0 0 0-16,0 0 0 16,0 0-2-16,0 0-36 15,0 0-47-15,0 5-76 16,0 5-142-16,0-3-109 15</inkml:trace>
  <inkml:trace contextRef="#ctx0" brushRef="#br0" timeOffset="52351.15">4121 17706 645 0,'0'0'298'15,"0"0"-160"-15,0 0-7 0,0 0-22 0,0 0 27 0,0 0-59 16,-120-21-38-16,120 21-18 16,0 0-14-16,36 0 9 15,71 0 0-15,65-10 28 16,39 0-18-16,24-3 0 16,19 2-18-16,5 4 6 15,0-1-9-15,8 8 7 16,-20 0-9-16,-28 0-3 15,-44 0-7-15,-56 0 7 16,-23 0 3-16,-40 0 0 16,-33 0-3-16,-3 0 1 15,-20 0-2-15,0 0 3 16,0 0 7-16,0 0-9 0,0 0 2 16,0 0-7-16,0 0 5 15,0 4-27-15,12 9-52 16,40 0-45-16,52 3-156 15,47-11-41-15,48-5-287 16</inkml:trace>
  <inkml:trace contextRef="#ctx0" brushRef="#br0" timeOffset="52901.82">10300 17748 718 0,'0'0'207'0,"0"0"-101"0,0 0 48 0,-315-42-32 0,268 39-2 16,35 3-29-16,12 0-29 15,0 0-26-15,0 0-8 16,0 0-16-16,107 0-6 16,64-4 15-16,64-1 8 15,36-4-19-15,8-1-3 16,-20 3-7-16,-29-3-6 16,-30 4 6-16,-25 0 10 15,-48 3-9-15,-55 3 4 16,-24 0 7-16,-28 0 2 15,-9 0-1-15,-11 0-12 16,0 0 6-16,0 0-7 0,0 0-2 16,0 0-4-16,0 0-42 15,-67 3-55-15,-17 16-197 16,-7-3-369-16</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7:57:49.395"/>
    </inkml:context>
    <inkml:brush xml:id="br0">
      <inkml:brushProperty name="width" value="0.05" units="cm"/>
      <inkml:brushProperty name="height" value="0.05" units="cm"/>
    </inkml:brush>
  </inkml:definitions>
  <inkml:trace contextRef="#ctx0" brushRef="#br0">1 10 14823,'0'0'10434,"0"-7"-9646,0 4-752,0 5 223,0 149 662,0-86-6249</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7:57:49.895"/>
    </inkml:context>
    <inkml:brush xml:id="br0">
      <inkml:brushProperty name="width" value="0.05" units="cm"/>
      <inkml:brushProperty name="height" value="0.05" units="cm"/>
    </inkml:brush>
  </inkml:definitions>
  <inkml:trace contextRef="#ctx0" brushRef="#br0">0 50 2417,'0'0'18681,"7"0"-17884,26 0-257,19 1 610,54-7 1,-89 3-2009,0 0 0,0 0 0,-1-2 1,19-7-1,-19 5-4094,0-4-4028</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7:57:50.966"/>
    </inkml:context>
    <inkml:brush xml:id="br0">
      <inkml:brushProperty name="width" value="0.05" units="cm"/>
      <inkml:brushProperty name="height" value="0.05" units="cm"/>
    </inkml:brush>
  </inkml:definitions>
  <inkml:trace contextRef="#ctx0" brushRef="#br0">47 167 10869,'0'0'13038,"0"-10"-11600,0-20-545,0 20-225,0 28-455,0 6-205,-1 147 320,7 0-1,31 183 0,-34-328-287,-1-8 28,-1-35-27,-3-6-40,0-1 0,-2 1 0,-8-29 0,-4-25-10,5-33 16,5-171 1,6 200-7,0 66-11,1 0 0,1-1 0,0 1 0,1 1 0,8-26 1,-9 34 2,0 0 1,0 0-1,1 0 1,0 0-1,0 1 1,1 0-1,0-1 1,0 1-1,0 0 1,0 1 0,1-1-1,0 1 1,0 0-1,0 0 1,10-6-1,-13 9-9,0 0-1,0 0 1,0 0-1,0 0 1,0 0 0,0 0-1,0 1 1,0-1-1,1 1 1,-1 0 0,0-1-1,0 1 1,0 0-1,1 0 1,-1 1-1,0-1 1,0 0 0,0 1-1,1-1 1,-1 1-1,0 0 1,0-1-1,2 3 1,-2-1 4,1 0-1,-1 0 1,0 0-1,0 1 1,-1-1-1,1 1 1,-1-1-1,1 1 1,-1 0 0,0-1-1,0 1 1,0 0-1,0 0 1,1 5-1,0 11 0,0 0 0,-2-1-1,0 1 1,-2 21-1,1-38 14,0 8-2,-2 1 0,0-1-1,0 0 1,-1 1 0,0-1 0,0-1 0,-1 1 0,-1-1 0,1 0-1,-2 0 1,1 0 0,-1-1 0,-9 9 0,2-3-474,-1-1 1,-22 16-1,-31 11-4310,96-70-8652,-2 11 6221</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7:57:51.945"/>
    </inkml:context>
    <inkml:brush xml:id="br0">
      <inkml:brushProperty name="width" value="0.05" units="cm"/>
      <inkml:brushProperty name="height" value="0.05" units="cm"/>
    </inkml:brush>
  </inkml:definitions>
  <inkml:trace contextRef="#ctx0" brushRef="#br0">1 429 4530,'0'0'12342,"22"-8"-11131,74-24-387,-93 31-774,0 0 1,0 0-1,0 1 0,0-1 0,0 1 0,1-1 0,-1 1 0,0 0 1,0 0-1,1 0 0,-1 1 0,0-1 0,0 1 0,0-1 0,1 1 1,-1 0-1,0 1 0,0-1 0,0 0 0,-1 1 0,1 0 1,0 0-1,-1-1 0,1 1 0,-1 1 0,1-1 0,-1 0 0,0 1 1,0-1-1,0 1 0,3 5 0,-1 0 71,-1-1 0,0 1 0,0 0 0,-1 0 0,0 0 0,0 0 0,-1 1 0,0-1 0,0 10 0,-1-18-87,0 1 0,-1-1 0,1 0 0,0 1 0,0-1-1,-1 0 1,1 1 0,0-1 0,0 0 0,-1 0 0,1 1 0,0-1 0,-1 0 0,1 0 0,0 0 0,-1 1 0,1-1 0,-1 0-1,1 0 1,0 0 0,-1 0 0,1 0 0,0 0 0,-1 0 0,1 0 0,-1 0 0,1 0 0,0 0 0,-1 0 0,1 0-1,-1 0 1,1 0 0,0 0 0,-1 0 0,1 0 0,-1 0 0,1-1 0,0 1 0,-1 0 0,1 0 0,0-1 0,-1 1 0,1 0-1,0 0 1,0-1 0,-1 1 0,1 0 0,0-1 0,0 1 0,-1 0 0,1-1 0,0 1 0,0 0 0,0-1 0,0 1 0,0 0-1,-1-1 1,1 1 0,0-1 0,0 1 0,0 0 0,0-1 0,-1-7 50,0 1 0,0 0 0,0 0 0,1 0 0,0 0 0,1-1 0,-1 1 0,1 0 0,2-8 0,-2 12-66,1 0 1,-1 0 0,0 0 0,1 1 0,0-1 0,-1 0-1,1 0 1,0 1 0,1-1 0,-1 1 0,0 0-1,1 0 1,-1 0 0,1 0 0,0 0 0,-1 0 0,1 1-1,0-1 1,0 1 0,0 0 0,0 0 0,5-1-1,15-3-117,0 2-1,1 1 0,0 1 0,42 3 0,34-1-153,-97-2 296,-1 1 0,1-1 0,0 0 0,0 0 0,0 0 0,0 0 0,-1 0 0,1 0-1,0-1 1,-1 1 0,1-1 0,-1 0 0,0 0 0,0 0 0,0 0 0,0 0 0,0-1 0,0 1 0,0 0 0,0-1-1,-1 1 1,2-6 0,-20 14 259,10-2-305,0 1 1,1 0-1,-1 0 1,1 1-1,0-1 0,0 2 1,1-1-1,0 0 1,0 1-1,0 0 1,1 0-1,0 1 1,0-1-1,1 1 0,0 0 1,1 0-1,-1 0 1,2 0-1,-1 0 1,1 0-1,0 0 1,1 1-1,0 14 0,1-21-6,-1 1 0,1-1-1,0 0 1,0 0-1,0 1 1,0-1-1,0 0 1,1 0 0,-1 0-1,1 0 1,-1 0-1,1-1 1,0 1-1,-1 0 1,1-1 0,0 1-1,0-1 1,0 0-1,0 1 1,0-1-1,1 0 1,-1 0 0,0-1-1,1 1 1,-1 0-1,0-1 1,1 1 0,3-1-1,11 3-101,-1-1 0,32-1 0,-42-1 82,7 0 27,0-1-1,0 0 1,0-1-1,0-1 1,0 0-1,-1 0 1,1-2-1,-1 1 1,0-1-1,0-1 1,-1-1-1,1 1 1,-1-2-1,-1 1 1,0-2-1,0 1 0,0-1 1,9-13-1,-14 17 59,0 0 0,-1-1 0,0 0 0,0 1 0,0-2 0,-1 1-1,0 0 1,0-1 0,-1 1 0,1-1 0,-2 0 0,1 0 0,-1 0 0,0 0-1,0 0 1,-1-9 0,0 15-40,0 0 0,-1 1-1,1-1 1,-1 1 0,1-1-1,-1 1 1,1-1 0,-1 1-1,1-1 1,-1 1 0,0-1-1,1 1 1,-1-1 0,1 1-1,-1 0 1,0 0 0,0-1-1,1 1 1,-1 0 0,0 0-1,1 0 1,-1-1 0,0 1-1,0 0 1,1 0 0,-1 0-1,0 1 1,0-1 0,0 0-1,-29 2 47,29-2-52,-9 2-22,2 1 1,-1 0-1,0 1 0,1 0 1,-1 0-1,1 1 1,0 0-1,0 0 0,1 1 1,0 0-1,0 0 1,0 1-1,1 0 0,0 0 1,0 0-1,1 1 1,0 0-1,0 0 0,1 0 1,0 1-1,0-1 1,1 1-1,0 0 0,0 0 1,-1 14-1,4-22-3,1-1 1,-1 1-1,0 0 0,1-1 0,-1 1 0,1 0 0,-1-1 0,1 1 0,-1-1 1,1 1-1,-1-1 0,1 1 0,0-1 0,-1 0 0,1 1 0,0-1 0,-1 0 1,1 1-1,0-1 0,-1 0 0,1 0 0,0 1 0,0-1 0,-1 0 0,1 0 1,0 0-1,0 0 0,-1 0 0,2 0 0,30 0-245,-24 0 153,3-2 83,-1 1 1,1-1 0,-1-1 0,1 0-1,-1-1 1,0 0 0,0 0-1,0-1 1,-1 0 0,0-1 0,0 0-1,0 0 1,-1-1 0,0 0 0,0-1-1,11-13 1,-3 3-10,-1-1 0,0-1 0,-2-1 0,0 0 0,-2 0 0,13-33 0,-15 24 291,-1 0 1,-2-1 0,-1 0 0,-2 0 0,0 0-1,-4-40 1,1 70 149,-6 14-269,0 7-133,0-1-1,1 1 1,1 0 0,1 0-1,0 23 1,3 109 20,2-69-19,-2-75-9,0-1 1,1 1-1,0 0 1,0-1-1,1 1 1,0-1-1,0 1 1,1-1-1,0 0 1,0 0-1,1 0 1,0-1 0,5 8-1,-5-10-69,-1 0-1,1 0 1,0 0-1,0 0 1,0-1 0,1 0-1,-1 0 1,1 0-1,0 0 1,0-1 0,0 0-1,0 0 1,0 0-1,0-1 1,0 1 0,1-1-1,-1-1 1,1 1-1,6-1 1,4 1-855,22-2-2775,-15-6-2263,-7 0-1827</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7:57:52.336"/>
    </inkml:context>
    <inkml:brush xml:id="br0">
      <inkml:brushProperty name="width" value="0.05" units="cm"/>
      <inkml:brushProperty name="height" value="0.05" units="cm"/>
    </inkml:brush>
  </inkml:definitions>
  <inkml:trace contextRef="#ctx0" brushRef="#br0">6 1 16359,'0'0'10253,"0"8"-9863,-2 128 1195,-1-49-4432,3-29-6848</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7:57:52.696"/>
    </inkml:context>
    <inkml:brush xml:id="br0">
      <inkml:brushProperty name="width" value="0.05" units="cm"/>
      <inkml:brushProperty name="height" value="0.05" units="cm"/>
    </inkml:brush>
  </inkml:definitions>
  <inkml:trace contextRef="#ctx0" brushRef="#br0">24 54 15799,'0'0'11256,"-4"-12"-10749,-10-20-371,9 22-87,8 21 43,6 11 14,1 0-1,19 29 0,11 21 204,-19-24-249,-2 2-1,-3 0 1,-1 1 0,-3 0 0,-2 1 0,-2 1 0,-3 0 0,-1 88 0,-5-131-129,-1 0-1,1 0 1,-2 0 0,1 0 0,-1 0 0,-1-1 0,0 1 0,0-1 0,-1 0 0,-10 15-1,10-18-257,0 0 0,0 0 0,0-1-1,0 0 1,-1 0 0,-11 7-1,13-9-266,0-1-1,0 1 1,-1-1-1,1-1 1,-1 1-1,0-1 1,0 1-1,1-1 1,-1-1-1,-9 1 1,-3-1-4235</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7:57:53.030"/>
    </inkml:context>
    <inkml:brush xml:id="br0">
      <inkml:brushProperty name="width" value="0.05" units="cm"/>
      <inkml:brushProperty name="height" value="0.05" units="cm"/>
    </inkml:brush>
  </inkml:definitions>
  <inkml:trace contextRef="#ctx0" brushRef="#br0">1 3 13270,'0'0'7241,"24"-1"-6417,76 0-376,-97 1-413,-1 0-1,1 1 1,-1-1-1,1 0 1,-1 1-1,0 0 1,1 0-1,-1 0 1,0 0-1,1 0 1,-1 0-1,0 0 0,0 1 1,0-1-1,0 1 1,0 0-1,0-1 1,-1 1-1,1 0 1,-1 0-1,1 0 1,-1 0-1,0 0 1,1 1-1,-1-1 1,0 0-1,0 1 1,-1-1-1,1 0 1,0 1-1,0 4 1,-1 2 120,1 1 0,-1-1 1,-1 0-1,0 0 1,-3 18-1,0-17-25,0 0 0,0 0 1,-1 0-1,0 0 0,0-1 1,-1 0-1,0 0 0,-1 0 0,0-1 1,0 0-1,-1-1 0,-11 9 0,8-6 97,1 0 0,0 1 0,0 0 0,1 1 0,-13 20 0,22-31-216,0-1 0,-1 1 0,1-1 1,0 1-1,0-1 0,-1 1 0,1-1 0,0 1 1,0-1-1,0 1 0,0-1 0,0 1 1,0-1-1,0 1 0,0-1 0,0 1 0,0-1 1,0 1-1,0-1 0,0 1 0,0-1 1,1 1-1,-1-1 0,0 1 0,0-1 0,0 1 1,1-1-1,-1 0 0,0 1 0,1-1 1,-1 1-1,0-1 0,1 1 0,21 6 269,41-7 83,-46-1-251,6 0-102,1-2 0,-1 0 0,0-1 0,0-2 0,-1 0 0,1-2 0,39-18 0,-45 17-595,-1 0 0,-1-1 0,18-14 0,-19 12-2715,-6 3-3297</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7:57:53.554"/>
    </inkml:context>
    <inkml:brush xml:id="br0">
      <inkml:brushProperty name="width" value="0.05" units="cm"/>
      <inkml:brushProperty name="height" value="0.05" units="cm"/>
    </inkml:brush>
  </inkml:definitions>
  <inkml:trace contextRef="#ctx0" brushRef="#br0">0 91 8004,'0'0'17176,"25"-5"-16699,174-26 281,113-2-1233,-360 21-15707,47 12 15690,-30-9-8086</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7:57:53.913"/>
    </inkml:context>
    <inkml:brush xml:id="br0">
      <inkml:brushProperty name="width" value="0.05" units="cm"/>
      <inkml:brushProperty name="height" value="0.05" units="cm"/>
    </inkml:brush>
  </inkml:definitions>
  <inkml:trace contextRef="#ctx0" brushRef="#br0">40 17 11381,'0'0'14548,"-6"-4"-13822,-21-8-281,27 12-438,-1 0 1,1 0-1,0 0 0,-1 1 0,1-1 0,0 0 0,-1 0 0,1 1 0,0-1 0,-1 0 0,1 1 0,0-1 0,-1 0 0,1 1 0,0-1 0,0 0 0,-1 1 0,1-1 0,0 0 1,0 1-1,0-1 0,0 1 0,0-1 0,0 0 0,-1 1 0,1-1 0,0 1 0,0-1 0,0 1 0,0-1 0,0 0 0,1 1 0,-1-1 0,0 1 0,0 0 0,0 20 47,0-19-25,1 18-143,1 1 1,1 0 0,1-1 0,0 0 0,2 0 0,0 0 0,2-1 0,0 0-1,21 36 1,-27-52-347,0 0 0,1 0 0,-1 0 1,1 0-1,-1 0 0,1-1 0,0 1 0,0-1 0,0 0 0,0 0 0,1 0 0,-1 0 0,1 0 0,-1-1 0,1 0 0,-1 1 0,1-1 0,0-1 0,-1 1 0,1 0 0,6-1 0,28 1-6634</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7:57:54.270"/>
    </inkml:context>
    <inkml:brush xml:id="br0">
      <inkml:brushProperty name="width" value="0.05" units="cm"/>
      <inkml:brushProperty name="height" value="0.05" units="cm"/>
    </inkml:brush>
  </inkml:definitions>
  <inkml:trace contextRef="#ctx0" brushRef="#br0">64 15 19881,'0'0'8207,"-4"-14"-7885,3 87-194,-2 16-546,-23 159-1,19-200-1083,-2 8-2501,1-20-2263,3-20-44</inkml:trace>
</inkml:ink>
</file>

<file path=ppt/ink/ink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5-08-27T11:12:49.050"/>
    </inkml:context>
    <inkml:brush xml:id="br0">
      <inkml:brushProperty name="width" value="0.05292" units="cm"/>
      <inkml:brushProperty name="height" value="0.05292" units="cm"/>
      <inkml:brushProperty name="color" value="#FF0000"/>
    </inkml:brush>
  </inkml:definitions>
  <inkml:trace contextRef="#ctx0" brushRef="#br0">7843 3254 877 0,'0'0'226'0,"0"0"-49"0,0 0-98 0,0 0-8 0,0 0-35 16,0 0-30-16,0 0 25 0,-32 229 14 16,40-135-11-16,-4 6-13 15,-4-9-12-15,0-8-4 16,0-10-5-16,0-16-6 15,0-16 5-15,0-8-66 16,8-15-86-16,20-13-25 16,4-5-84-16,-16-5-73 15</inkml:trace>
  <inkml:trace contextRef="#ctx0" brushRef="#br0" timeOffset="508.54">7668 3479 658 0,'0'0'180'0,"0"0"-70"0,0 0 51 16,0 0-48-16,0 0-52 16,0 0-55-16,295-174-5 15,-36 148 11-15,31 1 6 16,13 2-12-16,3 11 0 16,-3 0 0-16,-12 8-2 15,-1-2-4-15,-19 3-2 16,-24-2 2-16,-16 5 11 15,-44-2-11-15,-12 0-1 16,-31 2 0-16,-17-5-7 16,-24 5 8-16,-23 0 0 15,-32-2 9-15,-20-2 5 16,-8 4 7-16,-8 0 17 16,-12 0-17-16,12 0-5 0,-1 6-14 15,-11 17 34 1,12 12-15-16,0 9-16 0,0 20 20 15,12 14-8-15,0 14 1 16,12 11-3-16,-4-7 9 16,16-1-3-16,-13-3 0 15,-3-13-8-15,-16-3-6 16,-8-9-4-16,-4-7 6 16,-4-6-6-16,0-10-3 15,0-8 5-15,-12-12 2 0,-24 3-6 16,-23-10 3-16,-13 1-4 15,-32-2 0-15,-11-5-18 16,-52 5-23-16,-52 1-49 16,-72 1-80-16,-39 2-20 15,3-4-97-15,1-5-73 16</inkml:trace>
  <inkml:trace contextRef="#ctx0" brushRef="#br0" timeOffset="924.56">7481 4427 701 0,'0'0'193'0,"0"0"-85"0,0 0-21 0,0 0 21 0,0 0-31 0,0 0-54 0,-20 0-15 16,20 0 4-16,44 15 36 15,39-6 20-15,21-2-29 16,15-1-4-16,33-6-8 16,35 0-2-16,48 0-14 15,55 0 17-15,49-10-13 16,47-17-6-16,24 0-6 16,32-4-3-16,0-2 0 15,-16 0 4-15,-44 12-4 16,-75 2-5-16,-76 7 4 0,-68 12 1 15,-55 0 0 1,-65 0-1-16,-31 0-8 0,-12 0 9 16,0 0-1-16,0 0 1 15,0 0-1-15,0 0-7 16,-35 0-6-16,-45 12-70 16,-12 7-152-16,-15 1-292 15</inkml:trace>
  <inkml:trace contextRef="#ctx0" brushRef="#br0" timeOffset="2728.79">8138 11524 729 0,'0'0'207'0,"0"0"-50"0,0 0-23 0,0 0-52 0,0 0-1 0,0 0-16 0,-24 17 11 15,24-16-4-15,0-1-20 16,0 0-6-16,0 0-6 16,0-14-11-16,60-32 5 15,35-19-22-15,33-24-10 16,19-13 1-16,-4-2-2 0,9-7-1 15,-1 9 1 1,-8 9-1-16,-7 11 0 0,-41 10 0 16,-15 13 0-16,-28 16 2 15,-32 7-2-15,-8 18 0 16,-12 8 0-16,0 7 0 16,0 3 1-16,0 0-1 15,0 0-4-15,0 0 4 16,0 0 0-16,0 0 0 15,-36 0-1-15,-24 0-2 16,-8 0 1-16,1 13 0 16,-5 2 2-16,24-5 0 15,0-1-1-15,24-2 7 16,13-7-6-16,11 0 0 16,0 0 0-16,0 0 0 0,0 0-10 15,0 0 10-15,0 0 0 16,0 0 4-16,0 0-12 15,0 0 7-15,11 0 1 16,37 0-2-16,12 0 2 16,20 0 8-16,3-7-8 15,-3 5 0-15,-20-2-1 16,-1 4 1-16,-3 0 0 16,-20 0-4-16,-8 13-3 15,-8 12-9-15,-8 10 10 16,0 0-17-16,-1 8-2 15,-11 8-21-15,0 13-73 0,0 23-92 16,0 7-133-16,-47 12-381 16</inkml:trace>
  <inkml:trace contextRef="#ctx0" brushRef="#br0" timeOffset="5091.04">13883 11754 809 0,'0'0'151'0,"0"0"-39"0,0 0 40 16,0 0-33-16,0 0 40 16,0 0-58-16,0 0-65 15,-231 18-1-15,231-18-14 16,0 0-10-16,56 0-1 16,64-9-5-16,55-17-5 0,44-1 14 15,-16-7-12-15,4 6 0 16,-28 3 0-16,-20-3-2 15,-27 8-4-15,-41 8 4 16,-43-1-2-16,-24 5 0 16,-24 3-1-16,0-4 0 15,0 0 3-15,0-8-14 16,-48 2 5-16,0 0-3 16,1-2 8-16,-9 1 4 15,20 7 0-15,12 2 1 0,0 5-1 16,16-2 0-16,8 4 11 15,0 0-9-15,0 0 5 16,0 0-7 0,0 0 1-16,0 0-4 0,24 0-1 15,32 0 4-15,12 10 0 16,3 8 0-16,-11 9-2 16,0-3 2-16,-12 4 1 15,-25 5-1-15,-23 8-1 16,0 13-9-16,-59 15-35 15,-49 18-106-15,-19 7-129 16,-1 1-194-16</inkml:trace>
  <inkml:trace contextRef="#ctx0" brushRef="#br0" timeOffset="23235.51">17323 6680 870 0,'0'0'150'0,"0"0"-30"0,0 0-52 16,0 0-1-16,0 0-15 0,0 0-30 0,0 0 48 0,407 25 3 16,-188-25-39-1,15 0 2-15,13 0-24 0,8-16-7 16,-8 7-5-16,-24-5 0 16,-36 2 0-16,-36 7 4 15,-31-2 0-15,-52 7-5 16,-21 0 1-16,-23 0-3 15,-16 0 1-15,-4 0-3 16,-4 0-58-16,0 0-121 16,0 9-29-16,0 4-222 15</inkml:trace>
  <inkml:trace contextRef="#ctx0" brushRef="#br0" timeOffset="23836.71">24530 6836 126 0,'0'0'639'0,"0"0"-414"0,0 0-59 0,0 0-55 0,0 0-13 0,0 0-36 16,56 9-35-1,39-9-10-15,57 0 9 0,11 0-16 16,16 0-1-16,4-9 10 16,4 2-15-16,-11 1-4 15,-9-1 0-15,-20 4 3 16,-31 3-9-16,-29-5 6 16,-23 4 0-16,-36-7 0 15,-20 7-10-15,-8 1-17 16,0-4-77-16,-36 4-69 15,-88 0-71-15,-51 0-321 16</inkml:trace>
  <inkml:trace contextRef="#ctx0" brushRef="#br0" timeOffset="24468.06">16714 7982 820 0,'0'0'166'0,"0"0"-49"0,0 0-74 0,0 0 3 0,0 0 19 16,0 0-28-16,84 2-31 16,31 9 23-16,57-10 4 15,19 7-9-15,16-7 3 0,4 7 2 16,-12-2-9 0,-12 4-20-16,-12 0-8 0,-24 2 8 15,-19 4 0-15,-17 1-13 16,-7 1-68-16,7 4-107 15,25-9-55-15,23-4-249 16</inkml:trace>
  <inkml:trace contextRef="#ctx0" brushRef="#br0" timeOffset="24968.55">22671 8051 129 0,'0'0'701'0,"0"0"-479"0,0 0-57 0,0 0-54 0,0 0 17 0,0 0-32 16,-303-32-35-16,303 32-26 15,0 0-22-15,0-3-8 0,0 3 16 16,12 0-11-16,72 0-7 15,55 0 3-15,48 0 13 16,48 0-11-16,28-6-8 16,8 0-2-16,-1 3 2 15,-27-3 8-15,-28 6-8 16,-40-4 1-16,-27 1-2 16,-41 3 1-16,-23-4-5 15,-40 4 5-15,-20 0-15 16,-24 0-3-16,0 0-36 15,0 0-83-15,0 0-83 16,-44 11 11-16,-20 10-248 16</inkml:trace>
  <inkml:trace contextRef="#ctx0" brushRef="#br0" timeOffset="28455.01">15910 15644 769 0,'0'0'215'0,"0"0"-66"0,0 0-46 0,0 0-19 0,0 0 9 0,0 0-54 16,0 0-4-16,0-32 4 16,88 25 3-16,55-5-3 15,56 1-18-15,36 0 2 16,20 2-7-16,23 4-11 15,-7-2 5-15,-4 5-9 0,-40-1 0 16,-44 3 5-16,-44 0-5 16,-67 0 9-16,-16 0-10 15,-40 0 0-15,-16 0-1 16,0 0 2-16,0 0 0 16,0 0-1-16,0 0-2 15,0 0 1-15,-4 0-2 16,-40 9-35-16,8 13-114 15,12-5-138-15,24-2-315 16</inkml:trace>
  <inkml:trace contextRef="#ctx0" brushRef="#br0" timeOffset="29134.73">22169 15545 568 0,'0'0'253'0,"0"0"-80"0,0 0-44 0,0 0-30 0,0 0-8 0,0 0-26 16,-163-26-16-16,163 26-28 15,56 0 4-15,51 0-2 16,48 0 28-16,16 0-28 16,5 0-17-16,-13 0-6 15,-8 0 0-15,-7 0 6 16,-41 0-11-16,-11 0 5 15,-49 0 0-15,-27 0 0 16,-8 0 0-16,-12 0 0 16,0 0-3-16,0 0-88 0,0 0-85 15,0 2-152-15,0 2-248 16</inkml:trace>
  <inkml:trace contextRef="#ctx0" brushRef="#br0" timeOffset="30683.83">5359 16929 803 0,'0'0'134'15,"0"0"-43"-15,0 0 32 0,0 0-3 0,0 0-47 0,0 0-20 16,-72 0-40-16,72 0 9 16,0 0-12-16,44 0-1 0,52 0 14 15,67 0 34-15,48 0-9 16,67 0-24-16,49-4-2 15,23-9-6-15,13 2-15 16,-13 8 5-16,-8 3-5 16,-15 0 4-16,-13 0-3 15,-31 9-2-15,-36 9 0 16,-28 4 1-16,-32 0 0 16,-24-2-1-16,-35 2-2 15,-25-2 2-15,-19-6 1 16,-24 3 0-16,-24-5 1 15,-17-5-2-15,-15-2 0 0,4 0 0 16,-8-5 0-16,0 0 1 16,0 0 1-16,0 0-3 15,0 0 4-15,0 0-5 16,0 0 2-16,0 0-12 16,12 3-69-16,12-2-126 15,12 7-20-15,36-8-264 16</inkml:trace>
  <inkml:trace contextRef="#ctx0" brushRef="#br0" timeOffset="32666.9">14751 16836 961 0,'0'0'139'0,"0"0"-48"0,0 0-45 0,0 0 54 0,0 0-26 15,0 0-45-15,231 0 16 16,-16 0 29-16,60-9-34 0,20-4-16 16,11-3-14-1,-7 0 4-15,-36 7-8 0,-13 3 2 16,-39-2-2 0,-47 8-5-16,-57 0-1 0,-35 0 8 15,-36 0-6-15,-16 0-2 16,-16 0 0-16,-4 0 0 15,0 0 4-15,0 0-1 16,0 0-3-16,0 0-5 16,0 0 3-16,0 0-10 15,0 0-43-15,-16 0-48 16,-16 27-66-16,-4-3-39 16,24-1-156-16,12-9-275 15</inkml:trace>
  <inkml:trace contextRef="#ctx0" brushRef="#br0" timeOffset="33907.32">20545 16952 776 0,'0'0'67'0,"0"0"79"0,0 0-54 0,0 0 30 0,0 0-46 0,0 0-25 16,-104 0-10-16,104 0 3 16,104 0-2-16,63 0 9 15,52 0-10-15,48 0-26 16,3 0-14-16,21-7 5 0,0 0 0 16,3 1-3-1,-35 3-3-15,-40 3 1 0,-56 0-1 16,-55 0 0-1,-17 0 3-15,-43 0-3 16,-24 0 0-16,-12 0 3 0,0 0 4 16,-12-4-3-16,0 0-3 15,0-1-1-15,0 1 0 16,0 4-12-16,-24 0-107 16,-48 0-139-16,1 0-352 15</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7:57:54.599"/>
    </inkml:context>
    <inkml:brush xml:id="br0">
      <inkml:brushProperty name="width" value="0.05" units="cm"/>
      <inkml:brushProperty name="height" value="0.05" units="cm"/>
    </inkml:brush>
  </inkml:definitions>
  <inkml:trace contextRef="#ctx0" brushRef="#br0">1 53 15959,'0'0'7809,"15"1"-6744,88 0-450,204-25 0,-260 16-871,62-9 527,-37 12-3845,-71 5 3452,-1 0 1,0 0 0,0 0 0,1 0 0,-1 0 0,0 0 0,0 0-1,0-1 1,1 1 0,-1 0 0,0 1 0,0-1 0,1 0-1,-1 0 1,0 0 0,0 0 0,0 0 0,1 0 0,-1 0-1,0 0 1,0 0 0,1 0 0,-1 0 0,0 1 0,0-1-1,0 0 1,0 0 0,1 0 0,-1 0 0,0 1 0,0-1-1,0 0 1,0 0 0,0 0 0,0 0 0,1 1 0,-1-1-1,0 0 1,0 0 0,0 1 0,0-1 0,0 0 0,0 0 0,0 0-1,0 1 1,0-1 0,0 0 0,0 0 0,0 1 0,0-1-1,0 0 1,0 0 0,0 1 0,0 1-822,0 15-5559</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7:57:54.943"/>
    </inkml:context>
    <inkml:brush xml:id="br0">
      <inkml:brushProperty name="width" value="0.05" units="cm"/>
      <inkml:brushProperty name="height" value="0.05" units="cm"/>
    </inkml:brush>
  </inkml:definitions>
  <inkml:trace contextRef="#ctx0" brushRef="#br0">1 0 9156,'0'0'11179,"6"1"-10571,2 0-528,0 0-1,-1 1 1,1 0 0,-1 0 0,1 1-1,-1-1 1,0 2 0,7 3 0,-11-5-51,1 1 0,-1-1 0,0 1 0,0 0 0,0 0 0,0 0 0,-1 0 0,1 0 0,-1 1 0,1-1 0,-1 1 0,0-1 0,-1 1 1,1 0-1,-1 0 0,1 0 0,-1 0 0,1 8 0,-1-3 59,0 0 1,-1 0-1,1 1 1,-2-1-1,1 0 0,-2 0 1,1 1-1,-1-1 1,0 0-1,-1-1 1,0 1-1,-1 0 1,1-1-1,-2 1 0,1-1 1,-1-1-1,0 1 1,-1-1-1,-7 9 1,12-16-21,1 1 1,-1-1-1,0 1 1,1 0-1,-1-1 1,0 1-1,1 0 1,-1 0-1,1 0 1,0-1-1,-1 1 1,1 0-1,-1 0 1,1 0-1,0 0 1,0 0-1,0 0 1,-1-1-1,1 1 0,0 0 1,0 0-1,0 0 1,0 0-1,1 0 1,-1 1-1,1-1-29,0-1-1,-1 1 1,1-1-1,0 1 0,0-1 1,0 1-1,0-1 0,0 0 1,0 0-1,0 1 0,0-1 1,0 0-1,0 0 0,0 0 1,0 0-1,0 0 0,0 0 1,0 0-1,1-1 0,59-13 309,-57 13-275,66-20-434,-1-2-1,103-50 0,-170 71 180,3 0-543,-1 0-1,1-1 1,-1 0-1,0 0 1,0 0-1,0 0 1,4-5-1,0-6-6076</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7:57:55.306"/>
    </inkml:context>
    <inkml:brush xml:id="br0">
      <inkml:brushProperty name="width" value="0.05" units="cm"/>
      <inkml:brushProperty name="height" value="0.05" units="cm"/>
    </inkml:brush>
  </inkml:definitions>
  <inkml:trace contextRef="#ctx0" brushRef="#br0">114 37 14407,'0'0'10594,"3"-9"-9735,6-18-519,-13 32-143,-22 58 142,18-42-191,-11 28 0,3 2-1,1 0 0,3 1 1,2 0-1,2 1 0,3 0 1,2 0-1,7 99 0,-2-141-162,-1 1-1,2-1 1,-1 0 0,2 0-1,-1-1 1,1 1 0,1-1-1,0 0 1,1 0-1,0 0 1,0-1 0,1 0-1,0 0 1,0 0 0,1-1-1,1 0 1,-1-1-1,1 0 1,0 0 0,1-1-1,-1 0 1,1-1-1,11 5 1,0-2-470,0 0-1,0-1 1,0-1-1,33 4 1,-20-6-1637,1-1 0,38-2 1,2-5-4474</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7:57:56.021"/>
    </inkml:context>
    <inkml:brush xml:id="br0">
      <inkml:brushProperty name="width" value="0.05" units="cm"/>
      <inkml:brushProperty name="height" value="0.05" units="cm"/>
    </inkml:brush>
  </inkml:definitions>
  <inkml:trace contextRef="#ctx0" brushRef="#br0">243 107 12886,'0'0'10418,"-3"-17"-9199,-10-51-248,13 67-948,0 0 0,0 0 0,-1 0 0,1 0-1,0 0 1,-1 0 0,1 0 0,-1 0 0,0 0 0,1 0-1,-1 0 1,1 0 0,-1 1 0,0-1 0,0 0-1,0 0 1,1 1 0,-1-1 0,0 0 0,0 1 0,0-1-1,0 1 1,0-1 0,0 1 0,0 0 0,0-1-1,0 1 1,0 0 0,0 0 0,-1 0 0,1 0 0,0 0-1,0 0 1,0 0 0,0 0 0,0 0 0,0 0-1,0 1 1,-1-1 0,-5 1 94,0 0-88,0 0 1,-1 0-1,1 0 1,0 1-1,1 0 0,-1 1 1,0-1-1,1 1 0,-1 1 1,1-1-1,0 1 0,0 0 1,0 1-1,1-1 0,-1 1 1,1 0-1,0 0 0,1 1 1,-1 0-1,1-1 1,0 1-1,-4 10 0,0-3-34,2 1 0,-1 0-1,2 1 1,0 0-1,1 0 1,0 0 0,1 0-1,1 0 1,-1 23 0,3-35-7,-1-1 0,1 1 1,0-1-1,0 1 1,0-1-1,1 0 0,-1 1 1,1-1-1,-1 0 0,1 1 1,0-1-1,0 0 0,0 1 1,0-1-1,0 0 0,2 2 1,-1-3 2,0 0 0,0 0 0,0-1 0,0 1 0,0 0 0,0-1 0,0 0 0,0 1 1,0-1-1,0 0 0,0 0 0,0 0 0,0-1 0,0 1 0,0 0 0,0-1 0,0 1 0,0-1 0,4-1 1,2-2 10,0 1 1,-1-1-1,1 0 1,-1-1 0,0 0-1,0 0 1,-1 0-1,1-1 1,-1 0 0,6-8-1,56-75 45,-61 79-42,-1 2 15,8-13 197,-14 20 31,0 4-229,2 29-41,2-1-1,1 0 1,2 0 0,1-1 0,16 39-1,-23-66-158,0-1-1,0 1 1,0 0-1,0-1 1,1 1-1,0-1 1,-1 1-1,1-1 1,0 0-1,4 4 0,-3-4-619,0 0 0,0-1 0,1 1 0,-1-1 0,0 0 0,1 0 0,-1 0 0,0-1 0,1 1 0,-1-1 0,1 1 0,-1-1 0,6-1 0,19 1-7525</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7:57:57.489"/>
    </inkml:context>
    <inkml:brush xml:id="br0">
      <inkml:brushProperty name="width" value="0.05" units="cm"/>
      <inkml:brushProperty name="height" value="0.05" units="cm"/>
    </inkml:brush>
  </inkml:definitions>
  <inkml:trace contextRef="#ctx0" brushRef="#br0">185 344 13702,'0'0'11139,"-15"6"-10728,-1 2-297,0 0 0,0 0 1,1 1-1,1 1 0,-15 13 1,23-19-88,1 1 0,0 1 1,0-1-1,0 1 0,0 0 0,1 0 1,0 0-1,1 0 0,-1 1 0,1 0 0,0-1 1,1 1-1,-1 0 0,1 1 0,1-1 1,0 0-1,-1 13 0,1-16-28,1 0 0,0 0 0,1 0 0,-1 1 0,1-1 0,-1 0 0,1 0 0,0 0 0,1 0 0,-1-1 0,1 1 0,3 6 0,-2-7-3,-1-1 1,1 0-1,-1 1 0,1-1 1,0-1-1,0 1 0,0 0 1,0-1-1,0 1 1,0-1-1,0 0 0,0 0 1,1 0-1,-1-1 1,0 1-1,6-1 0,-1 1-49,1 0-1,0 0 0,-1-1 0,1-1 0,0 1 0,0-2 0,-1 1 0,1-1 1,-1 0-1,1-1 0,-1 0 0,0 0 0,15-9 0,-9 3-38,-1-2 0,0 0-1,0 0 1,-1-1-1,-1 0 1,14-20 0,-10 12 77,-1 0 0,-2-1-1,0-1 1,-1 0 0,-1-1 0,-1 0 0,11-47 0,-11 25 919,-2-1 0,-2 1 0,-1-62 0,-4 106-630,-2 1-258,1 1-1,0-1 1,0 0-1,0 1 0,0-1 1,0 1-1,0 0 0,0-1 1,0 1-1,0 0 1,0 0-1,0 0 0,0 0 1,0 0-1,0 0 0,1 0 1,-1 0-1,0 0 1,1 0-1,-1 2 0,-13 29-85,10-23 90,-5 16-16,0 1 1,2 0 0,0 1 0,-3 38 0,3 111 56,6-172-76,1 1-1,0-1 1,0 0-1,0 1 1,1-1 0,-1 0-1,1 0 1,0 1-1,0-1 1,0 0-1,1 0 1,0 0 0,0 0-1,0 0 1,0-1-1,0 1 1,1-1 0,-1 1-1,1-1 1,0 0-1,0 0 1,1 0 0,-1 0-1,0-1 1,1 1-1,0-1 1,-1 0 0,1 0-1,0 0 1,0-1-1,0 1 1,0-1 0,1 0-1,-1 0 1,0 0-1,0-1 1,1 1-1,-1-1 1,7-1 0,-6 1 2,1 0 1,0 0 0,0-1 0,-1 0-1,1 0 1,-1-1 0,1 1-1,-1-1 1,1 0 0,-1-1 0,8-3-1,-4-2-6,1 1 0,-1-1 0,-1 0 0,13-15 0,31-38-48,-51 58 89,-1 3 92,1 1-181,1 1 48,-1 0 0,1-1 0,-1 1 0,0 0 0,0 0 0,0 0 0,0 0 0,0 0 0,-1 0 0,1 0 0,-1 0 0,1 4 0,4 9-46,-3-12 63,-1 0 1,1 1-1,0-2 0,0 1 0,0 0 0,0 0 0,1-1 0,-1 1 0,1-1 0,-1 0 0,1 1 0,0-1 0,0-1 0,0 1 0,0 0 0,0-1 0,0 1 0,1-1 0,-1 0 0,0 0 0,1 0 0,-1-1 0,1 1 0,-1-1 1,1 0-1,-1 0 0,1 0 0,-1 0 0,1-1 0,-1 1 0,0-1 0,1 0 0,-1 0 0,0 0 0,1 0 0,-1-1 0,0 0 0,0 1 0,0-1 0,0 0 0,0 0 0,-1 0 0,1-1 0,2-2 0,17-17 43,0-1 0,-2-1-1,28-44 1,-7 130-332,-32-53-178,-1 0 0,1 0 0,1-1-1,-1 0 1,1-1 0,1 0 0,16 9-1,-19-12-37,-1-1-1,1 0 1,0 0-1,-1-1 1,1 0-1,0 0 1,0-1-1,1 0 1,-1 0-1,0-1 1,0 0-1,14-2 1,-16 0 494,-1 0 0,1-1 1,-1 0-1,0 0 0,0 0 0,0 0 0,-1-1 1,1 0-1,-1 0 0,1 0 0,-1 0 0,4-6 1,0-1 206,1 0-1,-2-1 1,1 0 0,6-15 0,-9 0 1915,-5 27-2059,0 0 0,0-1 0,0 1 0,0 0 0,-1-1 0,1 1 0,0-1 0,0 1 0,0 0 0,-1-1 0,1 1 1,0 0-1,0 0 0,-1-1 0,1 1 0,0 0 0,-1-1 0,1 1 0,0 0 0,-1 0 0,1 0 0,0-1 0,-1 1 0,1 0 0,-1 0 0,1 0 0,0 0 0,-1 0 0,1 0 0,-1 0 0,1 0 0,0 0 0,-1 0 0,-1 0-25,0 1 0,0 0-1,0 0 1,0 0 0,0 0 0,0 0-1,0 0 1,1 0 0,-1 1 0,0-1-1,1 1 1,-1-1 0,1 1 0,0-1-1,-1 1 1,1 0 0,0 0 0,0 0-1,0-1 1,-1 4 0,1-3-25,0 1 1,0-1-1,0 1 1,0-1 0,1 0-1,-1 1 1,1 0-1,-1-1 1,1 1-1,0-1 1,0 1-1,0-1 1,0 1-1,1-1 1,-1 1-1,1 2 1,0-4-1,0 1 0,0-1 0,-1 0 0,1 0 1,0 0-1,0 0 0,0 0 0,1 0 0,-1 0 0,0 0 1,0 0-1,0-1 0,1 1 0,-1 0 0,0-1 1,1 1-1,-1-1 0,0 0 0,1 1 0,-1-1 0,1 0 1,-1 0-1,1 0 0,-1 0 0,3 0 0,6 0-1,1 0-1,-1 0 0,0-1 1,0-1-1,0 0 0,0 0 1,0-1-1,0 0 0,0-1 0,-1 0 1,0 0-1,0-1 0,0 0 1,0-1-1,-1 0 0,0 0 1,0-1-1,8-9 0,-1 1 254,0 1 0,-1-2 0,-1 0 0,-1 0-1,0-1 1,-1-1 0,-1 0 0,0 0 0,-2-1-1,0 0 1,-1-1 0,-1 1 0,-1-1 0,-1-1 0,0 1-1,-2-1 1,1-31 0,-3 51 252,-2 2-476,1 0-1,-1 0 1,1 0 0,0 0-1,-1 1 1,1-1 0,0 0-1,0 1 1,0-1-1,0 0 1,0 1 0,0-1-1,0 1 1,1 0 0,-1-1-1,0 4 1,-1 0 39,-11 23 5,2 1 1,1 0 0,1 1-1,2 0 1,-6 51 0,2 158-77,11-230-122,1 0 0,1 0 0,-1 1 0,1-1 0,1 0 0,6 16 1,4 13-3898,-12-35 2339</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7:57:57.817"/>
    </inkml:context>
    <inkml:brush xml:id="br0">
      <inkml:brushProperty name="width" value="0.05" units="cm"/>
      <inkml:brushProperty name="height" value="0.05" units="cm"/>
    </inkml:brush>
  </inkml:definitions>
  <inkml:trace contextRef="#ctx0" brushRef="#br0">1 52 15831,'0'0'4482,"137"-33"-4274,-74 26-208,0 2 0,0 0-144,-5 3-928,-3 2-2146,-4 0-3745</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7:57:58.165"/>
    </inkml:context>
    <inkml:brush xml:id="br0">
      <inkml:brushProperty name="width" value="0.05" units="cm"/>
      <inkml:brushProperty name="height" value="0.05" units="cm"/>
    </inkml:brush>
  </inkml:definitions>
  <inkml:trace contextRef="#ctx0" brushRef="#br0">1 0 16424,'0'0'5138,"23"0"-4615,72 1-171,-92-1-313,0 0-1,0 0 1,0 0 0,0 0 0,0 0-1,0 1 1,0-1 0,0 1 0,0 0-1,0 0 1,0 0 0,0 0 0,-1 0-1,1 1 1,0-1 0,-1 1 0,0 0-1,1-1 1,-1 1 0,0 0 0,0 1-1,0-1 1,0 0 0,0 1 0,0-1-1,-1 1 1,1-1 0,-1 1 0,0 0-1,1 0 1,-1-1 0,-1 1 0,1 0-1,0 0 1,0 4 0,-1-2-1,0 0 0,0 1 0,-1-1-1,0 1 1,0-1 0,0 0 0,0 1 0,-1-1 0,0 0 0,0 0 0,0 0-1,-1 0 1,1 0 0,-1-1 0,-5 7 0,-32 22 562,32-28-361,1 0-1,0 1 1,0 1-1,-10 10 1,41-14 102,11-4-357,1-1 0,-1-2 0,0-1 0,0-2 0,45-15 0,-49 11-4505,43-22 1,-49 18-3311</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7:57:58.612"/>
    </inkml:context>
    <inkml:brush xml:id="br0">
      <inkml:brushProperty name="width" value="0.05" units="cm"/>
      <inkml:brushProperty name="height" value="0.05" units="cm"/>
    </inkml:brush>
  </inkml:definitions>
  <inkml:trace contextRef="#ctx0" brushRef="#br0">0 62 15015,'0'0'9826,"4"0"-9293,106-8-34,66-8 63,-147 11-3842,-1-1 0,31-11-1,-36 8-5806</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7:57:59.483"/>
    </inkml:context>
    <inkml:brush xml:id="br0">
      <inkml:brushProperty name="width" value="0.05" units="cm"/>
      <inkml:brushProperty name="height" value="0.05" units="cm"/>
    </inkml:brush>
  </inkml:definitions>
  <inkml:trace contextRef="#ctx0" brushRef="#br0">82 222 13510,'0'0'11459,"0"-6"-10552,0-10-572,0 9-127,0 9 295,0 19-324,1 75 554,-4-1-1,-21 130 1,1-92-561,7 1 1,0 196-1,16-198 42,10-473-133,-2 138-216,21-142-62,-20 285 121,3 0-1,3 1 0,38-96 0,-48 143 71,0 0 0,1 0 0,1 1 0,-1 0 0,2 0 0,9-11 0,-13 18 0,1-1 0,-1 1 0,1 1 0,0-1 0,0 1 0,0 0 0,1 0 0,-1 0 0,1 1 0,-1 0 0,1 0 0,0 0 0,0 1 0,0 0 0,7-1-1,-4 1-22,1 0 0,-1 1 0,0 0 0,0 0-1,0 1 1,0 0 0,0 1 0,14 4 0,-20-5 19,1 1 0,-1 0 1,1 0-1,-1 0 0,0 1 1,0-1-1,0 1 0,0 0 0,0 0 1,-1 0-1,1 0 0,-1 0 1,0 0-1,0 1 0,0-1 1,0 1-1,0-1 0,-1 1 1,0 0-1,0 0 0,0 0 1,1 4-1,0 1 5,0 0-1,0 0 1,-1 0 0,0 0 0,-1 1-1,0-1 1,0 0 0,-1 0 0,0 0 0,-1 1-1,0-1 1,0 0 0,-1-1 0,0 1-1,0 0 1,-1-1 0,-1 0 0,1 0-1,-1 0 1,0 0 0,-1-1 0,0 0-1,0 0 1,-1 0 0,-7 5 0,-5 5-282,-1-2 0,-30 18 1,-14 2-4075,63-35 3580,-6 5-226,37-2-18199</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7:58:00.439"/>
    </inkml:context>
    <inkml:brush xml:id="br0">
      <inkml:brushProperty name="width" value="0.05" units="cm"/>
      <inkml:brushProperty name="height" value="0.05" units="cm"/>
    </inkml:brush>
  </inkml:definitions>
  <inkml:trace contextRef="#ctx0" brushRef="#br0">0 516 8356,'0'0'10815,"24"6"-9937,73 22-411,-94-27-429,0 1 0,0-1 0,0 0 0,-1 1 0,1-1 0,-1 1 0,1 0 0,-1 0 0,0 0 0,1 0 0,-1 0 0,0 0 0,-1 1 0,1-1 0,0 1 0,-1-1 0,1 1 0,-1 0 0,2 5 0,-1-1 33,-1-1 0,0 1 0,-1 0-1,1-1 1,-1 1 0,-1 8-1,0 2-4,1-16-57,0 1 1,0-1 0,0 1 0,0 0-1,-1-1 1,1 1 0,0-1-1,-1 1 1,1-1 0,-1 1 0,0-1-1,1 1 1,-1-1 0,0 0 0,0 1-1,0-1 1,0 0 0,0 0-1,0 0 1,0 1 0,0-1 0,-1 0-1,1-1 1,0 1 0,-1 0-1,1 0 1,-1 0 0,1-1 0,-1 1-1,-2 0 1,4-1 257,0-6-184,-1 0-1,2 0 1,-1 0-1,1 0 1,0 0 0,0 0-1,1 0 1,-1 1-1,1-1 1,1 0 0,-1 1-1,1 0 1,0-1-1,0 1 1,1 0 0,-1 0-1,1 1 1,0-1-1,0 1 1,1 0 0,-1 0-1,1 0 1,0 1 0,0 0-1,0 0 1,0 0-1,9-3 1,-3 1-73,0 0 1,1 1-1,-1 1 0,1 0 0,0 0 1,0 1-1,15 0 0,88 3-101,-51 0-359,-55 0 401,0-2 0,0 1 0,-1-1 0,1-1 0,0 1 0,0-2 0,15-5 0,-21 7 58,0-1 1,-1 1-1,1-1 0,0 0 0,-1 0 0,1 0 0,-1 0 0,0 0 0,0 0 1,0-1-1,0 1 0,0-1 0,0 1 0,-1-1 0,1 0 0,-1 0 0,0 0 0,0 1 1,0-1-1,0 0 0,0-1 0,0 1 0,-1 0 0,0 0 0,0-5 0,-2 7 6,-1 0-1,0 0 1,0 1-1,0 0 1,1-1-1,-1 1 1,0 0-1,0 0 1,-4 1-1,5-1-12,-2 1-3,-1-1 0,1 1 0,0 0 0,0 0 1,0 1-1,0-1 0,0 1 0,1 0 0,-1 0 0,0 0 0,1 0 0,-1 1 0,1-1 0,0 1 0,0 0 0,0 0 1,0 0-1,0 0 0,1 1 0,-1-1 0,1 1 0,0-1 0,-3 8 0,1-1-9,0 1 0,1 0-1,0 0 1,0 0 0,1 0 0,1 0-1,-1 21 1,2-30-18,0 1 0,1 0-1,-1 0 1,1-1 0,0 1 0,0 0 0,0-1-1,0 1 1,0-1 0,0 1 0,1-1 0,-1 0-1,1 1 1,0-1 0,-1 0 0,1 0 0,0 0-1,0 0 1,1-1 0,-1 1 0,0 0-1,1-1 1,-1 0 0,0 1 0,1-1 0,0 0-1,-1 0 1,1-1 0,0 1 0,-1 0 0,5-1-1,11 3-222,0 0 1,0-2-1,31-1 0,-29 0 127,-6-2 111,0 0 0,0-1 0,0-1-1,0 0 1,0-1 0,-1-1 0,1 0 0,-2 0 0,1-1 0,-1-1 0,0 0 0,0-1 0,-1 0 0,0-1 0,-1 0-1,0-1 1,-1 0 0,0 0 0,0-1 0,11-21 0,-19 31 81,0 0-1,0-1 1,0 1 0,-1 0 0,1 0-1,-1-1 1,1 1 0,-1-1 0,0 1-1,1 0 1,-1-1 0,-1 1 0,1-1-1,0 1 1,0 0 0,-1-1 0,-1-2-1,2 4-20,-1-1 0,0 1-1,0 0 1,0 0 0,0 0 0,0 0-1,0-1 1,-1 2 0,1-1 0,0 0-1,0 0 1,-1 0 0,1 0 0,-1 1-1,1-1 1,-1 1 0,1-1 0,0 1-1,-1 0 1,-1-1 0,-3 1-18,0-1-1,0 2 1,0-1 0,0 0 0,0 1-1,1 0 1,-1 1 0,0-1 0,0 1-1,1 0 1,0 1 0,-10 4 0,6-2-26,1 0 0,0 1 0,0 0 0,1 0 0,0 0 0,0 1 0,0 0 0,1 1 0,0-1 0,0 1 0,1 0 0,0 1 0,1-1 0,-1 1 0,2 0 0,-1 0 0,1 0 0,1 1 0,0-1 0,0 1 0,-1 13 0,4-22-19,0 0 0,0 0-1,-1 0 1,1-1 0,0 1-1,0 0 1,0 0 0,0 0-1,0-1 1,0 1 0,0 0-1,0-1 1,0 1 0,0-1-1,1 1 1,-1-1 0,0 0-1,0 0 1,0 1 0,1-1-1,-1 0 1,0 0 0,0 0-1,1 0 1,-1 0 0,0 0-1,2-1 1,40-3-378,-33-1 349,1 1 0,-1-1 0,-1 0 0,1-1 0,-1 0 0,0-1 0,0 0-1,-1 0 1,11-12 0,65-81-262,-70 80 418,-2 0 0,0-1-1,-1 0 1,-1-1-1,0 0 1,-2-1-1,-1 0 1,7-40 0,-5 3 354,-3 0 0,-2-75 0,-5 135-444,1 0 1,0 0 0,0 0-1,0-1 1,0 1-1,0 0 1,0 0-1,-1 0 1,1 0-1,0 0 1,0 0 0,0 0-1,0 0 1,0 0-1,-1-1 1,1 1-1,0 0 1,0 0-1,0 0 1,0 0-1,-1 0 1,1 0 0,0 0-1,0 0 1,0 0-1,0 0 1,-1 0-1,1 0 1,0 1-1,0-1 1,0 0 0,0 0-1,-1 0 1,1 0-1,0 0 1,0 0-1,0 0 1,0 0-1,0 0 1,0 0 0,-1 1-1,1-1 1,0 0-1,0 0 1,0 0-1,0 0 1,0 0-1,0 1 1,0-1 0,0 0-1,-5 6 27,1-1 0,-1 1 0,2 0 1,-1 0-1,1 0 0,0 0 0,0 0 0,0 1 0,1 0 0,0-1 1,-1 11-1,-10 81 660,11-54-566,1 1 0,2-1 0,8 48 0,-5-70-202,0-1 1,2 0-1,0 0 1,2 0-1,0-1 1,1 0-1,1-1 1,16 23-1,-18-29-365,22 25-2118,-4-22-3571,-8-13-352</inkml:trace>
</inkml:ink>
</file>

<file path=ppt/ink/ink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5-08-27T11:13:40.495"/>
    </inkml:context>
    <inkml:brush xml:id="br0">
      <inkml:brushProperty name="width" value="0.05292" units="cm"/>
      <inkml:brushProperty name="height" value="0.05292" units="cm"/>
      <inkml:brushProperty name="color" value="#FF0000"/>
    </inkml:brush>
  </inkml:definitions>
  <inkml:trace contextRef="#ctx0" brushRef="#br0">11212 9580 745 0,'0'0'256'0,"0"0"-85"0,0 0-69 0,0 0 7 15,0 0 2-15,0 0-25 0,0 0-32 16,0-24-7-1,0 21-4-15,0-1-15 0,0 4 1 16,-4 0-8-16,-4 0-3 16,8 0-7-16,0 0-5 15,0 0 1-15,0 0-14 16,0 0 3-16,0 0-1 16,0 10 2-16,0 19-11 15,0 14 14-15,0 16 0 16,0 4 1-16,0 7 4 15,8 0-3-15,-8 3-2 16,0-6 0-16,4-8 2 0,4-8 3 16,-4-11-3-1,4-3-2-15,-8-12 2 0,0-2 0 16,0-11-2-16,0-7-6 16,0 0 6-16,0-5 1 15,0 0 4-15,0 0-5 16,0 0 15-16,0 0 8 15,0-14-10-15,0-14-12 16,0-9 6-16,0-8-7 16,0-12-7-16,0-1 7 15,0-7-1-15,0-3 7 16,0-3-6-16,0-2 0 16,4 7-1-16,-4 0-1 15,0 9 2-15,0 6-1 16,0 9-6-16,0 18 8 0,0 1-1 15,0 10 0-15,0 7 6 16,0 6-6-16,0 0-3 16,0 0 3-16,0 0 0 15,-12 0-15-15,-4 10 5 16,-16 15 8-16,-4 6-6 16,0 5 16-16,0-8-16 15,5 1 16-15,7-6-16 16,0-1 8-16,12-10 0 15,0-3 0-15,0-5 1 16,12-4-2-16,0 0 8 16,0 0-7-16,0 0 6 0,0-4 0 15,0-17-6 1,12-9 2-16,24 0-7 16,-4 3 5-16,-5 9 0 0,-3-2 0 15,0 7 0-15,-4 2-7 16,4-2 12-16,-12 6-12 15,0 3 5-15,12 4 2 16,-4 0-6-16,16 0-2 16,-1 0 4-16,13 11-1 15,12 9 4-15,-4 7-1 16,3-3 2-16,1 3 0 16,0-2 0-16,-4-6-17 15,-9 2-31-15,1-1-25 16,0-1-46-16,-4 1-128 0,-9-8-194 15</inkml:trace>
  <inkml:trace contextRef="#ctx0" brushRef="#br0" timeOffset="5464.73">15042 10413 819 0,'0'0'162'0,"0"0"-28"0,0 0-32 0,0 0 7 16,0 0-13-16,0 0-24 15,0 0-35-15,0 0-4 16,-267 6-12-16,267-6-5 16,0 0-7-16,60 7 0 15,63-5 9-15,57-2 16 16,31 0-15-16,20 0-11 15,3 0 4-15,-23 0-11 16,-4 0-2-16,-31-4-3 16,-33-7 4-16,-39 0 1 0,-25 0-1 15,-39 2 5 1,-8 5-4-16,-20-1-1 0,-12-2 13 16,0-6-10-16,0-5 8 15,0-4-11-15,-36-6-3 16,-24 5-3-16,-7 3 5 15,11 2 1-15,8 1 0 16,0 4 9-16,4 1-8 16,21 3 1-16,11 5 1 15,8 1 7-15,4 3-6 16,0 0 9-16,0 0-1 16,0 0-12-16,4 0-7 15,63 0 7-15,49 0 1 0,3 7-1 16,21 2 1-1,-13 3-1-15,-12 5 4 16,-19 1-9-16,-24-2 10 0,-25 3-11 16,-23 7 6-16,-16-7-2 15,-8 8 2-15,0 10 0 16,-47 3-24-16,-69 11-30 16,-3 6-54-16,-9 4-162 15,25-1-187-15</inkml:trace>
  <inkml:trace contextRef="#ctx0" brushRef="#br0" timeOffset="11680.14">25490 15133 363 0,'0'0'512'0,"0"0"-339"0,0 0 9 0,0 0-101 15,0 0 32-15,0 0-46 16,0 0-32-16,-140 0 0 15,160 0-12-15,64 0-5 16,43 0 2-16,36-1 11 16,37-10-16-16,-5 1 1 0,4 6-16 15,0-7 2 1,-12 5 0-16,-20 1 0 0,-27-2-2 16,-33 3 0-16,-19 0 1 15,-29 3-1-15,-11-3-1 16,-36 4 0-16,0-7 2 15,-12 0-2-15,0 7 1 16,0-2-16-16,0 2-34 16,-12 0-52-16,-80 0-88 15,-15 16-100-15,11 0-322 16</inkml:trace>
  <inkml:trace contextRef="#ctx0" brushRef="#br0" timeOffset="12229.99">22663 16211 721 0,'0'0'218'0,"0"0"-97"0,0 0 53 0,0 0-81 0,0 0-8 16,0 0-33-16,-4-26-28 16,99 16 6-16,57-1 25 0,55-5-14 15,28 0-24-15,23 6 3 16,21 2 11-16,-8 8-27 15,-24 0-1-15,-28 0 3 16,-44 0-3-16,-36 18-4 16,-31-2 1-16,-17-4 0 15,-31 1 1-15,-16-7-1 16,-20 0 0-16,-12-2 1 16,-12-4-1-16,0 0-4 15,0 0-16-15,0 10-55 16,-32-5-172-16,-60-2-295 15</inkml:trace>
  <inkml:trace contextRef="#ctx0" brushRef="#br0" timeOffset="25642.32">16885 17663 791 0,'0'0'170'0,"0"0"-16"0,0 0-14 0,0 0-17 16,-338-5-17-16,318 5-32 16,8 0-30-16,12 0-16 15,0-2-16-15,0 2-7 16,24 0-5-16,72 0 6 15,63 0 0-15,64 0 22 0,60 0-28 16,15 7 5 0,-15 2-5-16,-16 4 2 15,-32-1-4-15,-36 3 2 16,-36-4 0-16,-44-2 2 0,-39-1 0 16,-32-3-2-16,-24-2-2 15,-4-2 2-15,-5 4-7 16,-3 1-22-16,8 5-60 15,-8 8-98-15,0 2-78 16,-12-10-229-16</inkml:trace>
  <inkml:trace contextRef="#ctx0" brushRef="#br0" timeOffset="26275.93">25219 18206 754 0,'0'0'275'0,"0"0"-162"0,-350-11 68 0,314 5-70 0,24 3-17 0,12 3-23 0,0-3-55 16,91-2-15-16,88 0 4 16,68-2-2-16,40 1 9 15,-4 1-12-15,-28-1-7 16,-29 6 7-16,-30-1 4 16,-29 1-4-16,-40-4-2 15,-35-2-4-15,-32 3 6 16,-29-5 0-16,-15 8-3 15,-8 0-18-15,-8 0-54 0,0 0-91 16,0 8-81 0,-59 12-235-16</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7:58:00.779"/>
    </inkml:context>
    <inkml:brush xml:id="br0">
      <inkml:brushProperty name="width" value="0.05" units="cm"/>
      <inkml:brushProperty name="height" value="0.05" units="cm"/>
    </inkml:brush>
  </inkml:definitions>
  <inkml:trace contextRef="#ctx0" brushRef="#br0">6 1 13446,'0'0'7852,"23"0"-7553,71 3-99,-92-3-187,-1 0 0,1 0 0,0 1 1,-1-1-1,1 1 0,-1-1 1,1 1-1,-1-1 0,1 1 0,-1 0 1,1 0-1,-1 0 0,1 0 1,-1 0-1,0 0 0,0 0 0,0 0 1,0 0-1,0 1 0,0-1 1,0 0-1,0 1 0,0-1 0,0 1 1,-1-1-1,1 1 0,0-1 0,-1 1 1,0-1-1,1 1 0,-1 0 1,0-1-1,0 1 0,0-1 0,0 1 1,0 0-1,0-1 0,0 1 1,-1 0-1,1-1 0,-1 4 0,0 4 115,0-5-103,1 0 0,-1 0 0,0 0-1,0 0 1,0 0 0,0 0 0,-1 0-1,1 0 1,-1-1 0,0 1 0,0 0-1,-1-1 1,1 0 0,-1 0 0,1 1-1,-6 3 1,-6 5 15,0 0 0,-25 15 0,-10 8 78,49-34-110,-1-1 0,1 0 0,-1 0 0,1 0 0,0 1-1,-1-1 1,1 0 0,0 1 0,-1-1 0,1 0 0,0 1 0,-1-1-1,1 0 1,0 1 0,0-1 0,-1 1 0,1-1 0,0 1 0,0-1-1,0 0 1,0 1 0,0-1 0,0 1 0,0-1 0,0 1 0,-1-1 0,2 1-1,-1-1 1,0 0 0,0 1 0,0-1 0,0 1 0,0 0 0,16 5 355,37-6 233,-41 0-550,3-1-107,0-1 1,0 0 0,0 0-1,0-2 1,-1 0-1,1 0 1,-1-2-1,21-10 1,-16 6-2035,1-2-1,30-23 1,-16 5-5148</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7:58:01.124"/>
    </inkml:context>
    <inkml:brush xml:id="br0">
      <inkml:brushProperty name="width" value="0.05" units="cm"/>
      <inkml:brushProperty name="height" value="0.05" units="cm"/>
    </inkml:brush>
  </inkml:definitions>
  <inkml:trace contextRef="#ctx0" brushRef="#br0">143 1 17304,'0'0'8494,"11"17"-7901,27 45-43,-2 1 1,41 104-1,-65-134-526,-2 1 1,-2 0-1,-1 0 0,-1 1 1,-2 0-1,-2 0 0,-1 0 1,-6 63-1,2-85-146,-1 0-1,0 1 1,-1-1 0,-1-1 0,0 1-1,-1-1 1,0 0 0,0 0-1,-2-1 1,1 0 0,-1-1 0,-1 0-1,-18 16 1,-62 43-3383,0-13-3801,34-24-2125</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7:58:02.454"/>
    </inkml:context>
    <inkml:brush xml:id="br0">
      <inkml:brushProperty name="width" value="0.05" units="cm"/>
      <inkml:brushProperty name="height" value="0.05" units="cm"/>
    </inkml:brush>
  </inkml:definitions>
  <inkml:trace contextRef="#ctx0" brushRef="#br0">0 0 11669,'0'0'8860,"25"6"-8622,78 18 34,-101-23-263,1 0 0,-1 0 0,1 0 0,-1 0 0,0 1 0,1-1 0,-1 1 0,0-1 0,0 1 0,0 0-1,0 0 1,0 0 0,-1 0 0,1 0 0,0 0 0,-1 0 0,0 1 0,1-1 0,-1 0 0,0 1 0,0-1 0,-1 1 0,1-1 0,0 1 0,-1 0 0,1-1 0,-1 1 0,0 0 0,0-1 0,0 1 0,0 0 0,-1-1-1,1 1 1,-1 2 0,0 8 161,1-7-44,-1 0 0,1 0 0,-1 0 0,-1 0 1,1 0-1,-1 0 0,0 0 0,0-1 0,0 1 0,-1-1 1,-5 8-1,-1 0 169,-1 0 0,-1-1 0,-12 11 0,22-22-251,0 0 0,0 0-1,0 0 1,0 0 0,0 0-1,0 0 1,0 0-1,1 0 1,-1 0 0,0 0-1,1 0 1,-1 1 0,1-1-1,-1 0 1,1 0-1,-1 3 1,1-4-11,1 1 0,-1-1-1,0 1 1,0-1 0,1 1 0,-1-1-1,0 1 1,0-1 0,1 0 0,-1 1-1,1-1 1,-1 0 0,0 1 0,1-1-1,-1 0 1,1 1 0,-1-1 0,1 0 0,-1 0-1,1 1 1,-1-1 0,1 0 0,-1 0-1,1 0 1,-1 0 0,1 0 0,0 0-1,51 0 1260,-34-1-1396,70-3 492,2 1-3428</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7:58:03.486"/>
    </inkml:context>
    <inkml:brush xml:id="br0">
      <inkml:brushProperty name="width" value="0.05" units="cm"/>
      <inkml:brushProperty name="height" value="0.05" units="cm"/>
    </inkml:brush>
  </inkml:definitions>
  <inkml:trace contextRef="#ctx0" brushRef="#br0">1 369 16904,'0'0'9276,"18"-13"-9065,-1 3-164,-1 0 0,1 0 0,1 2 0,0 0 0,0 1 1,0 1-1,1 1 0,30-6 0,115-5 195,132-21-802,-295 37 366,1 0-1,0 0 1,-1-1-1,1 1 1,0 0-1,-1-1 0,1 1 1,0-1-1,-1 1 1,1-1-1,-1 0 0,1 0 1,-1 1-1,0-1 1,1 0-1,-1 0 1,0-1-1,1 1 0,-1 0 1,0 0-1,0-1 1,0 1-1,0 0 0,0-1 1,0 1-1,-1-1 1,1 1-1,0-1 0,-1 0 1,1 1-1,-1-1 1,0 1-1,1-1 1,-1 0-1,0 0 0,0 1 1,0-1-1,0 0 1,0 1-1,-1-1 0,1 0 1,0 1-1,-1-1 1,1 0-1,-1 1 1,-1-3-1,1 1-319,-1 0-1,0 0 1,0 0-1,0 0 1,0 0-1,0 0 1,-1 0 0,1 1-1,-1 0 1,0-1-1,-4-2 1,-40-23-1727,18 11 2366,-24-23 3091,3-3 5262,47 40-7724,3 3-677,0-1 1,0 1-1,-1 0 0,1 0 1,0 0-1,0-1 0,-1 1 0,1 0 1,0 0-1,0 0 0,-1 0 0,1 0 1,0 0-1,-1-1 0,1 1 1,0 0-1,0 0 0,-1 0 0,1 0 1,0 0-1,-1 0 0,1 0 0,0 0 1,0 0-1,-1 1 0,1-1 1,0 0-1,-1 0 0,1 0 0,0 0 1,0 0-1,-1 0 0,1 1 0,0-1 1,0 0-1,-1 0 0,1 0 0,0 1 1,0-1-1,0 0 0,-1 0 1,1 1-1,0-1 0,0 0 0,0 0 1,0 1-1,0-1 0,-1 0 0,1 0 1,0 1-1,0-1 0,0 0 1,0 1-1,0-1 0,0 0 0,0 0 1,0 1-1,0-1 0,0 0 0,0 1 1,0-1-1,1 0 0,-1 1 1,0-1-1,0 28-806,0-22 1133,-8 214 411,0-1-5173,9-183 623,6-6-1478</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7:58:03.846"/>
    </inkml:context>
    <inkml:brush xml:id="br0">
      <inkml:brushProperty name="width" value="0.05" units="cm"/>
      <inkml:brushProperty name="height" value="0.05" units="cm"/>
    </inkml:brush>
  </inkml:definitions>
  <inkml:trace contextRef="#ctx0" brushRef="#br0">0 81 16311,'0'0'8532,"35"-19"-9076,2 19-1489,10 0-2177,8 2-3137</inkml:trace>
  <inkml:trace contextRef="#ctx0" brushRef="#br0" timeOffset="1">651 50 10213,'0'0'13702,"95"-47"-13782,-58 45-865,5 2-1760,5 0-1809,3 0-3858</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7:58:04.180"/>
    </inkml:context>
    <inkml:brush xml:id="br0">
      <inkml:brushProperty name="width" value="0.05" units="cm"/>
      <inkml:brushProperty name="height" value="0.05" units="cm"/>
    </inkml:brush>
  </inkml:definitions>
  <inkml:trace contextRef="#ctx0" brushRef="#br0">0 127 14279,'0'0'9364,"40"-17"-9332,-35 17-32,3 0-977,10 0-1648,6 0-2689</inkml:trace>
  <inkml:trace contextRef="#ctx0" brushRef="#br0" timeOffset="1">611 63 14983,'0'0'12261,"82"-48"-12116,-82 43-65,2 3-80,-2-5-4995</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8:06:24.843"/>
    </inkml:context>
    <inkml:brush xml:id="br0">
      <inkml:brushProperty name="width" value="0.05" units="cm"/>
      <inkml:brushProperty name="height" value="0.05" units="cm"/>
    </inkml:brush>
  </inkml:definitions>
  <inkml:trace contextRef="#ctx0" brushRef="#br0">0 76 8148,'0'0'13739,"7"-11"-12984,21-32-258,-28 43-488,0 0 1,0 0-1,0 0 1,0 0 0,1-1-1,-1 1 1,0 0-1,0 0 1,0 0 0,0 0-1,0 0 1,0-1-1,0 1 1,1 0 0,-1 0-1,0 0 1,0 0-1,0 0 1,0 0 0,1 0-1,-1-1 1,0 1-1,0 0 1,0 0 0,0 0-1,1 0 1,-1 0-1,0 0 1,0 0 0,0 0-1,1 0 1,-1 0-1,0 0 1,0 0 0,0 0-1,0 0 1,1 0-1,-1 0 1,0 0 0,0 0-1,0 1 1,0-1-1,1 0 1,-1 0 0,0 0-1,6 11 271,-2 11 220,0 19-266,-3 0 0,-1 0 0,-2 1 0,-2-1 0,-10 42 0,13-75-331,-1 20 462,2-27-344,0-1 0,0 1 0,0 0 0,1-1 0,-1 1 0,0 0 0,1-1 0,-1 1-1,0-1 1,1 1 0,-1-1 0,1 1 0,-1 0 0,1-1 0,-1 0 0,1 1 0,0-1 0,-1 1-1,1-1 1,-1 0 0,1 1 0,0-1 0,-1 0 0,1 0 0,0 1 0,-1-1 0,1 0 0,0 0-1,0 0 1,-1 0 0,1 0 0,0 0 0,1 0 0,775-20 643,138 5-711,-636 17-119,-278-3 170,1 1 0,-1 0 0,0-1 1,0 1-1,0-1 0,0 1 0,0-1 1,0 0-1,1 1 0,-1-1 0,-1 0 0,1 0 1,0 0-1,0 0 0,0 0 0,0 0 1,-1 0-1,1 0 0,0 0 0,-1 0 0,1 0 1,-1 0-1,1 0 0,-1-1 0,0 1 1,1 0-1,-1 0 0,0 0 0,0-1 0,0 1 1,0-2-1,2-47 101,-2 40-86,-3-17 66,-2-1 0,0 1 0,-2 0 0,-1 0 0,-1 1 0,-15-32 0,13 31-83,11 26-63,0 0-1,0 0 1,0 0-1,0 0 1,-1 0 0,1 0-1,0 1 1,-1-1-1,1 0 1,-1 0 0,1 0-1,0 1 1,-1-1-1,0 0 1,1 0-1,-1 1 1,1-1 0,-1 1-1,0-1 1,0 0-1,1 1 1,-1-1 0,0 1-1,0 0 1,1-1-1,-1 1 1,-1-1-1,1 3-363,-1-1-1,1 0 0,0 1 0,0-1 0,0 0 1,0 1-1,0-1 0,1 1 0,-1 0 1,0-1-1,1 1 0,-1 0 0,0 2 0,-7 26-5536</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8:06:25.619"/>
    </inkml:context>
    <inkml:brush xml:id="br0">
      <inkml:brushProperty name="width" value="0.05" units="cm"/>
      <inkml:brushProperty name="height" value="0.05" units="cm"/>
    </inkml:brush>
  </inkml:definitions>
  <inkml:trace contextRef="#ctx0" brushRef="#br0">380 40 14006,'0'0'9901,"7"-9"-9311,0-1-504,14-10 269,-14 27-62,-5 20 120,-3-3-142,-1-1 1,-1 1-1,-1-1 0,-1 0 1,-9 26-1,-49 111 130,33-91-349,9-16-30,-2-1-1,-3-1 1,-2-1 0,-43 58 0,71-108-11,0 1 0,0-1-1,-1 1 1,1-1 0,0 1 0,-1-1 0,1 1-1,-1-1 1,1 0 0,0 1 0,-1-1 0,1 0-1,-1 1 1,1-1 0,-1 0 0,1 0 0,-1 1-1,1-1 1,-1 0 0,1 0 0,-1 0-1,1 0 1,-1 0 0,1 0 0,-1 0 0,0 0-1,1 0 1,-1 0 0,1 0 0,-1 0 0,1 0-1,-1 0 1,1 0 0,-1-1 0,-13-17 263,-3-32 41,17 47-295,-11-35 176,5 22-39,2-1-1,0 0 1,1 0 0,-2-21-1,-6 56-86,-3 43-74,3 1 1,3 0 0,-1 121-1,9-182 4,0 1 0,0-1 0,1 1 0,-1-1 0,0 1 0,0-1 0,1 1 0,-1-1-1,1 0 1,-1 1 0,1-1 0,-1 0 0,1 0 0,0 1 0,0-1 0,0 0 0,0 0 0,0 0-1,0 0 1,0 0 0,0 0 0,0 0 0,0 0 0,2 0 0,0 1 0,0-1 0,0 0 0,1 0 0,-1 0 0,0 0 0,1-1 0,-1 1 0,1-1 0,-1 0-1,4 0 1,3-1 0,-1 0 1,0-1-1,1 1 0,-1-2 0,0 0 0,17-7 0,6-9-278,-2-2 0,53-45 0,-43 33-2127,-26 23-544,-2 5-1935,1 0-2997</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8:06:26.632"/>
    </inkml:context>
    <inkml:brush xml:id="br0">
      <inkml:brushProperty name="width" value="0.05" units="cm"/>
      <inkml:brushProperty name="height" value="0.05" units="cm"/>
    </inkml:brush>
  </inkml:definitions>
  <inkml:trace contextRef="#ctx0" brushRef="#br0">40 773 11605,'0'0'8644,"-6"0"-7857,2 0-577,3 0-128,0 0-1,0 0 0,0-1 0,0 1 0,0 0 0,0 0 0,0 0 0,0 0 0,0 0 1,0 1-1,0-1 0,0 0 0,0 0 0,0 1 0,0-1 0,0 0 0,0 1 0,0-1 0,1 1 1,-1-1-1,0 1 0,0 0 0,0-1 0,1 1 0,-1 0 0,0-1 0,1 1 0,-1 0 1,1 0-1,-1 0 0,1-1 0,-1 1 0,1 0 0,-1 0 0,1 0 0,0 0 0,-1 2 742,5-3-385,4-1-317,0-1 1,1 0 0,-1 0 0,0 0-1,0-1 1,0 0 0,-1-1 0,1 0-1,-1 0 1,0-1 0,0 1 0,0-2-1,-1 1 1,1-1 0,-1 0 0,8-11-1,3-3-62,-1-1-1,-1-1 0,-1 0 0,15-31 1,-15 21-26,-2 0 1,-1-1-1,-2 0 1,-1-1-1,6-59 1,-4-174 565,-10 230-351,-4 21 480,-3 19-350,-7 25-331,-22 76-18,-24 116 1,49-164-54,2 0 0,2 1-1,3 110 1,4-160 23,0-1 0,1 0 0,0 1-1,0-1 1,1 0 0,-1 0-1,1 0 1,1 0 0,-1 0-1,1-1 1,0 1 0,0-1 0,1 1-1,0-1 1,-1 0 0,2-1-1,-1 1 1,1-1 0,-1 0-1,1 0 1,0 0 0,1 0 0,-1-1-1,1 0 1,-1 0 0,1-1-1,0 1 1,0-1 0,0 0-1,0-1 1,0 0 0,1 0 0,-1 0-1,0-1 1,0 1 0,9-2-1,1 1-218,3 0-748,-1 0 1,33-5-1,-10-10-3928,-37 13 3771,0 0 0,0-1 0,0 1-1,-1-1 1,1 0 0,-1 0 0,5-7-1,3-6-4842</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8:06:28.013"/>
    </inkml:context>
    <inkml:brush xml:id="br0">
      <inkml:brushProperty name="width" value="0.05" units="cm"/>
      <inkml:brushProperty name="height" value="0.05" units="cm"/>
    </inkml:brush>
  </inkml:definitions>
  <inkml:trace contextRef="#ctx0" brushRef="#br0">88 480 8004,'0'0'10925,"4"-6"-10149,20-24 264,-18 24-712,-1 0 0,1-1 0,-1 1 0,0-1 0,-1 0 0,1 0 0,-1-1 0,-1 1 0,0-1 0,0 0 0,0 0 0,-1 0 0,3-15 0,-5 14-217,0 6-20,0-1 1,0 1-1,0 0 0,0 0 1,0 0-1,-1 0 0,1 0 0,-1 0 1,0 0-1,-1-4 0,0 6-68,1 0 0,0 0 0,-1 0 0,1 0-1,-1 0 1,1 0 0,-1 0 0,1 0-1,-1 0 1,0 1 0,1-1 0,-1 1 0,0-1-1,0 1 1,1 0 0,-1-1 0,0 1 0,0 0-1,1 0 1,-1 1 0,-2-1 0,0 0-23,0 0 0,1 1 1,-1 0-1,0-1 0,0 1 0,1 0 1,-1 1-1,1-1 0,-1 0 0,1 1 1,-1 0-1,1 0 0,0 0 1,0 0-1,0 1 0,-5 5 0,2-2 5,1 1-1,0 0 1,0 0-1,1 0 0,0 1 1,0 0-1,-4 11 0,2 1-2,0 1-1,2 0 0,0 0 1,1 1-1,0 30 1,3-47-1,0 1 0,1-1 0,-1 0 0,1 0 1,0 0-1,1 0 0,0 1 0,-1-2 0,1 1 0,1 0 1,-1 0-1,1-1 0,0 1 0,0-1 0,0 0 0,0 0 0,1 0 1,0 0-1,0-1 0,0 1 0,0-1 0,0 0 0,1 0 1,-1-1-1,1 1 0,0-1 0,0 0 0,8 2 0,3 0 2,-1 0 0,1-1 0,0-1 0,0-1-1,0 0 1,0-1 0,0 0 0,23-5-1,-25 2-16,0 0 1,0-2-1,-1 0 0,0 0 0,0-1 0,0-1 0,-1 0 0,12-9 0,-1 0 7,-2-2 1,0 0-1,21-25 0,-38 39 10,0-1-1,0 0 0,-1 0 0,0 0 1,0 0-1,-1-1 0,1 1 1,-1-1-1,0 1 0,-1-1 0,1 0 1,-1 0-1,0 0 0,-1 0 1,1 0-1,-1 1 0,0-1 0,-1 0 1,0 0-1,-1-9 0,1 14 0,0-1-1,-1 1 1,1-1-1,0 1 1,0-1-1,-1 1 1,1 0-1,-1 0 1,1 0 0,-1 0-1,1 0 1,-1 0-1,0 0 1,0 0-1,1 0 1,-1 1-1,0-1 1,0 1-1,0 0 1,0-1-1,1 1 1,-1 0-1,0 0 1,0 0-1,0 0 1,0 0-1,0 1 1,-3 0-1,-3 0 5,1 0-1,-1 0 0,1 1 0,0 0 0,-1 1 0,-7 3 0,7-2-9,0 1 0,0 0-1,1 0 1,0 1 0,0 0-1,0 0 1,1 0-1,-1 1 1,2 0 0,-1 0-1,1 1 1,0 0 0,0 0-1,1 0 1,0 0 0,1 1-1,0-1 1,0 1-1,1 0 1,0 0 0,-1 11-1,7-19 6,0 0-1,1 0 1,-1-1-1,0 1 1,1-1-1,-1 0 1,8-1-1,-6 1 10,-1-1-7,0 0-1,1 0 1,-1 0 0,0-1 0,0 0 0,0 0 0,0 0-1,0-1 1,-1 1 0,1-1 0,-1 0 0,0-1 0,1 1-1,-1-1 1,-1 0 0,8-8 0,10-8 21,-21 19-23,0 1 0,1 0 0,-1 0 0,0 0 0,1 0 0,-1 0 0,1 0 0,-1 0 0,1 0 0,-1 0 0,0 0 0,1 0 0,-1 0 0,1 0 1,-1 0-1,0 0 0,1 0 0,-1 0 0,1 0 0,-1 0 0,0 1 0,1-1 0,-1 0 0,0 0 0,1 0 0,-1 1 0,0-1 0,1 0 0,-1 1 0,0-1 0,0 0 0,1 1 1,-1-1-1,0 0 0,0 1 0,1-1 0,-1 0 0,0 1 0,0-1 0,0 1 0,0-1 0,0 0 0,0 1 0,0-1 0,0 1 0,0 0 0,9 27-12,-7-20 18,-1-4-8,0 0 0,1 0 1,-1-1-1,1 1 0,0 0 0,0-1 0,0 0 0,1 1 0,-1-1 1,1 0-1,-1 0 0,1 0 0,0-1 0,0 1 0,0-1 1,1 0-1,-1 1 0,1-1 0,-1-1 0,1 1 0,-1 0 1,1-1-1,0 0 0,0 0 0,0 0 0,0 0 0,0-1 0,0 0 1,0 0-1,0 0 0,0 0 0,0 0 0,0-1 0,0 1 1,0-1-1,-1 0 0,6-3 0,2 1 4,-1-2 0,-1 1 0,1-1 0,-1-1 0,1 1 0,-1-2 0,-1 1 0,0-1 0,1-1 0,-2 1 0,8-10 0,0-2 0,0-1 0,0 0 0,19-41 0,-11 9 0,25-87 0,-31 83 213,35-75 0,-52 131-188,0 0 0,0 0 1,0 1-1,0-1 1,0 0-1,0 0 0,1 0 1,-1 0-1,0 0 0,0 1 1,0-1-1,0 0 1,0 0-1,1 0 0,-1 0 1,0 0-1,0 0 0,0 0 1,0 0-1,1 0 1,-1 0-1,0 0 0,0 0 1,0 0-1,0 0 1,1 0-1,-1 0 0,0 0 1,0 0-1,0 0 0,0 0 1,1 0-1,-1 0 1,0 0-1,0 0 0,0 0 1,0 0-1,1 0 0,-1 0 1,0 0-1,0 0 1,0-1-1,0 1 0,0 0 1,0 0-1,1 0 1,-1 0-1,0 0 0,0-1 1,0 1-1,0 0 0,0 0 1,0 0-1,0 0 1,0 0-1,0-1 0,0 1 1,0 0-1,0 0 1,0 0-1,0 0 0,0-1 1,0 1-1,0 0 0,0 0 1,0 0-1,0-1 1,0 1-1,4 24 546,-4 52-897,0-53 576,-8 879 297,7-854-560,2-1 1,2 0-1,3 0 1,1 0-1,3-1 0,16 50 1,-25-92-3,1 1-1,0-1 1,0 1 0,0-1 0,0 0-1,1 0 1,0 0 0,0 0-1,0-1 1,0 1 0,0-1 0,1 0-1,5 5 1,-6-7 9,-1 0 1,1 0-1,-1 0 0,1-1 1,0 1-1,-1-1 1,1 1-1,0-1 0,0 0 1,-1 0-1,1 0 1,0 0-1,0-1 0,-1 1 1,1-1-1,0 0 0,-1 1 1,1-1-1,-1 0 1,1-1-1,-1 1 0,1 0 1,-1-1-1,0 1 0,4-4 1,9-7 1,-1 0 0,0-1 0,-1 0 1,0-1-1,-1-1 0,-1 0 0,0-1 0,-1 0 0,-1 0 1,-1-1-1,10-27 0,-9 19-1,-1 0 0,-2-1 1,0 0-1,-2 0 0,-1 0 0,-1 0 1,-2-47-1,-1 63 2,0 0 1,-1 1-1,0-1 1,-1 1-1,0-1 1,0 1-1,-1 0 1,0 0-1,-1 1 1,0-1-1,-7-9 1,1 6 1,0-1 0,0 1 0,-1 1 0,-1 0 0,0 1 0,-14-9 0,-20-8 4,0 2 0,-2 3 0,-55-18 1,91 35-7,-7-1 4,15 5 8,-1 0 1,1-1 0,0 0-1,1 0 1,-1 0 0,0 0-1,0-1 1,-4-3 0,9 6-11,0-1 0,0 1 1,0 0-1,0-1 1,1 1-1,-1-1 1,0 1-1,0-1 1,0 1-1,0-1 1,1 1-1,-1 0 0,0-1 1,0 1-1,1 0 1,-1-1-1,0 1 1,1 0-1,-1-1 1,0 1-1,1 0 0,-1-1 1,0 1-1,1 0 1,-1 0-1,1 0 1,-1-1-1,1 1 1,-1 0-1,0 0 1,1 0-1,-1 0 0,1 0 1,-1 0-1,1 0 1,0 0-1,49-14-6,65-10 1,3 1-56,-40 3-294,23-5-1920,-34 9-4543,-45 11 1104</inkml:trace>
</inkml:ink>
</file>

<file path=ppt/ink/ink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5-08-27T11:14:13.019"/>
    </inkml:context>
    <inkml:brush xml:id="br0">
      <inkml:brushProperty name="width" value="0.05292" units="cm"/>
      <inkml:brushProperty name="height" value="0.05292" units="cm"/>
      <inkml:brushProperty name="color" value="#FF0000"/>
    </inkml:brush>
  </inkml:definitions>
  <inkml:trace contextRef="#ctx0" brushRef="#br0">3420 4066 528 0,'0'0'129'0,"0"0"24"0,0 0-17 0,0 0-43 0,0 0-13 0,0 0-10 15,0 0-13-15,-351 12-1 16,300 5 10-16,-5-4-18 16,32-4-13-16,0-2 5 15,16-4-15-15,8-3-7 16,0 0 2-16,0 0 1 15,0 0-1-15,0 2-11 16,20 6 4-16,40 1 1 16,47 4 14-16,29-4-9 0,27-2-8 15,16-4-2 1,32-3-7-16,8 0 6 0,16 0-8 16,8 0 0-16,-28 0 0 15,-20 0 13-15,4 0-13 16,-24 0-1-16,12 0 1 15,-11 0 0-15,-1 2 0 16,-24 9 4-16,-24-5-8 16,-31 3 2-16,-24-3 2 15,-17-2 3-15,-19 6-1 16,-12-7-1-16,-24 3-1 16,0-6 3-16,0 0-1 15,0 0 2-15,0 0 12 0,0 7-16 16,0 2 0-16,-48 3-5 15,-11 7-23-15,-9 2-27 16,12 1-98-16,8-2-215 16,33-11-591-16</inkml:trace>
  <inkml:trace contextRef="#ctx0" brushRef="#br0" timeOffset="2983.12">11108 10239 350 0,'0'0'709'0,"0"0"-527"0,0 0-32 16,0 0-43-16,0 0-15 15,0 0-46-15,0 0-34 16,219 6 2-16,-79-9-4 16,-13-5-7-16,-31 3-3 0,-13 1-1 15,-23 4-5-15,-16 0-26 16,-1 0-90-16,-15 4-100 15,-4 15-69-15,0 4-250 16</inkml:trace>
  <inkml:trace contextRef="#ctx0" brushRef="#br0" timeOffset="3616.13">11037 11911 974 0,'0'0'289'0,"0"0"-78"0,0 0-105 0,0 0-32 0,0 0-22 0,0 0-29 0,23-9-8 16,69-2-13-1,35 4-1-15,17 0-2 0,15 4 1 16,-8 3-4-16,-7 0-23 15,-5 0-81-15,-20 0-121 16,-15 0-87-16,-36 10-147 16</inkml:trace>
  <inkml:trace contextRef="#ctx0" brushRef="#br0" timeOffset="4382.77">11152 13512 775 0,'0'0'337'0,"0"0"-155"0,0 0-43 0,0 0-47 0,0 0-32 0,0 0-37 16,0 0-2-16,127-2-21 15,5-2 15-15,15 1-8 16,-15-1-7-16,7 4 2 15,-12 0-2-15,1 0-14 16,-9 11-91-16,-23 16-113 16,-37 12-70-16,-27 12-228 15</inkml:trace>
  <inkml:trace contextRef="#ctx0" brushRef="#br0" timeOffset="4899.35">10826 15396 979 0,'0'0'305'0,"0"0"-66"0,0 0-134 15,0 0-19-15,0 0-29 0,0 0-43 0,55-39-4 16,41 23-10-16,31-2 0 15,17 7-7-15,15 2 2 16,-4 1-3-16,-16 8-36 16,-11 0-53-16,-21 0-83 15,-27 0-119-15,-8 17-177 16</inkml:trace>
  <inkml:trace contextRef="#ctx0" brushRef="#br0" timeOffset="5482.21">10977 17129 837 0,'0'0'267'0,"0"0"-99"0,0 0 1 0,0 0-60 0,0 0-46 0,0 0-53 16,219-74-10-16,-76 54-12 16,-4 6 12-16,5 2-1 15,-9 7 0-15,-27 5-6 16,-5 0-46-16,-31 0-79 15,-4 14-101-15,-21 11-81 16,-11 4-203-16</inkml:trace>
  <inkml:trace contextRef="#ctx0" brushRef="#br0" timeOffset="5931.95">11044 18694 908 0,'0'0'243'0,"0"0"-48"0,0 0-45 0,0 0-44 0,0 0-70 15,0 0-35-15,251-112-1 16,-127 90 0-16,15-1 2 16,-7 6-2-16,-1 1 0 15,-8 3 0-15,-15 4-2 16,-13 2-38-16,-15 1-80 16,-20-1-70-16,-5-2-131 15,-7-11-298-15</inkml:trace>
  <inkml:trace contextRef="#ctx0" brushRef="#br0" timeOffset="16163.94">11048 10251 842 0,'0'0'274'0,"0"0"-109"0,0 0-61 0,0 0 18 0,0 0-27 16,0 0-48-16,0 0-20 15,0 0-3-15,-27 0-10 0,27 0 2 16,12 0-4 0,71 0-2-16,33 0 11 0,15 0-3 15,-4 0-11-15,1 0-5 16,-33 0-1-16,-3 0 1 15,-32 0-2-15,-1 0 0 16,-15 4 0-16,-20-1-1 16,-12 3 1-16,-8 1-7 15,-4-5-18-15,0 9-48 16,0-2-63-16,0-3-100 16,0-3-218-16</inkml:trace>
  <inkml:trace contextRef="#ctx0" brushRef="#br0" timeOffset="21896.15">13883 10336 784 0,'0'0'302'0,"0"0"-147"0,0 0-97 0,0 0 25 0,0 0-14 16,0 0-22-16,0 0-11 15,271-1-14-15,-132-7 14 16,5 3-16-16,3-2-2 0,-15 1-2 16,-17 3-10-1,-12 3-2-15,-3 0 0 0,-8 0 3 16,-13 0-7-16,-19 0 6 16,-28 0-6-16,-16 0 2 15,-4 0-4-15,-12 0 1 16,0 0 1-16,0 0 1 15,0 0 3-15,0 0-4 16,0 0-2-16,0 0-27 16,-24 0-59-16,-24 0-94 0,0 9-120 15,0 0-309 1</inkml:trace>
  <inkml:trace contextRef="#ctx0" brushRef="#br0" timeOffset="27451.8">14950 5750 513 0,'0'0'218'15,"0"0"-27"-15,0 0-22 0,0 0-46 0,-16-178-16 0,9 156 20 16,-5 6-35-16,12 6-15 15,0 10-16-15,-12 0-10 16,12 0-21-16,0 0-15 0,-12 0-14 16,12 17-1-16,0 23-6 15,0 20 6-15,0 20 3 16,0 9 2-16,0 1-2 16,0 10 1-16,12-1 1 15,-12-10 4-15,0-4-9 16,0-5 0-16,0-7 5 15,0-3-5-15,-12-12 0 16,0-8 0-16,-8-16 1 16,16-8-1-16,-4-17 0 15,8-2 2-15,0-7-2 16,0 0 8-16,0 0 5 0,-12-4 3 16,-4-23-14-1,-8-13 0-15,0-4-3 0,-8-10 2 16,9-2 0-1,-1-5 0-15,12 0 1 0,4 14 2 16,4 8 5-16,4 12-2 16,0 11 7-16,0 8-4 15,0 7 3-15,0 1-12 16,0 0-2-16,0 0-3 16,0 31-3-16,12 14 7 15,35 6 0-15,1-3 0 16,-4 2 1-16,4-12 1 15,0-4-1-15,-1-4-1 0,1-9 0 16,-16-4-3 0,4-8 3-16,-4-4-6 0,-8-5 5 15,15 0-1-15,5-25 1 16,24-21-1-16,-8-6-8 16,-13-9-17-16,1 4-15 15,-16 2-17-15,-20 10-50 16,-12 0-149-16,0 2-192 15</inkml:trace>
  <inkml:trace contextRef="#ctx0" brushRef="#br0" timeOffset="38462.65">13055 5352 574 0,'0'0'263'0,"0"0"-74"0,0 0-63 0,0 0-18 0,0 0-10 15,0 0-20-15,0 0-34 16,0 0-14-16,0 0-25 16,84 0 11-16,43 0-15 15,48 0 10-15,1 0-3 16,-1 0-8-16,-12 0 0 16,-24 0 3-16,-11-2-3 15,-29 2-29-15,-7 0-51 16,-12 0-51-16,-9 0-34 15,1 0-153-15,19 0-426 16</inkml:trace>
  <inkml:trace contextRef="#ctx0" brushRef="#br0" timeOffset="38892.48">16376 5520 833 0,'0'0'209'0,"0"0"-38"0,0 0-61 0,0 0 39 0,0 0-48 15,0 0-53-15,-96-41-24 16,96 41-23-16,12 0-1 15,48-2-7-15,47-1 7 16,53-2-1-16,39 3-10 0,24-5-37 16,-4 1-97-1,-8 2-36-15,-32 2-68 0,-8-6-201 16</inkml:trace>
  <inkml:trace contextRef="#ctx0" brushRef="#br0" timeOffset="39444.9">21198 5283 716 0,'0'0'221'0,"0"0"-52"0,0 0-79 0,0 0-13 0,0 0 13 0,0 0-18 15,-56-4-41-15,56 4-28 16,59 0 3-16,57 0 10 16,47 0-13-16,56 0-3 0,20-5-43 15,16-8-161 1,16-7-192-16</inkml:trace>
  <inkml:trace contextRef="#ctx0" brushRef="#br0" timeOffset="40584.22">3977 6349 931 0,'0'0'242'0,"0"0"-164"0,0 0-3 0,0 0-8 0,0 0 25 16,0 0-58-16,152 7-27 15,11-7-2-15,24 0 0 16,16-3-2-16,4-4-4 16,4 0 1-16,-12 5 0 15,-12-2-1-15,-35 4-46 16,-1 0-67-16,-24 0-16 0,-19 0-130 15,-1 0-272-15</inkml:trace>
  <inkml:trace contextRef="#ctx0" brushRef="#br0" timeOffset="67777.58">3591 6089 474 0,'0'0'93'0,"0"0"11"0,0 0 76 16,0 0-28-16,0 0-16 0,0 0-17 16,-326 4-22-16,318-3 2 15,8-1-26-15,0 0-22 0,0 0-7 16,11 8-18-16,81-2-11 15,47 0 16-15,61 1-4 16,30-4-14-16,17 1 1 16,32-4-8-16,-8 0-3 15,-1 0-2-15,-15 3 2 16,-32 3 3-16,-24-3-3 16,-59 2-3-16,-45 0-1 15,-47-1-3-15,-28 1 6 16,-20-2-2-16,0-3 6 15,0 0 0-15,0 3 4 16,-12-3-10-16,-20 0 6 0,-28 4-2 16,-23-1-4-1,-21 0-4-15,-23 4-38 0,-16 2-87 16,-29 0-234-16,-3-4-709 16</inkml:trace>
  <inkml:trace contextRef="#ctx0" brushRef="#br0" timeOffset="73195.56">2154 8051 781 0,'0'0'283'0,"0"0"-104"0,0 0-49 0,0 0-29 0,0 0-25 16,0 0-21-16,0 0-32 15,0 0 6-15,155-5-28 0,-52-2 17 16,25 3-9-16,11 2-6 15,-7 2-3-15,-5-4 0 16,0 4 3-16,-31 0-1 16,-12 0-4-16,-29 0 9 15,-19 0-14-15,-12 0 8 16,-12 0-1-16,-4 0 0 16,-8 0-31-16,12 0-61 15,0 0-94-15,12 10-54 16,12 2-237-16</inkml:trace>
  <inkml:trace contextRef="#ctx0" brushRef="#br0" timeOffset="73961.2">5578 8718 561 0,'0'0'406'0,"0"0"-235"16,0 0-39-16,0 0-38 0,0 0-5 0,0 0-69 15,48 0-2-15,55 0 4 16,17-3-12-16,7-7-10 16,12-2 0-16,-11-4 0 15,3 3-16-15,-3-1-100 16,-13 9-108-16,-19 2-132 0,-13-3-352 15</inkml:trace>
  <inkml:trace contextRef="#ctx0" brushRef="#br0" timeOffset="74394.52">7915 8420 663 0,'0'0'296'0,"0"0"-77"0,0 0-106 0,0 0 5 16,0 0-71-16,0 0-28 15,283-58-15-15,-168 58-4 0,13 0 3 16,-1 0-3 0,-8 0-19-16,-15 0-132 0,-20 0-107 15,-13 7-272-15</inkml:trace>
  <inkml:trace contextRef="#ctx0" brushRef="#br0" timeOffset="75845">26023 10680 810 0,'0'0'206'0,"0"0"-38"15,0 0-81-15,0 0 13 0,0 0-23 0,0 0-39 16,0-6-17-16,0 6-20 16,0 0 0-16,0 0-2 15,0 0 1-15,0 0-23 16,-8 0-54-16,-28 15-103 15,-11 18-43-15,-9 5-95 0</inkml:trace>
  <inkml:trace contextRef="#ctx0" brushRef="#br0" timeOffset="76364.52">24415 12408 534 0,'0'0'506'0,"0"0"-309"0,0 0-57 0,0 0-54 0,0 0-10 0,0 0-40 0,-4 0-32 0,39 0-4 15,13-6-21-15,12 6-60 16,12 0-134-16,19 0-101 16,17 0-234-16</inkml:trace>
  <inkml:trace contextRef="#ctx0" brushRef="#br0" timeOffset="76648.53">27727 12556 1016 0,'0'0'170'0,"0"0"-12"16,0 0-80 0,0 0-42-16,0 0 9 0,0 0-44 15,16-28-1-15,-16 5-222 16,0-8-922-16</inkml:trace>
  <inkml:trace contextRef="#ctx0" brushRef="#br0" timeOffset="83078.05">23945 10823 280 0,'0'0'336'0,"0"0"-188"0,0 0-2 0,0 0-42 15,0 0-3-15,0 0-7 16,0 0-38-16,115-83-17 16,-115 83 18-16,0 0-14 15,0 0-16-15,0 0-2 16,0 0-25-16,-24 16 0 15,-31 23 3-15,-25 14-3 16,-8 15 5-16,-15 6-1 16,-13 7-4-16,1 3 0 15,-5 4 0-15,17-15 3 16,19-4-6-16,17-15 3 16,19-16-2-16,12-6 2 0,16-17 10 15,16-6-10-15,-4-5 0 16,8-4 1-16,0 0 0 15,0 0 9-15,0 0 9 16,0-5 16-16,0-21-35 16,0-3 7-16,0-3-14 15,0-3 15-15,0-3-8 16,0 4 0-16,0 1 0 16,0 2 0-16,0 11 2 15,0 9-1-15,0 4 0 0,0 7 5 16,0 0 0-1,0 0 0-15,-4 1-6 0,-8 28-7 16,-8 10 6 0,4 3 1-16,5-4 1 0,3-2 0 15,8-12-1-15,0-1-1 16,0-10 0-16,0-4-1 16,23-8-5-16,25-1 6 15,32 0-5-15,15 0-3 16,29-9-50-16,7-22-119 15,21-10-250-15</inkml:trace>
  <inkml:trace contextRef="#ctx0" brushRef="#br0" timeOffset="94162.66">19716 15728 822 0,'0'0'256'0,"0"0"-69"0,0 0-68 0,0 0-19 0,0 0-41 0,0 0-35 16,0 0-14-16,0-4-10 16,120 4 10-16,39 0 22 15,32-1-8-15,4-7-21 16,4 5 5-16,0 3-8 16,-11 0-8-16,-25 0 6 15,-12 0 2-15,-12 0 3 16,-35 0-3-16,-28 0 0 15,-21 0-1-15,-23 0 1 16,-16 0 0-16,-4 0 0 16,-4 0-1-16,-4 0 1 15,4 0-1-15,-8 0-24 0,0 0-94 16,0 0-121-16,-44 3-227 16</inkml:trace>
  <inkml:trace contextRef="#ctx0" brushRef="#br0" timeOffset="98564.09">171 11214 680 0,'0'0'248'0,"0"0"-59"0,0 0-75 0,-339 12 15 0,304-8-12 16,35-4-35-16,0 0-48 15,0 0-18-15,0 0 6 16,55 0-21-16,65 0 14 15,31 0 11-15,36-7-13 16,12-6-9-16,-12 8-4 16,20-6 2-16,-43 2-1 0,-33 6 0 15,-27 0-1 1,-57-1-4-16,-35 4 2 0,0 0 2 16,-12-3 3-16,0 3-2 15,0-9 9-15,0-4-3 16,-48-6-3-16,-19-8-4 15,-17 3-2-15,1 0 2 16,-9 0 0-16,12 12 8 16,21 3-8-16,23 3 2 15,24 6 9-15,12 0 4 16,0-4-5-16,0 4-2 16,0 0-6-16,0 0-2 0,0 0-3 15,36 0-4 1,35 0 7-16,21 15 0 0,-20 8 0 15,7-1-6 1,-19 0 6-16,-12 4 4 0,-4-4-4 16,-21 1 0-16,-11-2 0 15,0 10 4-15,-12 0-4 16,0 15-2-16,0 3-26 16,-36 2-45-16,-11 7-74 15,3 3-102-15,-4 7-105 16,-12-3-441-16</inkml:trace>
  <inkml:trace contextRef="#ctx0" brushRef="#br0" timeOffset="99984.99">215 12994 487 0,'0'0'101'0,"0"0"56"0,0 0-84 0,0 0 77 0,-327 39-23 0,291-36-33 16,16-3-10-16,16 0-21 16,4 0 13-16,0 0-35 15,0 0-20-15,48 0 0 16,48 0 21-16,43 0 8 16,24-10-32-16,24 0-15 15,13 5-1-15,-1-5 5 16,12 1-4-16,-48 2-2 15,-36 0 5-15,-55 2-6 0,-36 1-3 16,-28 0 3 0,-8 4 2-16,0 0 5 15,0-5 5-15,-48-4-12 16,-32-4-1-16,-11-3-4 16,-5 1 3-16,1-2 2 0,15 0 0 15,12 7-1-15,21 5-3 16,35-1 4-16,12 6 5 15,0 0-5-15,0 0 0 16,0 0 0-16,0 0-10 16,24 0 2-16,43 0 2 15,17 0 3-15,11 15 1 16,-3 1 2-16,-12 1 0 16,-21 5 0-16,-23-6 1 15,-12 9 1-15,-12 4-1 16,-12-1 1-16,0 8-2 0,0 2-2 15,-16 0-27-15,-40 9-76 16,13 4-112-16,3 1-160 16</inkml:trace>
  <inkml:trace contextRef="#ctx0" brushRef="#br0" timeOffset="101810.99">529 18297 243 0,'0'0'275'0,"0"0"-162"0,0 0 31 0,0 0-39 0,0 0 18 16,0 0-22-16,-255-29-30 16,208 27 0-16,11 2-7 15,-8 0 5-15,20 0-12 16,12 0-17-16,12 0 4 15,-12 0-4-15,12 0-21 16,0 0-3-16,0 0-5 16,0 0 1-16,0 0-10 15,0 0 4-15,0 0-2 16,0 0 2-16,0 0-4 16,48 0 4-16,44 0-1 0,27-5 9 15,32-1-2-15,24-3-12 16,13 3 6-16,-13-5-3 15,0-1-1-15,-36 1-1 16,-23 0-2-16,-45 2-2 16,-23 9 0-16,-28 0 3 15,-16-3-1-15,-4 3 2 16,0 0 1-16,0-5 0 16,0 4 6-16,0-10-1 15,-24 2-7-15,-24-10-1 16,-23-2 0-16,-21-2 1 15,13-4 6-15,-17 6-6 16,24-1 0-16,17 10 0 16,-5-1 0-16,36 6 8 15,0 5 2-15,24-3-1 0,0 5-2 16,0 0-7-16,0 0 0 16,0 0 0-16,0 0-5 15,48 0-3-15,24 0 2 16,19 10 6-16,-11 7-1 15,-9 1 1-15,-11 5 0 16,-4 0 1-16,-20 5-1 16,-20 0 0-16,-16 4 1 15,0 4-1-15,0 8-4 16,-16-6-14-16,-32-1-33 16,-8 1-64-16,8-1-110 15,1 2-85-15,15-3-288 0</inkml:trace>
  <inkml:trace contextRef="#ctx0" brushRef="#br0" timeOffset="106719.76">1819 13122 697 0,'0'0'322'0,"0"0"-145"0,0 0-58 0,0 0-7 0,0 0-38 16,0 0-59-16,0 0-15 15,-28-15-8-15,28 20 2 16,0 15 6-16,12-3 10 15,4 1 25-15,-8-6-13 16,4-6 4-16,-8-1-9 16,4-5-3-16,-4 0 12 15,4 0-18-15,-8 0 18 16,24 0 17-16,0-22-2 16,20-12-18-16,3-6-19 15,-7-5-4-15,4 2 0 0,4 6-13 16,11 6-37-16,21 2-102 15,24-2-197-15,11-2-256 16</inkml:trace>
  <inkml:trace contextRef="#ctx0" brushRef="#br0" timeOffset="107782.35">1608 18295 659 0,'0'0'289'0,"0"0"-103"0,0 0-65 0,0 0-9 15,0 0-31-15,0 0-43 16,-24-36-23-16,24 36-9 0,0 7-6 16,0 11 0-1,24 8 16-15,0-1 0 0,0 0-6 16,-4-8 8-16,-8-9-14 16,0-4 3-16,-12-4-2 15,12 0-5-15,-12 0 22 16,12-7 21-16,12-22 1 15,23-12-25-15,-3-10-13 16,16-4-5-16,-4-3-1 16,-5 4-2-16,5 0-19 15,-8 9-31-15,0 7-48 16,7 4-99-16,5-1-79 16,24-3-276-16</inkml:trace>
  <inkml:trace contextRef="#ctx0" brushRef="#br0" timeOffset="109265.83">14329 13290 520 0,'0'0'206'0,"0"0"5"0,0 0-69 0,0 0-12 0,0 0-12 15,0 0-12-15,-115-12-10 16,103 12-44-16,12 0-11 15,0 0-14-15,0 0-6 16,0 0-9-16,0 0-4 0,44 0 0 16,31 0 13-1,29 0-5-15,11 0 3 0,13 0-14 16,-9 0-2-16,-3 0 3 16,15 0-3-16,-19 0-3 15,-29 0 0-15,1 0 0 16,-29-8 0-16,-19 6 0 15,0-1 1-15,-24-1 0 16,0 4-1-16,-12-3-3 16,0 3-13-16,0 0-33 15,-12 0-84-15,-24 10-136 16,12 14-166-16</inkml:trace>
  <inkml:trace contextRef="#ctx0" brushRef="#br0" timeOffset="110334.71">14397 18465 360 0,'0'0'127'0,"0"0"-28"0,0 0 34 0,0 0 31 16,0 0 3-16,0 0-46 0,-219-66 0 15,207 66 17-15,12 0-54 16,-12 0-14-16,4 0-23 16,8 0 7-16,0 0-18 15,0 0-15-15,0 0-14 16,0 0-5-16,0 0 1 16,0 0 4-16,8 0-6 15,52 0-1-15,23 0 9 16,33-5 3-16,-1 0-4 15,-7-7-7-15,7 2 0 16,-11 0-1-16,-13 4 9 16,-19 3-9-16,-24-2-4 15,-4 5 3-15,-16 0 1 16,-9 0 0-16,-7 0 0 0,-8 0-2 16,-4 0-5-16,0 0-5 15,0 0-29-15,0 0-66 16,8 0-102-16,4-4-188 15,12-13-440-15</inkml:trace>
  <inkml:trace contextRef="#ctx0" brushRef="#br0" timeOffset="111412.05">19517 15586 848 0,'0'0'245'0,"0"0"-61"0,0 0-54 0,0 0-26 15,0 0-31-15,0 0-36 0,-59-19-8 16,59 19-11-16,0 0-7 0,0 0 12 15,4-6-10-15,27-1-1 16,37 1-6-16,8-4-6 16,15 3 2-16,13 1-1 15,-1 2 6-15,-7 4-7 16,-1 0 1-16,-23 0-2 16,-8 0 0-16,-24 0 1 15,-16 0 2-15,-5 0-2 16,-19 0 0-16,0 0-2 15,4 0-1-15,4 0-2 16,-4 0-9-16,4 0-6 0,-4 0-5 16,-4 0-24-16,0 0-24 15,0 0-53 1,0 0-74-16,8 0-135 0,4 0-161 16</inkml:trace>
  <inkml:trace contextRef="#ctx0" brushRef="#br0" timeOffset="113994.75">21444 15761 840 0,'0'0'203'0,"0"0"-20"0,0 0-68 0,0 0 44 0,0 0-57 0,0 0-32 16,0 0-30-16,-8-22-20 16,40 7-1-16,40 6-11 15,19-3-8-15,17 4 0 16,19 7-5-16,1-3 3 15,3 4-6-15,-7 0-24 16,-17 0-56-16,-15 0-130 0,-33 13-290 16</inkml:trace>
  <inkml:trace contextRef="#ctx0" brushRef="#br0" timeOffset="117645.13">24319 15889 982 0,'0'0'149'0,"0"0"-25"0,0 0-90 0,0 0 26 0,0 0 54 0,0 0-79 16,92-59-30-1,-9 26-5-15,9 2-4 0,-9 9 3 16,-3 1-33-16,4 8-83 16,-1 4-95-16,-3 2-138 15,11 3-296-15</inkml:trace>
  <inkml:trace contextRef="#ctx0" brushRef="#br0" timeOffset="117996.51">27895 15889 1109 0,'0'0'116'16,"0"0"22"-16,0 0-118 0,0 0 39 15,0 0-28-15,0 0-30 16,151-21-1-16,-48 1-11 15,25 2-17-15,3-1-140 16,12 3-141-16,-7-4-294 16</inkml:trace>
  <inkml:trace contextRef="#ctx0" brushRef="#br0" timeOffset="118378">31577 15787 350 0,'0'0'826'0,"0"0"-720"0,0 0-12 16,0 0-93-16,0 0 31 15,0 0-20-15,323-77-12 16,-231 51-6-16,-5 1-185 16,-7-7-464-16</inkml:trace>
</inkml:ink>
</file>

<file path=ppt/ink/ink7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5-08-27T11:27:40.024"/>
    </inkml:context>
    <inkml:brush xml:id="br0">
      <inkml:brushProperty name="width" value="0.05292" units="cm"/>
      <inkml:brushProperty name="height" value="0.05292" units="cm"/>
      <inkml:brushProperty name="color" value="#FF0000"/>
    </inkml:brush>
  </inkml:definitions>
  <inkml:trace contextRef="#ctx0" brushRef="#br0">10396 4888 811 0,'0'0'251'0,"0"0"-104"0,0 0-12 0,0 0-24 0,0 0-47 0,0 0-52 15,0 0-9-15,302-43-5 16,-115 27 4-16,8 7-4 15,-27-2 1-15,-21 7-51 16,-16 2-98-16,-27-1-53 16,-21 1-155-16</inkml:trace>
  <inkml:trace contextRef="#ctx0" brushRef="#br0" timeOffset="12416.3">13489 10858 575 0,'0'0'293'0,"0"0"-106"0,0 0-72 0,0 0-7 0,0 0-5 0,0 0-36 16,0 0-23-16,0 0 2 15,-12 0-11-15,12-3-10 16,0 3 15-16,0 0-22 15,0 0 13-15,0 0 0 16,0 0-14-16,0 0 7 16,0 0-10-16,0 0-1 15,-12 0 0-15,12 0 1 0,0 0-2 16,0 0-8-16,0 0 9 16,0 0 3-16,0 0-6 15,0 0-1-15,0 0 0 16,0 0-4-16,-12 0 3 15,12 0-2-15,0 0-6 16,-12 23 0-16,4 15 1 16,-4 17 9-16,1 3-9 15,7 9-1-15,-4 9 5 16,8 4-5-16,0 2 0 16,0 1 2-16,-4-1 2 15,-4-9-3-15,4-6-2 0,4-8 3 16,0-13-2-16,0-8 0 15,0-16 0-15,0-3 1 16,0-9-1-16,0-6-1 16,0-2 1-16,0-2 0 15,0 0 4-15,0 0-4 16,0 0 4-16,0 0-2 16,0-10-2-16,0-10-4 15,0-1-17-15,0-9-18 16,0 4-26-16,0-9-3 15,0-10-33-15,0 1-52 16,4-5-19-16,16-1 35 16,-16 2 5-16,4-3 10 15,-8 7 2-15,0-6 59 16,3 0 3-16,-3 4 49 0,8-5 8 16,4 4 1-16,-12-2 2 15,12 3 21-15,-12 0 56 16,12 4 13-16,-12 8 31 15,0 3-7-15,0 5-15 16,0 11-3-16,0 5 17 16,0 10-31-16,0 0-8 15,0 0-32-15,0 0-14 16,-32 0-9-16,-7 29-18 16,-17 7 4-16,-4 6-3 15,16-3-4-15,9-7 8 0,19-6-7 16,-4-8-1-16,16-7-9 15,4-6 9-15,0-5 0 16,0 0 0-16,0 0 4 16,0-3 2-16,0-26 3 15,0-6-8-15,16-5-1 16,19 2-1-16,1 0 1 16,8 12 4-16,-20 2-4 15,8 12-4-15,-20 10 4 16,4 2 0-16,8 0 0 15,11 0 0-15,21 19 0 0,4 6 2 16,8 5-2-16,3 4 0 16,13 0 0-1,15 0-31-15,9-4-44 0,-5-1-128 16,-7-5-105-16,0-7-436 16</inkml:trace>
  <inkml:trace contextRef="#ctx0" brushRef="#br0" timeOffset="37949.64">8675 7661 838 0,'0'0'220'0,"0"0"-32"0,0 0-39 0,0 0 9 0,0 0-66 16,0 0-34-16,0 0-10 15,0-60-7-15,0 60-12 16,0 0-4-16,0 0-12 16,0 0 0-16,0 0-8 15,0 0-4-15,0 0-1 0,0 0 3 16,0 0-2-1,0 0-2-15,0 12 1 0,0 16 0 16,0 8 6-16,0-1-2 16,0-1-4-16,0 11 1 15,0 3-1-15,0 3-1 16,0 4 1-16,0 1 0 16,0-1 1-16,0 1-1 15,0-6-1-15,-11-3 1 16,-1-6 3-16,12-11-3 15,0-8 0-15,0-15 0 16,0-7 0-16,0 0 1 16,0 0 2-16,0 0 4 15,0 0 11-15,0 0 6 16,0-27-2-16,0-7-16 0,0-10-5 16,0-7 0-16,0-9 0 15,-12-10 0-15,0-8-1 16,12 1 0-16,-8 0 0 15,8 6-1-15,0 8 1 16,0 12 0-16,0 11 1 16,0 8 0-16,0 13-1 15,0 3-1-15,-4 9 1 16,4 7-1-16,-8 0 3 16,4 0-4-16,-4 0 2 0,4 0-9 15,-4 0-2 1,-8 12 0-16,-16 9 0 0,8 6 10 15,-12 0 2-15,12-5-1 16,5-6 0-16,3-10 1 16,8-1-2-16,8-5 2 15,0 0-1-15,0 0 3 16,0 0 4-16,0 0 4 16,0-2-6-16,0-20-1 15,8-3-3-15,8 1-1 16,3 10-1-16,-7 1 1 15,0 10-1-15,-12-1 1 16,0 4 0-16,0 0-1 0,0 0-6 16,0 0 0-1,12 0-4-15,12 0 1 0,24 13 9 16,12 3 0 0,7 0-11-16,17-3-37 0,-4-2-31 15,23 3-41-15,-7-12-143 16,-5 2-232-16</inkml:trace>
  <inkml:trace contextRef="#ctx0" brushRef="#br0" timeOffset="39439.51">9607 14226 658 0,'0'0'169'0,"0"0"-51"0,0 0 25 0,0 0-38 0,0 0-23 16,0 0-39-16,-68-11-19 16,68 11-4-16,0 0-12 15,0 0-8-15,36 0 0 16,60 5 21-16,43 7 6 16,44-5-8-16,20 3-16 15,28-6 5-15,16-4-4 16,-4 0-4-16,-32 0-4 15,-36 0 4-15,-55 0 1 16,-53 0-1-16,-43 0 0 16,-12 0 3-16,-12 0 19 15,0 0-2-15,0 0-5 0,0 0-14 16,0 0-1-16,0 0 0 16,0 0-56-16,0 1-72 15,12-1-97-15,32 0-320 16</inkml:trace>
  <inkml:trace contextRef="#ctx0" brushRef="#br0" timeOffset="40933.03">22965 14237 60 0,'0'0'721'0,"0"0"-590"0,0 0 39 0,0 0-49 0,0 0-18 0,0 0-2 16,-163-11-34-16,163 11-24 0,0 0-11 16,0 0-13-16,32 0-11 15,71 0 0-15,41 0 20 16,55 0 1-16,20 0-19 16,4 0-9-16,0 0 2 15,-24 0-2-15,-24 0-1 16,-36 0 0-16,-43 0 0 15,-40 0 0-15,-32 0 1 16,-20 0 4-16,-4 0-5 16,0 0 1-16,0 0-2 15,0 0 2-15,0 0-2 0,0 0-8 16,0 0-35-16,0 11-83 16,8 1-72-16,39 1-99 15,25-4-277-15</inkml:trace>
  <inkml:trace contextRef="#ctx0" brushRef="#br0" timeOffset="42399.77">4459 15429 600 0,'0'0'266'0,"0"0"-104"0,0 0-15 0,0 0-36 16,0 0-22-16,0 0-45 0,-60-24-33 15,60 24-4-15,24 0 3 16,92 0 29-16,51 0 32 16,28 0-38-16,40-9-14 15,-4 1-12-15,4-2 3 16,-12 0 5-16,-12 3-11 16,-60 0-4-16,-32 4 0 15,-63 3-1-15,-8 0-6 16,-28 0 7-16,-8 0 0 15,-8 0 0-15,-4 0 0 16,0 0-1-16,0 0-17 16,0 0-20-16,0 0-59 0,0 12-33 15,0 1-104-15,0-4-163 16</inkml:trace>
  <inkml:trace contextRef="#ctx0" brushRef="#br0" timeOffset="45499.92">19330 6260 847 0,'0'0'168'0,"0"0"43"0,0 0-108 0,0 0 3 0,0 0-35 16,0 0-18-16,0 0-17 0,-36 0-13 15,120 0-14-15,31 0 2 16,41-4 4-16,3-5-6 16,-4 6 1-16,-15 1-7 15,-25 2 14-15,-31 0-15 16,-25 0 3-16,-27 0-1 16,-8 0-4-16,-12 0 0 15,-4 0-1-15,-8 0 1 16,0 0-1-16,0 0-1 15,0 0-7-15,0 0-16 16,0 2-41-16,0 5-81 16,0 2-57-16,12-2-152 15</inkml:trace>
  <inkml:trace contextRef="#ctx0" brushRef="#br0" timeOffset="46383.33">30546 6133 749 0,'0'0'257'0,"0"0"5"0,0 0-148 0,0 0 23 0,0 0-38 15,0 0-58-15,-271-12 0 16,271 12-13-16,0 0-11 15,0 0-8-15,12 0 1 16,60 0-5-16,44 0 3 16,39 0 3-16,20 0-10 15,-12 3 2-15,-11-3-3 16,-13 0 1-16,-12 0-1 16,-31 0-1-16,-16 0 1 0,-45 0 0 15,-11 0 0-15,-4 0-1 16,-20 0 1-16,0 0-9 15,0 0-18-15,0 0-13 16,0 0-48-16,-20 0-99 16,-24 9-53-16,-15 8-271 15</inkml:trace>
  <inkml:trace contextRef="#ctx0" brushRef="#br0" timeOffset="66733.73">18896 15198 611 0,'0'0'275'0,"0"0"-176"0,0 0-20 0,0 0-48 16,0 0 25-16,0 0 6 15,339 0-28-15,-176 0-12 16,0 0-3-16,-8 0 5 0,-15 6 10 15,-13-3-23-15,-23 4 34 16,-33-3-24-16,-23-1 19 16,-24-1-10-16,-12 5-16 15,-12-7-4-15,0 0 11 16,0 4-21-16,0-4-2 16,0 0 2-16,0 0 0 15,0 0-1-15,0 1-5 16,0 8-29-16,0 9-60 15,0-2-40-15,44 0-135 16,39-7-180-16</inkml:trace>
  <inkml:trace contextRef="#ctx0" brushRef="#br0" timeOffset="67499.73">25275 15376 620 0,'0'0'272'0,"0"0"-84"0,0 0-31 0,0 0-71 16,0 0 4-16,0 0 4 15,-92-2-38-15,92 2-13 0,0 0-16 16,24 0-6-16,71 0-2 16,29 0 10-16,43 0-9 15,16 0-20-15,4 0 0 16,-7 0-3-16,-9-6 5 16,-28 6-2-16,-23-1 1 15,-41-5-1-15,-23 2-1 16,-40-2 1-16,-4 1 1 15,-12 4-1-15,0 1-23 16,0 0-46-16,0 0-112 16,-24 6-13-16,-16 10-294 15</inkml:trace>
  <inkml:trace contextRef="#ctx0" brushRef="#br0" timeOffset="81422.31">28340 16287 629 0,'0'0'274'0,"0"0"-102"0,-314-62-1 0,250 48-62 0,20 7 22 15,28 2-32-15,16 5-40 0,0 0-50 16,0 0-1-16,88 3-2 16,59 19 30-16,41 0 3 15,15-1-26-15,4 3-7 16,-20-2 2-16,-20 0-8 15,-20-8 0-15,-27 3 2 16,-17-10 0-16,-31-3-2 16,-16-4 1-16,-28 0-2 15,-20 0 1-15,-8 0-18 16,0 0-32-16,-12 4-84 16,-68 4-128-16,-51-2-190 15</inkml:trace>
  <inkml:trace contextRef="#ctx0" brushRef="#br0" timeOffset="82152.72">3933 17675 1044 0,'0'0'118'0,"0"0"-29"0,0 0-53 0,351-51 18 0,-132 34 16 15,28 0-40-15,11 1-4 16,-15-2 0-16,-44 8-9 15,-23 5-11-15,-57-1-6 16,-39 6 0-16,-33 0-1 16,-27 0 0-16,-20 0-10 15,0 0-31-15,0 19-151 16,-8 2-148-16</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8:24:39.878"/>
    </inkml:context>
    <inkml:brush xml:id="br0">
      <inkml:brushProperty name="width" value="0.05" units="cm"/>
      <inkml:brushProperty name="height" value="0.05" units="cm"/>
    </inkml:brush>
  </inkml:definitions>
  <inkml:trace contextRef="#ctx0" brushRef="#br0">1 900 6259,'0'0'11883,"4"4"-10806,11 5 1507,-18-22 2763,-5-12-2431,5 4-4441,3 14 1531,0-1 0,1 1 0,0-1 0,0 1 0,1-1-1,-1 1 1,2 0 0,-1-1 0,1 1 0,0 1 0,1-1 0,-1 0 0,1 1 0,1 0 0,-1-1-1,1 2 1,0-1 0,11-9 0,15-14 2,2 2 0,0 1 0,2 1 1,73-38-1,163-59 41,-231 105-48,203-67-360,-51 20 48,-188 63 303,-1 0 0,0-1-1,1 1 1,-1-1 0,0 0-1,0 0 1,0 0-1,-1 0 1,1 0 0,0-1-1,-1 1 1,0-1 0,4-4-1,-5 5 7,0 0 0,-1 0-1,1 0 1,0 0 0,-1 0-1,1 0 1,-1-1 0,0 1-1,0 0 1,0 0-1,0-1 1,0 1 0,0 0-1,-1 0 1,1 0 0,-1-1-1,1 1 1,-1 0 0,0 0-1,0 0 1,0 0-1,0 0 1,-2-2 0,-5-8 2,0 1 0,-1 0 1,-1 1-1,0 0 0,0 1 0,0 0 0,-21-13 1,-90-48 26,106 61-19,37 21-43,-1 1 0,-1 1 0,0 1 0,27 26-1,-40-35 31,0 1-1,-1 0 0,0 0 1,0 1-1,-1 0 0,0 0 1,0 0-1,-1 1 0,0-1 1,0 1-1,-1 0 0,0 0 0,-1 1 1,0-1-1,2 19 0,-5-18-56,0-1-1,0 1 1,-1-1-1,0 0 0,-1 1 1,0-1-1,0 0 1,-1-1-1,0 1 1,-1-1-1,1 1 0,-2-1 1,-7 9-1,-10 10-1641,-1-1-1,-35 28 0,25-23-1728,-1-1-2681</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8:24:41.426"/>
    </inkml:context>
    <inkml:brush xml:id="br0">
      <inkml:brushProperty name="width" value="0.05" units="cm"/>
      <inkml:brushProperty name="height" value="0.05" units="cm"/>
    </inkml:brush>
  </inkml:definitions>
  <inkml:trace contextRef="#ctx0" brushRef="#br0">29 170 6243,'0'0'10237,"-11"-2"-2556,-1-7-4806,10 2-2813,1-1-1,0 1 1,0-1 0,1 0-1,0 1 1,0-1-1,1 0 1,2-13-1,-2 19-62,0-1-1,0 1 0,0 0 0,0-1 1,0 1-1,0 0 0,1 0 1,-1 0-1,1 0 0,0 0 1,-1 0-1,1 1 0,0-1 1,0 0-1,0 1 0,0-1 1,0 1-1,0 0 0,1 0 0,-1 0 1,0 0-1,1 0 0,-1 0 1,1 1-1,-1-1 0,0 1 1,1 0-1,-1 0 0,1 0 1,2 0-1,0 0-4,0 0 0,0 0 0,0 0 0,0 1 0,-1 0 1,1 0-1,0 0 0,0 0 0,-1 1 0,1 0 0,-1 0 0,0 0 0,1 1 1,-1-1-1,5 5 0,-4-2 9,-1 0 0,0 0 0,-1 0 0,1 0 0,-1 1-1,0-1 1,-1 1 0,1 0 0,-1-1 0,0 1 0,2 12 0,-1 2 54,-1 0-1,0-1 1,-2 34-1,-1-16-68,1-37 121,8-41 75,-4 28-187,0 1-1,0-1 1,2 1 0,-1 0-1,1 0 1,1 1 0,0-1-1,1 1 1,0 1 0,0 0-1,17-15 1,-25 25 2,1 0 0,-1 0 0,1 0 0,-1 0 0,1 0 0,-1-1 0,1 1 0,-1 1 0,1-1 0,-1 0 0,1 0 0,-1 0 0,1 0 0,-1 0 0,1 0 1,-1 0-1,1 1 0,-1-1 0,1 0 0,-1 0 0,0 1 0,1-1 0,-1 0 0,1 1 0,-1-1 0,0 0 0,1 1 0,-1-1 0,0 1 0,0-1 0,1 1 0,-1-1 0,0 1 0,12 17-33,-12-17 42,20 39 15,-14-26-12,0-1 1,1 0 0,11 16-1,-16-27-15,0 1-1,0-1 0,0 1 1,0-1-1,0 0 0,1 0 1,-1 0-1,1 0 1,0 0-1,0 0 0,-1-1 1,1 0-1,0 1 0,0-1 1,0 0-1,1 0 0,-1-1 1,0 1-1,6 0 0,-3-2-2,0 1 0,-1-1-1,1-1 1,-1 1-1,1-1 1,-1 0-1,0 0 1,1-1-1,-1 1 1,-1-1-1,1 0 1,0-1-1,-1 1 1,1-1 0,-1 0-1,0 0 1,0 0-1,-1 0 1,1-1-1,-1 1 1,0-1-1,0 0 1,0 0-1,-1 0 1,2-7-1,3-4 20,-1-1 0,-1 1-1,-1-1 1,0 0-1,-1 0 1,-1-1-1,0-19 1,-2 36-1,0 1-1,0 0 1,0-1-1,1 1 1,-1-1 0,0 1-1,0 0 1,0-1-1,0 1 1,0-1 0,0 1-1,0-1 1,0 1-1,0 0 1,0-1 0,0 1-1,0-1 1,0 1-1,-1 0 1,1-1-1,0 1 1,0-1 0,0 1-1,-1 0 1,1-1-1,0 1 1,0 0 0,-1-1-1,1 1 1,0 0-1,-1-1 1,1 1 0,0 0-1,-1 0 1,1 0-1,0-1 1,-1 1 0,0 0-1,-11 14 42,-9 30-109,17-28 46,1 0-1,1 0 0,0 1 1,1-1-1,1 0 0,1 1 1,4 28-1,-4-42 1,0-1 0,0 1 0,0-1 0,1 1 0,-1-1 0,1 0 0,0 1 0,0-1 0,0 0 0,0 0 0,0 0 0,0-1 0,0 1 0,0 0 0,1-1 0,-1 0 0,1 1 1,-1-1-1,1 0 0,0 0 0,-1 0 0,1-1 0,0 1 0,0-1 0,0 1 0,-1-1 0,1 0 0,0 0 0,4-1 0,-4 1 12,1 0-1,0 0 1,0-1 0,-1 1-1,1-1 1,0 0-1,-1 0 1,1-1 0,0 1-1,-1-1 1,0 1 0,1-1-1,-1 0 1,0 0 0,0-1-1,0 1 1,0-1-1,0 1 1,-1-1 0,1 0-1,1-4 1,-1 1 14,0 1 0,0-1 1,-1-1-1,0 1 0,-1 0 0,1 0 0,-1-1 0,0 1 1,-1-1-1,1 1 0,-1-1 0,-1 1 0,1 0 1,-1-1-1,0 1 0,-3-10 0,2 12-26,0 0 0,0 1 0,0-1 0,0 1-1,0-1 1,-1 1 0,0 0 0,1 0 0,-1 0 0,0 1 0,0-1 0,-1 1 0,1-1-1,0 1 1,-1 0 0,0 0 0,1 1 0,-1-1 0,0 1 0,0 0 0,0 0-1,0 0 1,0 0 0,0 1 0,0-1 0,0 1 0,-5 1 0,4-1 61,5-1-229,-1 1 0,1 0 0,-1 0-1,1 0 1,-1 0 0,1 0 0,-1 0 0,1 0-1,-1 0 1,1 0 0,-1 0 0,1 0-1,-1 0 1,1 0 0,-1 0 0,1 1 0,-1-1-1,1 0 1,-1 0 0,1 1 0,-1-1 0,1 0-1,-1 1 1,1-1 0,0 0 0,-1 1 0,1-1-1,-1 0 1,1 1 0,0-1 0,0 1 0,-1-1-1,1 1 1,0-1 0,0 1 0,-1-1-1,1 1 1,0-1 0,0 1 0,0-1 0,0 1-1,0-1 1,0 1 0,0-1 0,0 2 0,0 15-5715</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8:24:41.793"/>
    </inkml:context>
    <inkml:brush xml:id="br0">
      <inkml:brushProperty name="width" value="0.05" units="cm"/>
      <inkml:brushProperty name="height" value="0.05" units="cm"/>
    </inkml:brush>
  </inkml:definitions>
  <inkml:trace contextRef="#ctx0" brushRef="#br0">0 1 14759,'0'0'8964,"16"0"-10725,-5 0-1697,-1 2-1552,9-2-6483</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8:24:42.369"/>
    </inkml:context>
    <inkml:brush xml:id="br0">
      <inkml:brushProperty name="width" value="0.05" units="cm"/>
      <inkml:brushProperty name="height" value="0.05" units="cm"/>
    </inkml:brush>
  </inkml:definitions>
  <inkml:trace contextRef="#ctx0" brushRef="#br0">16 243 11605,'0'0'9602,"-2"16"-8615,-1 8-706,-3 19 53,3 1 0,2 58 0,1-99-340,1 0 0,0-1 0,0 1 0,0-1 0,0 0-1,0 1 1,0-1 0,1 0 0,-1 0 0,1 1 0,0-1 0,-1 0-1,1-1 1,0 1 0,0 0 0,0 0 0,1-1 0,-1 0-1,0 1 1,1-1 0,-1 0 0,0 0 0,1 0 0,3 1-1,-1-1 1,-1 1 0,1-1 0,0 0 0,0-1 0,-1 1 0,1-1-1,0 0 1,0 0 0,0 0 0,0-1 0,-1 0 0,1 0-1,6-1 1,-10 0 13,1 0-1,0 1 0,0-1 1,-1 0-1,1 0 1,-1 0-1,1 0 0,-1 0 1,0-1-1,0 1 0,0 0 1,0 0-1,0-1 1,0 1-1,-1-1 0,1 1 1,-1-1-1,0 1 0,1-1 1,-2-3-1,2-2 16,-1 0 0,0 1-1,-1-1 1,1 1 0,-5-15-1,1 13 110,0 0-1,-1 0 0,0 1 0,-1-1 0,0 2 0,0-1 1,-13-12-1,13 15-21,0-1 0,0-1 0,0 1 0,1-1 0,0 0 1,0 0-1,1 0 0,0-1 0,0 0 0,1 1 0,0-1 0,0-1 0,-1-8 1,2 7-77,1 0 1,1 0-1,0 0 1,0 0-1,1-1 1,0 1-1,5-19 1,-3 22-23,-1 1 1,1 0-1,1 0 0,-1 0 1,1 0-1,0 0 0,0 1 1,1-1-1,-1 1 1,1 1-1,0-1 0,8-5 1,-4 4-14,-1 0 0,1 1 0,0 0 0,0 0 0,1 1 0,16-5 0,-23 8 2,-1 1 0,1-1-1,-1 0 1,1 1-1,0-1 1,-1 1-1,1 0 1,-1 0 0,1 0-1,0 0 1,-1 0-1,1 1 1,0-1-1,-1 1 1,1 0 0,-1 0-1,1 0 1,-1 0-1,1 0 1,-1 0-1,0 1 1,0-1 0,0 1-1,1-1 1,-1 1-1,-1 0 1,1 0-1,0 0 1,0 0 0,1 3-1,6 13 77,-2 0 0,0 1 0,-1-1 0,-1 1-1,5 37 1,2 104 596,-10-129-601,4 398 554,8 108-514,-13-520-107,-1-8-5,0 1 0,1 0 1,0-1-1,0 1 0,1-1 0,1 0 1,-1 1-1,2-1 0,-1 0 0,1-1 1,5 10-1,-8-17 1,0 0-1,1 0 1,-1 0-1,0 0 1,0-1-1,1 1 1,-1 0-1,0 0 1,1-1-1,-1 1 1,1-1 0,-1 1-1,1-1 1,-1 0-1,1 0 1,-1 1-1,1-1 1,0 0-1,-1 0 1,1-1-1,-1 1 1,1 0 0,-1 0-1,1-1 1,-1 1-1,1-1 1,-1 1-1,1-1 1,-1 0-1,0 1 1,1-1-1,-1 0 1,1-1 0,4-2 21,0 0 1,0-1 0,-1 0-1,0 1 1,7-10 0,-2-1-18,0 0 1,-1 0 0,-1-1 0,0 0-1,-1-1 1,-1 1 0,-1-1-1,0-1 1,-1 1 0,-1 0 0,-1-1-1,0 0 1,-1 0 0,-1 0-1,-1 1 1,-4-26 0,3 35-7,0-1 1,0 0-1,-1 1 1,0 0-1,-1 0 1,0 0-1,0 0 0,0 0 1,-1 1-1,0 0 1,-1 0-1,0 0 1,0 0-1,0 1 1,-1 0-1,0 1 1,-12-9-1,-10-3 23,0 1-1,-1 2 1,-40-14-1,63 25-8,4 2-13,1 0-1,0 0 1,-1 0-1,1 0 1,0 0-1,0 0 1,0-1-1,0 1 1,0-1-1,0 0 1,0 1-1,-3-5 1,5 5-2,0 0 1,-1 1 0,1-1 0,0 0 0,-1 0 0,1 0 0,0 0 0,0 0-1,0 0 1,0 0 0,0 0 0,0 0 0,0 0 0,0 0 0,0 0 0,0 0-1,0 0 1,1 0 0,-1 0 0,0 1 0,1-1 0,0-1 0,1-2-4,1 0 0,0 1 0,0-1 0,1 1-1,-1 0 1,1 0 0,-1 1 0,1-1 0,0 1 0,0-1 0,5-1 0,38-15-2521,83-22 1,15-6-3933,-107 31-357</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8:24:42.961"/>
    </inkml:context>
    <inkml:brush xml:id="br0">
      <inkml:brushProperty name="width" value="0.05" units="cm"/>
      <inkml:brushProperty name="height" value="0.05" units="cm"/>
    </inkml:brush>
  </inkml:definitions>
  <inkml:trace contextRef="#ctx0" brushRef="#br0">0 213 14487,'0'0'10983,"4"-7"-10788,-2 3-186,0 1-1,1 0 1,-1 0 0,1 0 0,-1 1-1,1-1 1,0 1 0,0-1-1,0 1 1,0 0 0,1 0-1,-1 0 1,1 1 0,-1-1-1,1 1 1,-1 0 0,1 0 0,6-1-1,15-3 19,49-1-1,-22 2 50,31-6-90,137-34 1,-217 43 18,0 0 0,0 0 1,0 0-1,-1-1 0,1 1 0,0 0 1,-1-1-1,1 0 0,-1 0 1,1 0-1,-1 0 0,0 0 0,0 0 1,0-1-1,0 1 0,-1 0 0,1-1 1,2-4-1,-4 6-2,0-1 1,1 1-1,-1-1 0,0 1 1,0-1-1,0 1 0,0-1 1,0 1-1,0-1 0,0 1 1,0-1-1,-1 0 1,1 1-1,-1-1 0,1 1 1,-1 0-1,1-1 0,-1 1 1,0-1-1,0 1 0,0 0 1,0 0-1,0-1 0,0 1 1,0 0-1,0 0 0,0 0 1,0 0-1,-1 0 1,1 0-1,0 1 0,-1-1 1,1 0-1,-1 1 0,1-1 1,-2 0-1,1 0 9,0 0 1,0 0 0,-1 0-1,1 0 1,0 0-1,0 0 1,-1 0-1,1 1 1,-1-1-1,1 1 1,0 0-1,-1 0 1,1 0-1,-1 0 1,1 0-1,-1 0 1,1 1-1,0-1 1,-1 1 0,1 0-1,0-1 1,-1 1-1,1 0 1,0 0-1,0 1 1,0-1-1,0 0 1,0 1-1,0-1 1,0 1-1,0 0 1,1 0-1,-1-1 1,1 1-1,-1 0 1,-1 4-1,-2 5 98,0 1 0,1 0-1,0 0 1,1 1-1,-3 22 1,3-18-36,-32 341 297,31-294-795,1 13-3224,3-52-398,0 0-3328,0-22 6112</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8:24:44.062"/>
    </inkml:context>
    <inkml:brush xml:id="br0">
      <inkml:brushProperty name="width" value="0.05" units="cm"/>
      <inkml:brushProperty name="height" value="0.05" units="cm"/>
    </inkml:brush>
  </inkml:definitions>
  <inkml:trace contextRef="#ctx0" brushRef="#br0">1 137 6723,'0'0'14420,"13"-8"-13689,42-23-51,-53 29-645,0 1 0,1 0 0,-1-1 0,0 1 0,1 0 0,-1 0 0,0 1 0,1-1 0,-1 0 0,1 1 0,-1-1 0,1 1 0,-1 0 0,1 0 0,0 0 0,-1 0 0,1 1 0,-1-1 0,1 1 0,-1-1 0,1 1 0,-1 0-1,0 0 1,1 0 0,-1 0 0,0 0 0,0 1 0,1-1 0,-1 1 0,0-1 0,-1 1 0,1 0 0,0 0 0,0 0 0,-1 0 0,1 0 0,-1 0 0,0 0 0,1 0 0,-1 1 0,0-1 0,1 5 0,2 5 126,-1 1 0,0 0 0,0 0 0,-2 0 0,1-1 0,-2 16 0,0-26-146,0 0 1,0 0-1,-1 0 1,1-1-1,-1 1 1,1 0-1,-1 0 1,0 0-1,0-1 1,0 1-1,0 0 1,0-1-1,0 1 1,0-1-1,0 1 1,0-1-1,-1 1 1,1-1-1,-1 0 1,1 0-1,-1 0 1,1 0-1,-1 0 1,0 0-1,0 0 0,1 0 1,-1-1-1,0 1 1,0-1-1,0 1 1,0-1-1,0 0 1,1 0-1,-1 0 1,0 0-1,0 0 1,0 0-1,0 0 1,0-1-1,-2 0 1,3 0-3,0 1-1,0-1 1,0 0 0,1 0 0,-1 0 0,0 0-1,1 0 1,-1 1 0,1-1 0,-1 0-1,1-1 1,0 1 0,-1 0 0,1 0 0,0 0-1,0 0 1,-1 0 0,1 0 0,0 0 0,0 0-1,0 0 1,1-2 0,-1-34 262,0 27-268,0 6 1,1 1 0,-1-1 1,1 0-1,-1 0 0,1 1 0,0-1 0,0 1 0,1-1 1,-1 1-1,1-1 0,0 1 0,0 0 0,0 0 0,0 0 1,0 0-1,1 0 0,3-3 0,0 1-15,0 0 0,1 0 0,0 1-1,-1 0 1,2 0 0,-1 1 0,14-5 0,1 2-18,0 0 1,0 2 0,1 1-1,44-1 1,-42 5-45,-13-1 3,-1 1-1,1-2 1,0 1-1,-1-2 1,18-3-1,-27 5 89,1-1 0,-1 0 0,1 0-1,-1 0 1,0-1 0,0 1 0,0 0 0,1-1-1,-1 0 1,0 1 0,-1-1 0,1 0 0,0 0-1,-1 0 1,1 0 0,-1 0 0,1 0 0,-1 0-1,0-1 1,0 1 0,0-1 0,0 1 0,0 0 0,-1-1-1,1 1 1,-1-1 0,0 0 0,1 1 0,-1-1-1,-1-2 1,1 4 21,-1 0 0,1 0-1,-1 1 1,0-1 0,1 0-1,-1 1 1,0-1 0,0 1-1,0-1 1,1 1 0,-1-1-1,0 1 1,0 0 0,0-1-1,0 1 1,0 0 0,0 0-1,0 0 1,0-1 0,0 1-1,0 0 1,0 0 0,1 0-1,-1 1 1,0-1 0,-1 0-1,-31 3 116,28-1-140,0 0-1,0 0 0,0 0 1,0 1-1,0 0 1,0 0-1,1 0 0,-1 0 1,1 1-1,0 0 1,0 0-1,1 0 1,-1 0-1,1 1 0,0 0 1,0-1-1,0 1 1,0 0-1,-1 6 0,-1 1-3,0 0-1,1 0 0,0 0 0,1 0 0,1 1 0,0-1 0,0 19 1,1-25-22,1-1 0,1 0 0,-1 1 0,1-1 0,0 0 1,0 1-1,0-1 0,1 0 0,0 0 0,0 0 0,4 8 1,-3-9-2,0-1 1,0 0-1,0 0 1,0 0-1,0-1 1,1 1-1,-1-1 1,1 0-1,0 1 1,-1-2 0,1 1-1,0 0 1,0-1-1,0 0 1,7 2-1,0-1-5,-1-1 0,1 0 1,0 0-1,0-1 0,0 0 0,0-1 0,0 0 0,-1 0 0,1-2 0,0 1 1,-1-1-1,0-1 0,0 0 0,0 0 0,0-1 0,0 0 0,-1-1 0,0 0 1,0 0-1,-1-1 0,0 0 0,0-1 0,0 0 0,-1 0 0,0 0 1,-1-1-1,0 0 0,0 0 0,-1-1 0,0 0 0,-1 0 0,0 0 0,0 0 1,3-18-1,-4-23 771,-5 51-724,0 0-1,0 1 0,-1-1 0,1 0 0,0 1 0,0-1 1,0 1-1,0-1 0,-1 1 0,1 0 0,0 0 1,0 0-1,1 0 0,-4 3 0,0 2-31,0 0-1,0 0 0,1 0 0,0 1 1,0-1-1,1 1 0,-1 0 1,1 0-1,1 1 0,0-1 1,-3 15-1,3-5-11,0-1-1,1 1 1,0 0-1,4 26 1,-2-40 1,-1 0 1,1 0-1,0-1 1,1 1-1,-1 0 0,0-1 1,1 1-1,-1-1 1,1 1-1,0-1 1,0 0-1,0 0 1,0 1-1,0-1 0,0-1 1,1 1-1,-1 0 1,1-1-1,-1 1 1,1-1-1,0 0 0,-1 0 1,1 0-1,0 0 1,0 0-1,0 0 1,5 0-1,10 2-107,0-1 0,0-1 0,23-1 0,-29 0-9,-5 0 74,-1-1 0,0 0 0,1 0 0,-1-1 0,0 1 1,0-1-1,0-1 0,0 1 0,-1-1 0,1 0 0,-1 0 0,1-1 0,-1 1 0,0-1 0,-1-1 0,1 1 0,-1 0 0,7-9 0,6-10-26,-1 0 0,-2-1 0,13-27 0,9-14 169,-36 64-83,1 0 0,-1 1 1,0-1-1,1 0 1,-1 0-1,1 0 0,0 0 1,-1 0-1,1 1 1,-1-1-1,1 0 1,0 1-1,0-1 0,-1 0 1,1 1-1,0-1 1,0 1-1,0-1 0,0 1 1,0-1-1,0 1 1,0 0-1,0 0 1,0-1-1,-1 1 0,1 0 1,0 0-1,0 0 1,0 0-1,0 0 0,0 0 1,0 0-1,0 0 1,0 1-1,0-1 0,0 0 1,0 1-1,0-1 1,0 0-1,0 1 1,0-1-1,0 1 0,-1-1 1,1 1-1,0 0 1,0-1-1,-1 1 0,1 0 1,0 0-1,-1-1 1,2 2-1,4 6 33,-1 1 0,1 0-1,-1 0 1,4 13 0,1-3-18,-3-7-10,1 1 0,-2 0 0,0 1 0,0-1 0,-1 1 0,-1 0 1,0 1-1,-1-1 0,-1 1 0,1 21 0,-3-34-9,0 0 1,-1 0-1,1 0 1,-1 0-1,0 0 1,0 0-1,0 0 1,0 0-1,0 0 1,0 0-1,0-1 1,-1 1-1,1 0 1,0-1-1,-1 1 1,0-1-1,1 0 1,-1 1-1,0-1 1,0 0-1,1 0 0,-1 0 1,0 0-1,0 0 1,0-1-1,0 1 1,0-1-1,-1 1 1,-1-1-1,-12 4-452,-1-1 0,-29 0 1,27-1-1143,-20 2-2940,-1-2-1697</inkml:trace>
</inkml:ink>
</file>

<file path=ppt/ink/ink7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5-08-27T11:29:33.291"/>
    </inkml:context>
    <inkml:brush xml:id="br0">
      <inkml:brushProperty name="width" value="0.05292" units="cm"/>
      <inkml:brushProperty name="height" value="0.05292" units="cm"/>
      <inkml:brushProperty name="color" value="#FF0000"/>
    </inkml:brush>
  </inkml:definitions>
  <inkml:trace contextRef="#ctx0" brushRef="#br0">19262 2557 941 0,'0'0'192'0,"0"0"-50"0,0 0 13 0,0 0-45 0,0 0-37 16,0 0-45-16,0 0-23 16,8 18-1-16,20 29 17 15,4 4 9-15,4 0-12 16,-12-5-9-16,-12 0-5 16,-4-10 4-16,-4-5-6 15,-4-10-2-15,0-12 9 16,0-4-8-16,8-5 3 0,-8 0 0 15,0 0 63-15,0-38-10 16,0-21-24-16,0-15-28 16,0-14-2-16,0-6-3 15,0 3 2-15,12 17-1 16,4 14-1-16,-4 20 1 16,-4 20 3-16,-5 9 4 15,-3 8-8-15,0 3 5 16,0 0-10-16,8 3 2 15,4 28-5-15,24 18 7 16,12 11 1-16,-4 4 0 16,-4-4 6-16,-9-7-9 15,13-8 6-15,-16-13-2 16,4-10-1-16,-16-9 0 0,-4-13-1 16,0 0 1-16,-4 0 0 15,28-6 2-15,7-28 7 16,9-17-7-16,4-14 7 15,12-8-4-15,-17 1-5 16,-3 7 2-16,-4 19-8 16,-12 17 8-16,-16 14-2 15,-8 11 1-15,-8 4-1 16,0 0-2-16,12 15-7 16,15 30 3-16,17 18 6 15,-8 10 2-15,8 4-2 0,-16 5 1 16,-4 1-1-1,0-9 1-15,7-3-3 0,-19-12-8 16,24-12-17 0,-12-16-54-16,8-3-38 15,16-11-88-15,-1-17-106 16,25 0-136-16</inkml:trace>
  <inkml:trace contextRef="#ctx0" brushRef="#br0" timeOffset="218.63">21209 2710 850 0,'0'0'340'0,"0"0"-181"0,0 0-34 0,0 0-50 0,0 0-53 0,0 0-14 16,283-12-6-16,-187 6-2 15,-5 2-2-15,-19 4-17 16,-4 0-92-16,-21 0-90 15,-11 0-63-15,-36 14-213 16</inkml:trace>
  <inkml:trace contextRef="#ctx0" brushRef="#br0" timeOffset="383.08">21444 2943 213 0,'0'0'396'16,"0"0"-171"-16,0 0-61 15,0 0-35-15,0 0-22 16,0 0 3-16,80 12-33 0,-16-12-37 15,3-3-32 1,5-9-7-16,8 2 0 0,3-2-1 16,1 1-56-16,7 0-116 15,-7-5-87-15,4-4-284 16</inkml:trace>
  <inkml:trace contextRef="#ctx0" brushRef="#br0" timeOffset="617.38">22822 2498 950 0,'0'0'329'0,"0"0"-84"0,0 0-116 15,0 0-31 1,0 0-42-16,0 0-25 0,0-38-22 16,0 38-5-16,0 31-2 15,16 13 5-15,4 14-2 16,-8 0-3-16,-12 9-4 15,0 2-4-15,12-5-33 16,-12-4-49-16,24-7-71 16,-1-14-91-16,13-10-81 15,8-15-322-15</inkml:trace>
  <inkml:trace contextRef="#ctx0" brushRef="#br0" timeOffset="957.62">23407 2807 808 0,'0'0'265'16,"0"0"-68"-16,0 0-30 16,0 0-43-16,0 0-67 15,0 0-41-15,12-38-16 16,-12 70 0-16,0 8 0 16,0 3 8-16,0 0-8 15,24-1 4-15,12-11-3 16,-4-6-1-16,8-5 6 15,3-14-6-15,13-6 0 16,4 0 3-16,-12-5 10 16,7-26 0-16,-15-6 6 15,-20-6-3-15,-16 0 8 0,-4-4-1 16,0-2-1-16,-48 3-13 16,-31 14-8-16,-9 6-1 15,-11 13-5-15,3 13-18 16,4 0-57-16,9 0-112 15,-9 31-187-15,17 9-439 16</inkml:trace>
  <inkml:trace contextRef="#ctx0" brushRef="#br0" timeOffset="1433.68">19155 3828 1142 0,'0'0'111'0,"0"0"62"0,0 0-83 0,0 0-18 0,0 0-19 0,0 0-43 16,537 0 13-16,-222-6 8 15,15 3-29-15,-3 1 16 16,-36-2-9-16,-45 4-9 16,-62 0 3-16,-53-3-3 15,-39 3 0-15,-45-4-1 16,-11 4 0-16,-24 0 0 16,-4 0-14-16,-8 0-27 15,0 0-47-15,0 0-93 0,-12 0-148 16,-32 0-534-1</inkml:trace>
  <inkml:trace contextRef="#ctx0" brushRef="#br0" timeOffset="8350.2">10857 6549 544 0,'0'0'309'0,"0"0"-137"0,0 0-86 0,0 0-39 0,0 0-11 16,0 0-30-16,0 0-1 15,387-6 0-15,-224 3-5 16,-12 3 5-16,-8 0 9 16,9 0-7-16,-13 0-1 15,-7 0 9-15,-17 0-4 16,-43 0 6-16,-29 0-14 16,-31 0 14-16,-12 0-6 15,0 0-5-15,0 0 0 16,0 0-6-16,0 0-6 0,0 0-9 15,0 13-68-15,-24 3-121 16,-19-2-397-16</inkml:trace>
  <inkml:trace contextRef="#ctx0" brushRef="#br0" timeOffset="13729.58">4762 8398 855 0,'0'0'279'0,"0"0"-133"0,0 0-90 0,0 0-16 0,0 0-24 15,0 0-15-15,0 0 4 16,23-7-2-16,21 10 19 16,-16 1 20-16,4-4-9 0,16 0-17 15,8 0 19 1,7-24-23-16,17-10-9 0,15-4-3 15,21-6-3-15,11-1-61 16,13 1-112-16,15-3-123 16,-8-2-386-1</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8:27:05.134"/>
    </inkml:context>
    <inkml:brush xml:id="br0">
      <inkml:brushProperty name="width" value="0.05" units="cm"/>
      <inkml:brushProperty name="height" value="0.05" units="cm"/>
    </inkml:brush>
  </inkml:definitions>
  <inkml:trace contextRef="#ctx0" brushRef="#br0">1 968 2465,'0'1'21111,"8"-5"-19892,6-6-1159,-2-1 0,0 0 0,0-1-1,-1 0 1,0-1 0,-1 0-1,-1 0 1,0-1 0,-1 0 0,0-1-1,-1 0 1,8-25 0,-5 8-38,-1 0 0,-2-1 0,-1 1 1,-2-1-1,0-44 0,-2-2 49,-4-155-168,0 210 194,-1 0 1,-1 1-1,-1-1 0,-1 1 1,-1 0-1,-1 0 0,-17-32 0,25 55-79,0 1-1,0-1 0,0 0 0,0 1 0,0-1 0,-1 1 0,1-1 0,0 0 0,0 1 0,0-1 1,-1 0-1,1 1 0,0-1 0,0 0 0,-1 1 0,1-1 0,0 0 0,0 0 0,-1 1 0,1-1 1,0 0-1,-1 0 0,1 0 0,0 0 0,-1 1 0,1-1 0,-1 0 0,1 0 0,0 0 0,-1 0 1,1 0-1,0 0 0,-1 0 0,1 0 0,-1 0 0,1 0 0,0 0 0,-1 0 0,1 0 0,-1 0 1,1 0-1,0-1 0,-1 1 0,1 0 0,0 0 0,-1 0 0,1 0 0,0-1 0,-1 1 0,1 0 0,0 0 1,0-1-1,-1 1 0,1 0 0,0-1 0,0 1 0,-1 0 0,1-1 0,0 1 0,0 0 0,0-1 1,0 1-1,-1 0 0,1-1 0,0 0 0,-7 40-275,6-31 345,-17 153 152,6 324-1,13-324-85,19 742 103,-14-562 51,-7-366-699,-2-1 1,-6-27-1,-3-40-2376,11-105-7883,1 118 4945</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8:27:05.524"/>
    </inkml:context>
    <inkml:brush xml:id="br0">
      <inkml:brushProperty name="width" value="0.05" units="cm"/>
      <inkml:brushProperty name="height" value="0.05" units="cm"/>
    </inkml:brush>
  </inkml:definitions>
  <inkml:trace contextRef="#ctx0" brushRef="#br0">37 91 12230,'0'0'7955,"18"-15"-7544,62-43-61,-76 55-328,1 1 0,0 0 0,0 0 1,-1 0-1,1 0 0,1 1 1,-1 0-1,0 0 0,0 1 1,0-1-1,1 1 0,-1 0 0,10 1 1,4 0 65,-14-1-64,0 1 1,0-1-1,0 1 1,0 0-1,0 0 1,0 1-1,0-1 1,-1 1-1,1 0 1,-1 0-1,1 1 1,-1-1-1,0 1 1,0 0 0,0 0-1,0 0 1,0 1-1,-1-1 1,0 1-1,1 0 1,-1 0-1,-1 0 1,1 1-1,-1-1 1,1 1-1,-1-1 1,-1 1-1,1 0 1,-1-1-1,1 1 1,-1 0-1,0 7 1,0-4 17,0 0 1,0 1 0,-1-1-1,0 0 1,0 1 0,-1-1-1,-1 0 1,1 1 0,-1-1-1,0 0 1,-1 0 0,0 0-1,0-1 1,-1 1 0,0-1-1,0 0 1,-1 0 0,0 0-1,-7 8 1,-6 1-38,-1 1 1,-1-2-1,-1-1 0,0 0 1,0-2-1,-1 0 0,-1-2 1,0 0-1,0-2 0,-1 0 1,-33 6-1,49-14 1486,39-21-23589</inkml:trace>
</inkml:ink>
</file>

<file path=ppt/ink/ink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5-08-27T11:17:33.485"/>
    </inkml:context>
    <inkml:brush xml:id="br0">
      <inkml:brushProperty name="width" value="0.05292" units="cm"/>
      <inkml:brushProperty name="height" value="0.05292" units="cm"/>
      <inkml:brushProperty name="color" value="#FF0000"/>
    </inkml:brush>
  </inkml:definitions>
  <inkml:trace contextRef="#ctx0" brushRef="#br0">9297 18261 882 0,'0'0'253'16,"0"0"-100"-16,0 0-44 0,0 0-41 0,0 0-18 0,0 0-40 15,0 0-7-15,0 0 3 0,-12 34 21 16,12-23-13-16,0-5-3 16,0 1-2-16,0-7-2 15,0 0-5-15,0 0 14 16,0 0-7-16,55-17 6 16,25-34 4-16,16-11-13 15,23-14-5-15,-4 6-1 16,13-3-15-16,3 5-72 15,9 3-135-15,-13-5-222 16</inkml:trace>
  <inkml:trace contextRef="#ctx0" brushRef="#br0" timeOffset="5479.27">9309 12048 585 0,'0'0'557'0,"0"0"-405"0,0 0 4 0,0 0-41 0,0 0-49 0,0 0-25 15,0 0-23-15,11-4-7 16,137 2 11-16,55-7 12 16,52-4 1-16,35 3-24 15,-7 8-7-15,-16 2 1 16,-44 0-4-16,-48 0-2 15,-48 12 0-15,-67-2-1 16,-16-1 2-16,-32-6 0 16,-12-1 2-16,0-2-2 15,0 0 2-15,0 0 3 16,0 0-2-16,0 0-1 16,0 0-2-16,-8 0-3 0,-28 0-38 15,-12 0-51 1,0 0-148-16,1 0-287 0</inkml:trace>
  <inkml:trace contextRef="#ctx0" brushRef="#br0" timeOffset="7346.12">27883 12096 763 0,'0'0'245'0,"0"0"-14"0,0 0-152 0,0 0 21 0,0 0-31 16,0 0-38-16,-108 13-21 15,120-7-4-15,60 1 0 16,43-2 38-16,36-5-18 16,17 0-21-16,3 0-2 15,4 0-2-15,-32 0-1 16,-23 4-5-16,-17 0-22 16,-35 2-77-16,-20 6-53 15,-12-1-145-15,-28-2-365 0</inkml:trace>
  <inkml:trace contextRef="#ctx0" brushRef="#br0" timeOffset="13162.99">11550 4184 827 0,'0'0'244'0,"0"0"-56"0,0 0-93 0,0 0 25 0,0 0-33 0,0 0-55 15,0 0-10-15,-36-4-11 16,36 4-7-16,12 0 3 15,92 0-3-15,51 4 12 16,40 0 5-16,16 0-21 16,0 4 6-16,8-2-5 15,-20-2-1-15,-12 2-1 16,-35-3 1-16,-33 0 0 16,-35 1 2-16,-36-1-4 15,-29-3-3-15,-15 0 5 16,-4 0 6-16,0 0-5 0,0 0-1 15,0 0 0-15,0 0-7 16,0 0 7-16,0 4-71 16,-4 5-114-16,-27 0-95 15,7-7-364-15</inkml:trace>
  <inkml:trace contextRef="#ctx0" brushRef="#br0" timeOffset="14512.59">22448 4200 836 0,'0'0'89'0,"0"0"74"0,0 0-53 0,0 0-22 0,0 0-24 0,0 0 8 15,-148-3-19-15,148 3-15 16,0 0 6-16,0-5-15 16,20 5-18-16,60 0-5 15,51 0 4-15,33-1-1 16,23-2-8-16,0 3 4 15,-12 0-5-15,-12 0 3 16,-11 0-3-16,-33 0 0 16,-15 0 0-16,-13 0-1 15,-31 0 1-15,0 0 1 16,-25 0 1-16,-11 0-2 16,-12 0 0-16,-4 0 0 15,-8 0-1-15,0 0 1 0,0 0-16 16,0 0-64-16,0 0-50 15,-8 0-34-15,-4 0-235 16,12 0-391-16</inkml:trace>
  <inkml:trace contextRef="#ctx0" brushRef="#br0" timeOffset="16012.42">2890 5305 911 0,'0'0'133'0,"0"0"-62"0,0 0 0 0,0 0 16 0,0 0-28 15,0 0-45-15,144 21 1 16,7-13 10-16,36-5 9 16,8 3-13-16,16-3-16 15,0 1 5-15,0-2-10 16,-24-2 0-16,-23 5 11 0,-33 3-10 16,-39-1-1-1,-13-5-1-15,-31 5 0 0,0 1-32 16,-12 2-53-16,-5 7-88 15,-15-5-106-15,-4-5-337 16</inkml:trace>
  <inkml:trace contextRef="#ctx0" brushRef="#br0" timeOffset="16863.06">8827 5317 959 0,'0'0'153'0,"0"0"-11"0,0 0-81 0,0 0 35 0,0 0-3 0,0 0-63 16,-20-12-3-16,28 12-27 16,95 0 0-16,53 7 3 15,39 2 4-15,28-4-4 16,-12 3-2-16,-12-2-1 16,-24 0 0-16,-44 0-15 15,-31 5-73-15,-52-7-100 16,-48 1-308-16</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8:27:06.732"/>
    </inkml:context>
    <inkml:brush xml:id="br0">
      <inkml:brushProperty name="width" value="0.05" units="cm"/>
      <inkml:brushProperty name="height" value="0.05" units="cm"/>
    </inkml:brush>
  </inkml:definitions>
  <inkml:trace contextRef="#ctx0" brushRef="#br0">1 445 5202,'0'0'11211,"22"-7"-10315,73-23-159,-91 28-681,0 1 0,0 0 1,0 0-1,-1 0 1,1 0-1,0 1 1,1 0-1,-1 0 0,0 0 1,0 0-1,0 0 1,0 1-1,0 0 0,0 0 1,-1 0-1,1 0 1,0 0-1,0 1 1,-1 0-1,1 0 0,-1 0 1,1 0-1,-1 0 1,0 1-1,0 0 1,0-1-1,0 1 0,0 0 1,2 5-1,0-1 53,-2 1 0,1 0 0,-1 0-1,0 0 1,-1 0 0,0 0 0,0 0 0,-1 1-1,0-1 1,-1 15 0,0-21-93,0-1 0,0 1 0,0-1 0,-1 0 1,1 1-1,-1-1 0,1 0 0,-1 0 0,0 1 0,1-1 0,-1 0 1,0 0-1,0 0 0,0 0 0,0 0 0,0 0 0,0 0 0,0 0 1,0 0-1,0 0 0,0 0 0,0-1 0,-1 1 0,1-1 0,0 1 1,-2 0-1,-39 6 855,41-7-852,0-1-1,0 0 1,0 0-1,1 0 1,-1 0-1,0 0 1,1 0-1,-1-1 1,0 1-1,1 0 0,-1 0 1,1 0-1,0 0 1,-1-1-1,1 1 1,0 0-1,0 0 1,0-1-1,0 1 1,0 0-1,0 0 1,0-1-1,1-1 1,1-34 33,0 35-57,-1-1 0,0 1 0,1-1 0,-1 1 1,1 0-1,0 0 0,0 0 0,0 0 0,0 0 0,0 0 0,0 0 0,0 0 0,1 1 0,-1-1 0,1 1 0,-1 0 0,1 0 0,0 0 0,-1 0 0,1 0 0,3 0 0,69-10-202,-56 10 201,17-2-10,3 0-11,45-10 0,-74 11 17,-1 0 0,0-1-1,0 0 1,0 0 0,0-1 0,-1 0 0,0-1 0,0 0-1,0 0 1,11-9 0,-17 11 40,1 0 1,-1 0-1,0 0 0,1-1 1,-1 1-1,-1-1 0,1 0 0,-1 1 1,1-1-1,-1 0 0,0 0 1,0 0-1,-1 0 0,1 0 1,-1 0-1,0-6 0,-4 9 76,1 1 0,-1-1 0,0 1 0,0 0 0,0 0 0,0 0 0,0 0 0,1 1 1,-1 0-1,0 0 0,-5 1 0,0 4-96,1 0 1,0 0-1,0 1 1,0 0-1,1 0 1,0 1 0,0 0-1,1 0 1,0 0-1,0 1 1,1 0-1,0 0 1,1 1 0,0-1-1,0 1 1,1 0-1,0 0 1,1 0-1,0 0 1,1 1 0,0-1-1,0 0 1,1 1-1,2 11 1,-1-18-14,0 0 1,0 0-1,1 0 1,0 0 0,0 0-1,0 0 1,0-1-1,1 1 1,0-1-1,-1 1 1,1-1-1,0 0 1,1 0-1,-1 0 1,0-1 0,1 1-1,-1-1 1,1 0-1,0 0 1,0 0-1,0 0 1,0-1-1,8 2 1,7 3-45,0-1 1,0-1-1,38 2 0,-32-4 12,1-2-1,-1 0 1,0-2 0,0 0-1,43-11 1,-58 10 33,0 0 1,0-1 0,-1 0-1,1 0 1,-1-1 0,0 0 0,0-1-1,-1 0 1,0 0 0,0-1-1,0 0 1,-1-1 0,0 1-1,0-2 1,-1 1 0,9-14 0,-13 17 54,0 0 1,0 0-1,0-1 1,-1 1-1,0 0 1,0-1 0,0 1-1,0-1 1,-1 1-1,0-1 1,0 1-1,-2-8 1,2 12-10,-1 1 1,1-1-1,-1 0 1,0 1-1,1-1 1,-1 1-1,0-1 1,0 1-1,0-1 1,1 1-1,-1 0 1,0 0-1,0-1 0,0 1 1,0 0-1,0 0 1,1 0-1,-1 0 1,0 0-1,0 0 1,0 0-1,0 0 1,-1 0-1,-27 1 166,25 0-159,-4 1-48,0 0 0,-1 0 0,1 1 0,1 0-1,-1 1 1,0-1 0,1 2 0,0-1-1,0 1 1,0 0 0,1 0 0,-1 1-1,1 0 1,1 0 0,-1 1 0,1-1-1,0 1 1,0 0 0,1 0 0,0 1 0,1 0-1,-1-1 1,1 1 0,1 0 0,-1 0-1,2 1 1,-3 13 0,5-21-9,0 0 0,0 0 0,0 0 1,-1-1-1,1 1 0,0 0 0,0 0 0,0-1 1,1 1-1,-1-1 0,0 1 0,0-1 0,0 1 1,0-1-1,0 0 0,1 0 0,-1 1 0,0-1 1,0 0-1,0 0 0,1 0 0,-1 0 0,0 0 1,0-1-1,0 1 0,1 0 0,-1 0 0,1-1 0,6 0-7,0 0 17,0 0-1,1-1 1,-1 0-1,0 0 1,0-1-1,0 0 0,-1-1 1,1 1-1,-1-1 1,0-1-1,0 0 0,0 0 1,0 0-1,-1-1 1,0 1-1,8-12 0,-2 3 7,0 0 0,-2-1 0,1 0 0,-2-1 0,0 0 0,11-29 1,-11 9 34,-1 0 0,-3-1 0,0 0 0,-3 0 0,0 1 0,-6-50 0,2 1 314,-2 60 781,4 24-1123,0 1 0,0 0 0,0 0 0,-1 0 0,1 0 1,0 0-1,0 0 0,-1 0 0,1 0 0,0 0 0,0 0 0,-1 0 0,1 0 0,0 0 0,0 0 0,0 0 0,-1 0 0,1 0 1,0 0-1,0 0 0,-1 0 0,1 0 0,0 0 0,0 0 0,0 0 0,-1 0 0,1 1 0,0-1 0,0 0 0,0 0 0,-1 0 1,1 0-1,0 0 0,0 1 0,0-1 0,0 0 0,-1 0 0,1 0 0,0 1 0,0-1 0,0 0 0,0 0 0,0 1 1,0-1-1,0 0 0,-16 42 184,8 8-218,2-1 1,3 1-1,2 0 1,7 68-1,-4-100-9,1 0-1,0 0 0,2-1 1,0 0-1,0 1 1,2-2-1,0 1 1,1-1-1,14 22 1,-17-32 15,-1 0 0,1 0 0,0 0 0,0 0 0,0-1 0,1 0 0,0 0 0,0 0 0,0-1 0,0 0 0,1 0 0,0-1 0,0 0 0,0 0 1,0 0-1,0-1 0,0 0 0,1 0 0,-1-1 0,1 0 0,-1 0 0,1-1 0,0 0 0,12-2 0,-13 0 10,0 0-1,-1 0 1,1-1-1,-1 0 1,0 0-1,0-1 1,0 0-1,0 0 1,0 0-1,-1-1 1,0 1 0,0-1-1,0-1 1,0 1-1,-1-1 1,6-8-1,1-4 2,-1-1-1,0 1 1,-1-1 0,8-28-1,-8 17 74,-2 0 0,4-41 0,-15 147-170,-22 114 0,14-111-669,12-75 377,-4 10-1980</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8:27:07.063"/>
    </inkml:context>
    <inkml:brush xml:id="br0">
      <inkml:brushProperty name="width" value="0.05" units="cm"/>
      <inkml:brushProperty name="height" value="0.05" units="cm"/>
    </inkml:brush>
  </inkml:definitions>
  <inkml:trace contextRef="#ctx0" brushRef="#br0">1 1 13542,'0'0'6979,"58"21"-8755,-32 12-1186,-5 5-1952,0 3-2561</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8:27:08.073"/>
    </inkml:context>
    <inkml:brush xml:id="br0">
      <inkml:brushProperty name="width" value="0.05" units="cm"/>
      <inkml:brushProperty name="height" value="0.05" units="cm"/>
    </inkml:brush>
  </inkml:definitions>
  <inkml:trace contextRef="#ctx0" brushRef="#br0">208 427 10373,'0'0'14305,"2"-11"-13043,-1 8-1203,-1 0 1,1 0-1,-1 0 1,0 0-1,0 0 1,0-1-1,0 1 1,0 0-1,-1 0 1,0 0-1,-1-4 1,2 6-48,0 0 0,-1 1 1,1-1-1,-1 0 1,0 1-1,1-1 0,-1 1 1,1-1-1,-1 0 1,0 1-1,1 0 1,-1-1-1,0 1 0,0-1 1,1 1-1,-1 0 1,0-1-1,0 1 0,1 0 1,-1 0-1,0 0 1,-1 0-1,-1 0 0,0 0 0,0 0 0,-1 1 0,1-1-1,0 1 1,0 0 0,0 0 0,0 0 0,-4 2 0,-4 3-10,0 1 0,0 0 0,0 1 0,1 0 0,0 0 0,0 1 0,1 0 0,0 1 0,1 0 0,-10 16 0,13-19-1,0 0 0,1 1 1,0-1-1,0 1 0,1 0 0,0 0 0,1 0 0,0 0 0,0 0 0,0 0 1,1 1-1,0-1 0,1 1 0,0-1 0,0 1 0,1-1 0,2 12 0,-1-18-8,-1 1 0,1 0 0,0-1 0,0 1 0,0-1-1,1 1 1,-1-1 0,0 0 0,1 0 0,0 0 0,-1 0-1,1 0 1,0-1 0,0 1 0,0-1 0,0 0 0,0 0-1,0 0 1,0 0 0,1-1 0,-1 1 0,0-1-1,0 0 1,6 0 0,10 1-3,0-1-1,33-3 1,-39 0-5,0 0 1,0 0 0,0-1-1,0-1 1,-1 0 0,0-1-1,0 0 1,0-1-1,-1 0 1,0-1 0,-1 0-1,1-1 1,-1 0 0,-1-1-1,0 0 1,0 0 0,13-22-1,-6 6 5,0-2 0,-2 0-1,-1-1 1,-1 0 0,-1-1-1,9-46 1,-12 38 501,-2 0 1,-2 0 0,0-45-1,-5 85-454,1 1 0,-1-1 0,1 0 0,-1 0 0,0 0 0,0 0 1,0 0-1,0 0 0,0 0 0,0-1 0,-3 4 0,-5 8 14,-2 12-54,0 0 1,2 0-1,1 1 0,1 0 0,2 0 0,-4 29 0,5 3-11,4 104 0,0-155-20,1 0-1,0 1 0,1-1 1,-1 0-1,2 0 0,-1 0 1,1 0-1,0-1 0,0 1 0,0-1 1,1 1-1,0-1 0,1 0 1,-1-1-1,1 1 0,0-1 1,1 0-1,-1 0 0,1 0 1,0-1-1,0 0 0,0 0 1,1-1-1,-1 1 0,1-1 1,0-1-1,0 1 0,0-1 0,0-1 1,0 1-1,1-1 0,-1 0 1,0-1-1,1 0 0,-1 0 1,0-1-1,1 1 0,-1-2 1,0 1-1,0-1 0,0 0 1,0 0-1,12-6 0,1-4 32,0 0 0,0-1 0,-2-1-1,1-1 1,-2-1 0,0 0 0,-1-1 0,0-1-1,-2 0 1,0-1 0,-1-1 0,-1 0 0,-1 0-1,13-34 1,-24 53 17,1 1 1,-1 0-1,1-1 0,-1 1 0,0-1 1,1 1-1,-1-1 0,0 1 0,0-1 1,1 1-1,-1-1 0,0 1 0,0-1 1,0 0-1,0 1 0,0-1 0,0 1 1,0-1-1,0 1 0,0-1 0,0 0 1,0 1-1,0-1 0,0 1 0,0-1 1,0 1-1,-1-1 0,1 1 0,0-1 1,0 1-1,-1-2 0,-14 16 38,-18 31-160,28-35 103,0-1-1,1 1 1,0 0-1,1 0 1,0 0-1,1 0 0,0 0 1,1 1-1,0-1 1,0 1-1,2 17 1,-1-25-7,1 1 0,-1 0 0,1-1 1,0 1-1,0-1 0,0 0 0,0 1 1,1-1-1,0 0 0,-1 0 0,1 0 1,0 0-1,0 0 0,1 0 0,-1 0 1,0-1-1,1 1 0,0-1 0,0 0 1,-1 0-1,1 0 0,0 0 0,1 0 1,-1-1-1,0 1 0,0-1 0,1 0 1,-1 0-1,1 0 0,4 0 0,14 4-152,-1-2-1,0-1 0,39-1 0,-55-1 130,7-1 6,0 0 0,0-1 0,0 0 0,0-1 0,-1-1 0,1 0 0,-1 0 0,0-1 0,-1-1 0,1 1 0,-1-2 0,0 0 0,0 0 0,-1 0 1,0-1-1,0-1 0,7-9 0,-8 8 86,0 1 0,0-1 0,-1-1 0,0 1 0,-1-1 1,0 0-1,-1-1 0,-1 1 0,1-1 0,-2 0 0,0 0 1,0 0-1,-1-1 0,0 1 0,-1-1 0,-1-14 0,-1 26-31,1 0 0,-1 0 0,0 0-1,0 0 1,0 0 0,0 0 0,0 0-1,0 0 1,0 1 0,0-1 0,0 0-1,0 1 1,0-1 0,0 1 0,0-1-1,-1 1 1,1 0 0,0-1-1,0 1 1,-1 0 0,1 0 0,0 0-1,0 0 1,-1 0 0,1 0 0,0 0-1,0 0 1,-1 1 0,0-1 0,-4 1-19,1-1 0,-1 1 0,1 0 0,-1 0 0,1 1 0,-7 2 0,4 2-22,-1 0 0,2 0 0,-1 0-1,1 1 1,0 1 0,0-1 0,1 1 0,0 0 0,0 0 0,1 1-1,0 0 1,1-1 0,-1 2 0,2-1 0,-1 0 0,2 1-1,-1 0 1,1 0 0,1 0 0,-1 0 0,1 17 0,2-26-4,-1 0 0,0 0 1,1 0-1,-1 0 0,1 0 1,-1-1-1,1 1 0,0 0 0,-1 0 1,1 0-1,0-1 0,-1 1 1,1 0-1,0-1 0,0 1 1,0 0-1,0-1 0,0 1 1,0-1-1,-1 1 0,1-1 1,0 0-1,0 1 0,0-1 0,0 0 1,1 0-1,-1 0 0,0 0 1,0 0-1,0 0 0,0 0 1,2 0-1,38-4-255,-32 1 222,0-1 0,0 0 0,0 0 0,0-1 1,-1 0-1,0-1 0,0 0 0,0 0 1,0 0-1,-1-1 0,-1 0 0,9-11 0,0-2-67,-1 1-1,0-2 0,20-42 0,-27 44 113,0 0-1,-1 0 1,-1-1 0,-1 0-1,3-33 1,-4-102 591,-4 94 301,1 60-852,0 1 1,1 0 0,-1 0 0,0-1-1,0 1 1,0 0 0,0-1 0,0 1-1,0-1 1,0 1 0,0 0-1,0-1 1,0 1 0,0 0 0,0-1-1,0 1 1,0 0 0,0-1 0,0 1-1,0 0 1,0-1 0,0 1-1,0 0 1,-1-1 0,1 1 0,0 0-1,0-1 1,0 1 0,-1 0 0,1 0-1,0-1 1,0 1 0,-1 0-1,1 0 1,0-1 0,0 1 0,-1 0-1,1 0 1,0 0 0,-1 0 0,0-1-1,-8 18 306,-1 29-314,1 1 0,3 0 0,1 0 0,3 0 0,3 49 0,-1-52-33,0-33 10,0 0 1,1 0 0,1 0-1,-1 0 1,2-1 0,-1 1-1,1 0 1,1-1 0,8 18-1,-8-22-22,0-1-1,0 1 1,0-1-1,1 1 1,-1-1-1,1-1 0,0 1 1,1-1-1,-1 0 1,1 0-1,0 0 1,0-1-1,0 0 0,0 0 1,1 0-1,11 2 1,-8-2-148,1-1 0,0 0 0,0 0 0,0-1 0,0-1 0,0 0 0,0 0 0,13-3 0,-19 2-181,1 0 0,0-1 1,-1 0-1,1 0 1,-1-1-1,0 1 0,6-4 1,-7 3-331,0 0 0,-1 0 0,1 0 0,-1-1 0,1 1 0,-1-1 0,0 0 0,-1 0 0,4-6 0,6-18-6489</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8:27:08.510"/>
    </inkml:context>
    <inkml:brush xml:id="br0">
      <inkml:brushProperty name="width" value="0.05" units="cm"/>
      <inkml:brushProperty name="height" value="0.05" units="cm"/>
    </inkml:brush>
  </inkml:definitions>
  <inkml:trace contextRef="#ctx0" brushRef="#br0">3 65 11621,'0'0'10469,"-3"0"-9564,9 0-591,248-11 2093,-201 5-2744,-1-2 0,97-28 0,-146 35-570,4-1 144</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8:27:09.220"/>
    </inkml:context>
    <inkml:brush xml:id="br0">
      <inkml:brushProperty name="width" value="0.05" units="cm"/>
      <inkml:brushProperty name="height" value="0.05" units="cm"/>
    </inkml:brush>
  </inkml:definitions>
  <inkml:trace contextRef="#ctx0" brushRef="#br0">142 8 9092,'0'0'9578,"-8"8"-9442,-25 26 211,32-33-315,0 0 1,0 0 0,0 0-1,0 0 1,0 0 0,0 0-1,0 0 1,1 0-1,-1 0 1,0 0 0,1 0-1,-1 0 1,1 0 0,-1 0-1,1 1 1,0-1-1,0 0 1,-1 0 0,1 1-1,0-1 1,0 0 0,0 0-1,0 1 1,0-1-1,1 0 1,-1 0 0,0 1-1,0-1 1,1 0 0,-1 0-1,1 0 1,-1 1-1,2 1 1,0-2 65,0 0 0,0 0 1,0 0-1,0 0 0,0 0 0,0 0 1,0 0-1,0-1 0,0 1 0,0-1 0,1 0 1,-1 1-1,0-1 0,3 0 0,-2 0 48,-1 0-1,1 0 0,0 0 1,0 0-1,-1 0 0,1-1 1,0 1-1,0-1 1,-1 0-1,1 0 0,0 0 1,-1 0-1,1 0 0,-1 0 1,0-1-1,1 1 1,-1-1-1,3-3 0,-3 2-48,0 0-1,0-1 0,-1 1 1,1-1-1,-1 1 1,0-1-1,0 1 0,0-1 1,-1 0-1,0 0 0,1 1 1,-1-1-1,-1-5 1,1 8-95,0 0 0,0 0 1,0 0-1,0 0 0,0 0 1,-1 0-1,1 0 0,0 0 1,-1 0-1,1 0 1,0 0-1,-1 0 0,1 1 1,-1-1-1,0 0 0,1 0 1,-1 0-1,0 1 0,1-1 1,-1 0-1,0 1 1,0-1-1,0 1 0,1-1 1,-1 1-1,-1-1 0,-32-4-875,25 5 172,0 1 0,0 1 0,1 0-1,-1 0 1,1 0 0,-10 5 0,-17 13-4832,-4 1-3236</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8:27:10.025"/>
    </inkml:context>
    <inkml:brush xml:id="br0">
      <inkml:brushProperty name="width" value="0.05" units="cm"/>
      <inkml:brushProperty name="height" value="0.05" units="cm"/>
    </inkml:brush>
  </inkml:definitions>
  <inkml:trace contextRef="#ctx0" brushRef="#br0">43 0 8132,'0'0'8174,"-9"1"-7128,0-1-1183,-16 1 2333,45 0-747,82-1-2235,-33 0-6541,-35 0-1018</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8:27:11.098"/>
    </inkml:context>
    <inkml:brush xml:id="br0">
      <inkml:brushProperty name="width" value="0.05" units="cm"/>
      <inkml:brushProperty name="height" value="0.05" units="cm"/>
    </inkml:brush>
  </inkml:definitions>
  <inkml:trace contextRef="#ctx0" brushRef="#br0">35 99 14919,'0'0'9860,"-6"-14"-8974,-21-39-355,25 52-421,3 8-96,4 15-31,10 12 117,1-1 0,2-1 0,1 0 0,1-2 0,2 0 0,1-2 0,52 51 0,-74-78-80,0 0 1,1 0-1,-1 0 0,0 0 0,1 0 1,0 0-1,-1 0 0,1-1 1,-1 1-1,1-1 0,0 1 0,-1-1 1,1 0-1,0 1 0,0-1 1,-1 0-1,1 0 0,0 0 0,-1-1 1,1 1-1,0 0 0,0-1 1,-1 1-1,1-1 0,-1 1 0,1-1 1,0 0-1,-1 1 0,1-1 1,-1 0-1,0 0 0,1 0 0,-1 0 1,0-1-1,1 1 0,-1 0 1,0-1-1,0 1 0,1-2 0,6-8 104,-1-1-1,0 1 0,0-1 0,5-15 0,-3 8-176,9-21 110,-1-2 0,-2 0 0,-2 0 0,8-48 1,-21 90-86,0 0 1,0 1 0,0-1-1,1 0 1,-1 0 0,0 1 0,0-1-1,0 0 1,0 0 0,0 1 0,0-1-1,1 0 1,-1 0 0,0 0 0,0 1-1,0-1 1,0 0 0,1 0 0,-1 0-1,0 1 1,0-1 0,1 0-1,-1 0 1,0 0 0,0 0 0,1 0-1,-1 0 1,0 0 0,0 0 0,1 0-1,-1 0 1,0 1 0,0-1 0,1 0-1,-1-1 1,0 1 0,1 0 0,-1 0-1,0 0 1,0 0 0,1 0-1,-1 0 1,0 0 0,0 0 0,1 0-1,-1 0 1,0-1 0,0 1 0,0 0-1,1 0 1,-1 0 0,0 0 0,0-1-1,0 1 1,1 0 0,-1 0 0,0-1-1,0 1 1,0 0 0,0 0-1,0-1 1,0 1 0,0 0 0,1 0-1,-1-1 1,0 1 0,0 0 0,0-1-1,14 26-812,-11-20 355,3 6-172,2 4-1346,2 0 1,18 23-1,-24-33 879,1-1-1,0 1 0,0-1 0,0 0 1,1 0-1,6 4 0,12 2-4402</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8:27:12.508"/>
    </inkml:context>
    <inkml:brush xml:id="br0">
      <inkml:brushProperty name="width" value="0.05" units="cm"/>
      <inkml:brushProperty name="height" value="0.05" units="cm"/>
    </inkml:brush>
  </inkml:definitions>
  <inkml:trace contextRef="#ctx0" brushRef="#br0">231 494 3426,'0'0'16090,"5"-12"-14500,16-40-206,-20 52-1309,-1-1 0,1 1-1,-1-1 1,0 0-1,1 1 1,-1-1 0,0 0-1,1 0 1,-1 1 0,0-1-1,0 0 1,0 1 0,0-1-1,0 0 1,0 0-1,0 1 1,0-1 0,0 0-1,0 0 1,0 1 0,0-1-1,0 0 1,-1 1-1,1-1 1,0 0 0,-1 1-1,1-1 1,0 0 0,-1 1-1,1-1 1,-1 1 0,1-1-1,-1 0 1,1 1-1,-1-1 1,1 1 0,-1 0-1,0-1 1,1 1 0,-1-1-1,0 1 1,1 0-1,-2-1 1,-31 1 290,24 1-191,1 0-163,0 1-1,0-1 1,1 2-1,-1-1 1,1 1-1,0 0 1,0 0-1,0 1 1,0 0-1,1 0 1,-1 0-1,1 1 1,0 0-1,0 1 1,1-1-1,-5 7 0,-1-1-1,2 1-1,-1 0 0,2 1 0,-1 0 0,2 0 0,0 1 0,-7 20 0,11-27-16,1 1 0,0-1-1,0 1 1,1-1 0,0 1 0,0-1-1,1 1 1,0 0 0,1-1 0,1 12-1,2-18 10,0-1 0,0 1 0,0-1 0,0 0 0,0 0 0,0 0 0,0 0 0,0-1 0,0 1 0,-1-1 0,1 0 0,0 0 0,5-3 0,2-3 8,0 0 1,-1-1-1,0-1 1,0 1-1,-1-1 1,0-1-1,-1 0 1,13-19-1,-10 13 26,-1-1 0,-1-1-1,0 0 1,-1 0 0,6-21-1,-11 203 751,-3-162-795,0 0 1,0 0 0,0 0 0,0-1 0,1 1-1,-1 0 1,0 0 0,1 0 0,0 0-1,-1 0 1,1-1 0,0 1 0,0 0 0,0-1-1,0 1 1,1 0 0,-1-1 0,0 0-1,0 1 1,1-1 0,-1 0 0,3 2 0,-1-1-1,1-1 1,-1 1 0,0-1 0,1 0 0,-1 0 0,1 0 0,0 0 0,-1-1-1,1 0 1,0 1 0,4-2 0,0 1 4,0-1-1,-1 0 1,0 0-1,1-1 1,-1 0-1,0 0 1,1-1 0,-1 0-1,-1 0 1,1-1-1,9-6 1,-3-3 7,0-1 0,-1 0 1,0-1-1,-2-1 0,1 1 1,-2-2-1,0 1 0,-1-2 1,-1 1-1,0-1 0,-1 0 1,4-27-1,0-7 13,-3-1 0,-1 0 0,-3-59 0,-3-22 1397,-17 160-1009,2 22-423,1 0 0,3 1 1,2 1-1,2-1 0,2 1 1,3 0-1,7 98 0,-4-139 8,0-1 0,0 1-1,1-1 1,1 1 0,-1-1 0,1 0-1,1 0 1,-1 0 0,1-1-1,1 1 1,0-1 0,0 0 0,0 0-1,11 10 1,-13-14 6,0-1 0,0 1 0,0-1 0,0 0 0,0 0 0,0 0 0,0-1 0,1 1 0,-1-1 0,1 0 0,0 0 0,-1 0 0,1 0 0,-1-1 0,1 1 0,0-1 0,0 0 0,-1 0 0,1 0 0,0-1 0,-1 1 0,1-1 0,0 0 0,-1 0 0,1 0 0,-1-1 0,1 1 0,-1-1 0,0 0 0,0 0 0,1 0 0,-1 0 0,-1 0 0,1-1 0,3-2 0,21-20 11,-1-2-1,30-38 0,-46 52 50,-1-1 0,0 0 0,0 0 1,-2-1-1,0 0 0,0-1 0,6-25 0,-15 64-41,1 0 0,1-1-1,1 1 1,1 0 0,1-1 0,8 32 0,-10-50-27,0 1-1,0-1 1,1 0-1,0 1 0,0-1 1,0 0-1,0 0 1,0 0-1,1-1 1,0 1-1,4 4 1,-6-7 11,1 0 1,-1 0-1,1 0 1,-1 0-1,1-1 1,-1 1-1,1-1 1,-1 1-1,1-1 1,-1 0-1,1 0 1,0 1-1,-1-1 1,1 0-1,-1 0 1,1-1-1,0 1 1,-1 0-1,1 0 1,-1-1-1,1 1 1,0-1-1,-1 1 1,0-1-1,1 0 1,-1 0-1,1 0 1,-1 1 0,0-1-1,1 0 1,-1-1-1,0 1 1,0 0-1,0 0 1,1-2-1,30-29 41,-1-2 0,-1-1 0,24-39 0,-52 77-44,0-1-1,0 1 1,0-1-1,0 1 0,0-1 1,0 1-1,-1 0 1,1 0-1,-1 0 0,0 0 1,1 5-1,5 7-4,-3-8 11,1 0 0,-1 0 1,1 0-1,1-1 1,-1 0-1,1 0 1,0-1-1,1 0 1,-1 0-1,1 0 1,0 0-1,0-1 0,1-1 1,-1 1-1,1-1 1,0 0-1,-1-1 1,1 0-1,1 0 1,13 1-1,-11-2-8,0-1 1,1 0-1,-1 0 0,0-1 0,0-1 1,0 1-1,-1-2 0,1 0 0,0 0 1,-1-1-1,0 0 0,1-1 0,-2 0 1,19-13-1,-13 7 5,-2 0 1,0-1-1,0-1 1,17-22-1,-26 28 14,1 1-1,-1-1 0,0 0 0,0 0 0,-1-1 1,0 1-1,-1-1 0,1 1 0,-1-1 0,-1 0 0,0 0 1,1-11-1,-2 18-10,0 1 0,0 0 0,0 0 0,0-1 0,0 1 1,-1 0-1,1-1 0,0 1 0,0 0 0,0 0 0,0-1 0,-1 1 0,1 0 1,0 0-1,0 0 0,0-1 0,-1 1 0,1 0 0,0 0 0,0 0 0,-1 0 1,1-1-1,0 1 0,0 0 0,-1 0 0,1 0 0,0 0 0,-1 0 0,1 0 1,0 0-1,0 0 0,-1 0 0,1 0 0,0 0 0,-1 0 0,1 0 0,0 0 1,0 0-1,-1 0 0,1 0 0,0 0 0,-1 0 0,1 0 0,0 1 0,0-1 1,-1 0-1,1 0 0,-1 1 0,-11 5-30,8-2 21,-1 1-1,1 0 1,0 0 0,1 0 0,-1 0 0,1 1-1,0-1 1,0 1 0,1 0 0,-1 0 0,1 0-1,1 0 1,-1 1 0,1-1 0,0 7 0,-2 7-9,2 0 0,1 0 0,3 33 0,-3-51 18,1 0-1,-1 0 1,1 0 0,0 0-1,0 0 1,0 0 0,0 0-1,0 0 1,0 0 0,0 0-1,1 0 1,-1-1 0,0 1-1,1-1 1,0 1 0,-1-1-1,1 0 1,0 1 0,0-1-1,0 0 1,0 0-1,0 0 1,0 0 0,0-1-1,0 1 1,0 0 0,0-1-1,3 1 1,8 1-12,0-1-1,0 0 1,21-1 0,-19 0-12,0-1-149,-1 0-1,0 0 1,0-1-1,1-1 1,-2 0-1,1-1 1,24-11-1,-29 11-419,0-1-1,0 0 1,-1-1-1,0 1 1,0-2-1,0 1 1,8-10-1,-4-4-3045,-9 1-2062</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8:27:13.490"/>
    </inkml:context>
    <inkml:brush xml:id="br0">
      <inkml:brushProperty name="width" value="0.05" units="cm"/>
      <inkml:brushProperty name="height" value="0.05" units="cm"/>
    </inkml:brush>
  </inkml:definitions>
  <inkml:trace contextRef="#ctx0" brushRef="#br0">37 59 3089,'0'0'13230,"-5"4"-12451,3-4-521,0 1-134,0-1 0,1 1 1,-1 0-1,0 0 0,0 0 0,1 0 1,-1 0-1,1 0 0,-1 0 0,1 0 1,-1 0-1,1 1 0,0-1 1,-1 1-1,1-1 0,0 1 0,0-1 1,0 1-1,-1 3 512,4-4-610,0 0 0,0-1 0,0 1 0,0-1 0,0 0 0,1 0 0,-1 0 0,0 0 0,0 0 0,0 0 0,0 0 0,3-1 0,9-1 50,29-1-515,0-2-1,-1-3 1,1-1 0,58-20 0,-54 15-2586,-14 4-956,-5-2-3022</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8:27:14.563"/>
    </inkml:context>
    <inkml:brush xml:id="br0">
      <inkml:brushProperty name="width" value="0.05" units="cm"/>
      <inkml:brushProperty name="height" value="0.05" units="cm"/>
    </inkml:brush>
  </inkml:definitions>
  <inkml:trace contextRef="#ctx0" brushRef="#br0">117 26 7187,'0'0'5598,"-30"-16"-1623,27 16-3924,0-1 1,-1 1-1,1 1 1,-1-1-1,1 1 1,0-1-1,-1 1 1,1 0-1,0 0 0,-1 0 1,1 1-1,0-1 1,0 1-1,0 0 1,0-1-1,1 1 1,-1 1-1,0-1 1,1 0-1,-1 1 1,1-1-1,0 1 1,0 0-1,0 0 1,0-1-1,1 1 1,-1 1-1,1-1 1,-1 0-1,1 0 1,0 0-1,0 1 1,1-1-1,-1 0 1,1 1-1,-1 5 1,1-8-48,0 0 1,0 0 0,-1 1-1,1-1 1,0 0 0,0 0 0,0 0-1,0 0 1,0 1 0,0-1 0,1 0-1,-1 0 1,0 0 0,1 0 0,-1 1-1,1-1 1,-1 0 0,1 0-1,-1 0 1,1 0 0,0 0 0,-1 0-1,1 0 1,0-1 0,0 1 0,0 0-1,-1 0 1,1 0 0,2 0 0,0 0 12,1 0 0,-1-1 1,1 1-1,-1-1 0,1 0 1,-1 0-1,1 0 0,4-1 1,11 0 252,-16 1-236,-1 0 1,1 0 0,-1-1-1,1 1 1,-1-1 0,1 0-1,-1 1 1,1-1 0,-1 0-1,0-1 1,0 1 0,1 0-1,-1-1 1,0 1 0,0-1-1,0 0 1,0 1 0,-1-1-1,1 0 1,0 0 0,-1 0-1,0-1 1,1 1 0,-1 0-1,1-4 1,0 3 90,0-1 0,-1 0 0,0 0 0,0 0 0,0-1 1,-1 1-1,0 0 0,1 0 0,-1 0 0,0-1 0,-1 1 0,1 0 0,-1 0 0,0 0 0,-1-5 0,1 8-119,0 0-1,0 0 0,-1-1 1,1 1-1,0 0 0,0 0 0,0 0 1,-1 1-1,1-1 0,-1 0 1,1 0-1,0 1 0,-1-1 0,1 1 1,-1-1-1,1 1 0,-1 0 1,0-1-1,1 1 0,-1 0 0,1 0 1,-1 0-1,0 0 0,-2 1 1,1-1-378,0 0 1,0 1-1,0-1 1,0 1 0,0-1-1,0 1 1,0 0-1,0 0 1,0 0 0,0 1-1,-4 2 1,-4 9-4090</inkml:trace>
</inkml:ink>
</file>

<file path=ppt/ink/ink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5-08-27T11:18:22.232"/>
    </inkml:context>
    <inkml:brush xml:id="br0">
      <inkml:brushProperty name="width" value="0.05292" units="cm"/>
      <inkml:brushProperty name="height" value="0.05292" units="cm"/>
      <inkml:brushProperty name="color" value="#FF0000"/>
    </inkml:brush>
  </inkml:definitions>
  <inkml:trace contextRef="#ctx0" brushRef="#br0">18140 5908 926 0,'0'0'196'0,"0"0"-39"15,0 0-9-15,0 0-4 0,0 0-50 0,0 0-28 0,0 0-25 16,-259-40-15-16,259 33 7 16,60 7-21-16,59-6-10 15,76-1 9-15,76-3 3 16,43-5-12-16,13 5 2 15,-13 7 3-15,-7 3-5 16,-40 0-2-16,-32 0 1 16,-52 0-1-16,-64 7 0 15,-23 2 6-15,-40-8-6 16,-33 7 0-16,1-5 0 16,-16 4-6-16,-8-4 5 15,0 4-1-15,0-7-4 0,0 0-41 16,0 2-95-1,0 2-184-15,0-4-402 0</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8:26:47.607"/>
    </inkml:context>
    <inkml:brush xml:id="br0">
      <inkml:brushProperty name="width" value="0.05" units="cm"/>
      <inkml:brushProperty name="height" value="0.05" units="cm"/>
    </inkml:brush>
  </inkml:definitions>
  <inkml:trace contextRef="#ctx0" brushRef="#br0">51 53 9396,'0'0'11099,"-1"-9"-10304,-4-26-56,1 27 1629,0 12-1844,-2 11-896,6-15 552,-27 231 417,25-205-525,0 111 194,3-75-161,-1-61-124,982-34 150,-599 24-124,-128 8-94,794-13-102,-1001 18 189,-32-2 0,0 0 0,0-2 0,26-1 0,-40 0 7,-1 0 0,1 0 0,-1 1 0,1-1-1,-1 0 1,1 0 0,-1 0 0,0 0 0,1-1 0,-1 1 0,0 0 0,0 0 0,0-1 0,0 1 0,0-1 0,0 1 0,0-1 0,0 1 0,-1-1 0,1 0 0,-1 1 0,1-1 0,-1 0 0,0 1-1,1-1 1,-1-3 0,2-54 337,-2 48-267,0-181 1582,15 194-8310,-6 8 1702</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8:26:48.533"/>
    </inkml:context>
    <inkml:brush xml:id="br0">
      <inkml:brushProperty name="width" value="0.05" units="cm"/>
      <inkml:brushProperty name="height" value="0.05" units="cm"/>
    </inkml:brush>
  </inkml:definitions>
  <inkml:trace contextRef="#ctx0" brushRef="#br0">10 93 14375,'0'0'10631,"-2"-19"-9825,-4-47-344,5 58-297,0 11 21,4 46 252,1 275 870,-1-35-1189,-3-285-118,0 0-1,1 0 0,-1 0 1,1-1-1,0 1 1,0 0-1,1 0 0,-1-1 1,1 1-1,-1-1 0,1 1 1,0-1-1,0 0 0,1 0 1,-1 0-1,1 0 1,-1 0-1,1 0 0,0-1 1,0 1-1,0-1 0,1 0 1,-1 0-1,0 0 0,1 0 1,-1 0-1,1-1 1,0 0-1,0 0 0,-1 0 1,8 1-1,10 0 8,0 0 1,-1-1-1,1-2 1,35-4-1,-52 5-8,36-8-36,-1-1 0,0-2 0,71-30 0,-108 41 33,2-2-8,0 0 0,0 0 0,0 0 0,0 0 0,0-1 0,0 0 0,-1 1 0,1-1 0,-1 0 0,0-1 0,0 1 0,0-1 0,0 1 0,-1-1 0,1 0 0,2-7 0,-4 8 9,0 1 0,-1 0-1,1-1 1,-1 1 0,0-1 0,0 1 0,0 0 0,0-1 0,0 1 0,0-1 0,-1 1 0,1 0 0,-1-1 0,0 1-1,1 0 1,-1-1 0,0 1 0,-1 0 0,1 0 0,0 0 0,0 0 0,-1 0 0,1 0 0,-1 0 0,0 1-1,0-1 1,1 0 0,-1 1 0,0 0 0,0-1 0,-1 1 0,-1-1 0,-56-29 501,60 31-435,9 5 5,59 32 22,-49-29-56,0 2 0,-1 0 1,-1 0-1,0 2 1,0 0-1,-1 1 0,18 19 1,-31-28-30,0-1 1,0 0 0,-1 1-1,0-1 1,0 1-1,0 0 1,0 0 0,0 0-1,-1 0 1,0 0-1,1 0 1,-2 0 0,1 1-1,0-1 1,-1 0-1,0 0 1,0 1 0,0-1-1,0 0 1,-1 0 0,0 1-1,0-1 1,0 0-1,0 0 1,-1 0 0,1 0-1,-1 0 1,0 0-1,-3 3 1,-6 8-162,-1-1 0,0 0 0,-1-1 1,0-1-1,-24 17 0,-5 6-1398,41-35 1522,-31 31-2888,13-11-1980,9-6-4287</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8:26:49.744"/>
    </inkml:context>
    <inkml:brush xml:id="br0">
      <inkml:brushProperty name="width" value="0.05" units="cm"/>
      <inkml:brushProperty name="height" value="0.05" units="cm"/>
    </inkml:brush>
  </inkml:definitions>
  <inkml:trace contextRef="#ctx0" brushRef="#br0">381 480 10325,'0'0'10538,"-22"-18"-9607,-72-53-59,89 68-803,1 1-1,-1-1 1,1 1-1,-1 0 1,0 0-1,0 0 0,0 1 1,0 0-1,0 0 1,0 0-1,0 0 1,-1 1-1,1 0 1,0 0-1,0 1 1,0-1-1,0 1 0,-9 2 1,5 1 14,1-1 0,-1 2 0,1-1-1,0 1 1,0 0 0,0 1 0,-6 6 0,5-4-47,0 0 1,1 1-1,1 0 1,0 0-1,0 1 0,0 0 1,1 0-1,-7 18 1,10-21-37,0 0 1,0 1 0,1-1 0,0 1 0,1 0-1,0 0 1,0-1 0,0 1 0,1 0 0,0 0-1,1 0 1,0 0 0,3 14 0,-3-20-4,1 0 0,-1 0-1,0 0 1,1-1 0,0 1 0,-1-1 0,1 1 0,0-1 0,0 0-1,-1 0 1,1 0 0,0 0 0,0 0 0,0 0 0,0 0 0,1-1 0,-1 1-1,0-1 1,0 1 0,0-1 0,0 0 0,1 0 0,-1 0 0,0 0 0,0 0-1,0 0 1,5-2 0,0 1 10,1 0 1,-1 0-1,0-1 0,0 0 1,0 0-1,0-1 0,10-4 0,-2-4 2,0-1-1,-1-1 0,-1 0 0,0 0 0,0-2 0,-1 1 0,-1-2 1,-1 1-1,0-2 0,-1 1 0,10-25 0,-5 5 14,-2-1 0,-1 0 0,-1 0 0,6-62 0,-10-52 241,-6 100 2756,-5 124-3003,-1 9-5,3 0-1,10 95 1,-4-155-162,1 0 0,1-1 0,1 0 0,12 29-1,-15-41 42,1-1-1,0 1 0,1-1 0,0 1 1,0-1-1,1-1 0,0 1 0,1-1 0,-1 0 1,1 0-1,0-1 0,13 8 0,-17-12-402,1-1 0,-1 1-1,1-1 1,0 0-1,-1 0 1,1 0-1,0-1 1,0 1-1,-1-1 1,1 0 0,0 0-1,0-1 1,0 1-1,-1-1 1,1 1-1,0-1 1,-1 0 0,1-1-1,-1 1 1,1-1-1,-1 1 1,1-1-1,-1 0 1,0 0 0,0-1-1,0 1 1,0 0-1,3-4 1,13-16-5324</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8:26:50.610"/>
    </inkml:context>
    <inkml:brush xml:id="br0">
      <inkml:brushProperty name="width" value="0.05" units="cm"/>
      <inkml:brushProperty name="height" value="0.05" units="cm"/>
    </inkml:brush>
  </inkml:definitions>
  <inkml:trace contextRef="#ctx0" brushRef="#br0">79 160 7892,'0'0'9070,"8"-17"-4977,-3 11-3791,0-1 0,-1 1-1,0-1 1,0 0 0,0 0 0,-1 0-1,0 0 1,-1 0 0,0-1 0,0 0 0,0 1-1,-1-1 1,0 0 0,0 0 0,-1 1 0,-1-11-1,1 18-281,-1-1 0,1 0 0,-1 1 0,1-1 0,-1 0 0,0 1-1,1-1 1,-1 1 0,0-1 0,1 1 0,-1-1 0,0 1 0,0-1 0,1 1 0,-1 0-1,0 0 1,0-1 0,0 1 0,0 0 0,1 0 0,-1 0 0,0 0 0,0 0-1,0 0 1,0 0 0,0 0 0,1 0 0,-1 0 0,0 0 0,0 1 0,0-1-1,-1 1 1,-1-1-21,0 1-1,0-1 1,-1 1-1,1 0 1,0 0-1,0 1 0,0-1 1,1 0-1,-5 4 1,0 2-6,1 0-1,0 1 1,0 0 0,1 1 0,0-1 0,0 1 0,1 0 0,0 0 0,1 1 0,0-1 0,-3 19 0,2-6-4,2 1-1,0-1 1,2 0 0,2 29-1,-2-50 12,1 1-1,-1-1 0,0 0 1,1 1-1,-1-1 1,1 0-1,-1 0 0,1 1 1,0-1-1,-1 0 0,1 0 1,0 0-1,0 0 1,0 0-1,0 0 0,0 0 1,0 0-1,0 0 1,0 0-1,0-1 0,0 1 1,0 0-1,1-1 0,-1 1 1,0-1-1,1 1 1,-1-1-1,0 0 0,1 1 1,-1-1-1,0 0 1,1 0-1,-1 0 0,0 0 1,1 0-1,-1 0 0,0-1 1,3 0-1,2 1 2,-1-1 0,0-1 0,1 1 0,-1-1 0,0 0 0,0 0-1,0 0 1,7-5 0,10-9 13,-1 0 2,0 2-1,24-14 1,-36 24-14,0 0 0,0 1 0,1 0 1,-1 0-1,1 1 0,-1 0 0,1 0 0,19 1 0,-22 0-5,0 1 0,-1 1-1,1-1 1,0 1 0,0 0-1,-1 0 1,1 1 0,11 5-1,-15-6 2,-1 1 1,0 0-1,1-1 0,-1 1 0,0 0 1,0 0-1,0 1 0,0-1 0,-1 0 1,1 1-1,-1-1 0,1 1 0,-1 0 1,0-1-1,0 1 0,0 0 0,0 0 1,-1-1-1,1 1 0,-1 0 0,1 0 1,-1 0-1,0 3 0,0 3-2,1 35-6,-1-43 6,0 1 1,0-1-1,0 1 0,0 0 0,-1-1 1,1 1-1,-1-1 0,1 1 1,-1-1-1,1 1 0,-1-1 0,0 1 1,0-1-1,0 0 0,0 1 0,0-1 1,0 0-1,0 0 0,0 1 1,0-1-1,-3 1 0,2-24 220,3 16-212,0-1-1,1 1 0,-1 0 0,1 0 1,1 0-1,-1 1 0,1-1 1,0 0-1,0 1 0,1 0 1,0 0-1,0 0 0,0 0 0,0 1 1,1-1-1,-1 1 0,1 0 1,0 0-1,11-5 0,-6 2 2,0 1 0,1 1 0,-1 0 0,1 0 0,0 1 0,0 1 0,1-1 0,-1 2 0,1 0-1,13-1 1,-20 2-10,-1 1-1,0 0 1,1 0 0,-1 1-1,0-1 1,0 1-1,0 0 1,1 0-1,-1 1 1,0-1 0,0 1-1,0 0 1,-1 0-1,1 0 1,0 0-1,-1 1 1,1-1 0,-1 1-1,0 0 1,0 0-1,0 0 1,0 1-1,-1-1 1,1 1 0,-1-1-1,0 1 1,0 0-1,2 5 1,12 24 0,0 2 0,15 52 0,-30-84 7,-1-2 2,1 1 1,-1-1 0,1 1 0,0-1 0,0 1 0,0-1 0,0 0-1,0 1 1,0-1 0,0 0 0,0 0 0,0 0 0,1 0-1,0 1 1,-1-1-3,0-1 0,-1 0 0,1 0 0,0 0-1,0 1 1,-1-1 0,1 0 0,0 0 0,0 0-1,-1 0 1,1-1 0,0 1 0,0 0 0,-1 0-1,1 0 1,0 0 0,-1-1 0,1 1 0,0 0-1,-1-1 1,1 1 0,0-1 0,-1 1 0,1 0-1,-1-1 1,1 1 0,-1-1 0,1 0 0,-1 1 0,1-1-1,-1 1 1,1-1 0,-1 0 0,0 1 0,1-1-1,-1 0 1,0-1 0,1 1-61</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8:26:50.953"/>
    </inkml:context>
    <inkml:brush xml:id="br0">
      <inkml:brushProperty name="width" value="0.05" units="cm"/>
      <inkml:brushProperty name="height" value="0.05" units="cm"/>
    </inkml:brush>
  </inkml:definitions>
  <inkml:trace contextRef="#ctx0" brushRef="#br0">1 20 15015,'0'0'6323,"18"-19"-7764,1 45-1248,2 5-2433</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8:26:51.316"/>
    </inkml:context>
    <inkml:brush xml:id="br0">
      <inkml:brushProperty name="width" value="0.05" units="cm"/>
      <inkml:brushProperty name="height" value="0.05" units="cm"/>
    </inkml:brush>
  </inkml:definitions>
  <inkml:trace contextRef="#ctx0" brushRef="#br0">0 147 12966,'0'0'10087,"1"-9"-9038,2-27-486,-3 36-560,0 0 1,0 0 0,0-1 0,0 1-1,0 0 1,0 0 0,0 0 0,0 0-1,0 0 1,0-1 0,0 1-1,0 0 1,0 0 0,0 0 0,0 0-1,1 0 1,-1 0 0,0-1 0,0 1-1,0 0 1,0 0 0,0 0 0,0 0-1,0 0 1,1 0 0,-1 0 0,0 0-1,0 0 1,0 0 0,0-1-1,0 1 1,0 0 0,1 0 0,-1 0-1,0 0 1,0 0 0,0 0 0,0 0-1,0 0 1,1 0 0,-1 0 0,0 0-1,0 0 1,0 0 0,0 0-1,0 1 1,1-1 0,-1 0 0,0 0-1,0 0 1,0 0 0,0 0 0,0 0-1,0 0 1,1 0 0,-1 0 0,0 0-1,0 1 1,0-1 0,0 0 0,11 13 123,5 15 113,7 18 181,-10-19-262,1 0 0,1 0-1,27 36 1,-41-62-145,0 1 1,0-1-1,1 1 0,-1-1 0,0 0 1,1 1-1,-1-1 0,0 0 0,1 0 1,-1 0-1,1 0 0,0 0 1,-1 0-1,1-1 0,0 1 0,-1 0 1,1-1-1,0 1 0,0-1 0,0 0 1,-1 0-1,1 1 0,0-1 1,0 0-1,0-1 0,0 1 0,0 0 1,-1 0-1,1-1 0,0 1 0,0-1 1,-1 0-1,1 1 0,0-1 0,-1 0 1,1 0-1,-1 0 0,1 0 1,-1 0-1,1-1 0,1-1 0,5-6 159,1 0-1,-2-1 1,1-1-1,11-21 1,-11 19-216,20-39 180,-3-2-1,28-79 0,-48 120-144,-6 25-1226,1 0 0,0 0 1,1 0-1,1 0 1,0 0-1,0 0 1,7 19-1,12 12-6946,-10-26 1166</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8:26:52.801"/>
    </inkml:context>
    <inkml:brush xml:id="br0">
      <inkml:brushProperty name="width" value="0.05" units="cm"/>
      <inkml:brushProperty name="height" value="0.05" units="cm"/>
    </inkml:brush>
  </inkml:definitions>
  <inkml:trace contextRef="#ctx0" brushRef="#br0">217 517 8964,'0'0'9693,"3"-18"-8290,6-54 59,-9 71-1410,1 0 0,-1 0 0,0 0 0,0 0 0,-1 0 0,1 0 0,0 0 0,0 0 0,0 0 0,-1 0 0,1 0 0,0 0 0,-1 1 0,1-1 0,-1 0 0,1 0 0,-1 0 0,1 1 0,-1-1 0,0 0 0,1 0 0,-1 1 0,0-1 0,0 1 0,1-1 0,-1 1 0,0-1 0,0 1 0,0-1 0,0 1 0,0 0 0,1-1 1,-1 1-1,-1 0 0,-31 1 793,26 0-624,0 0-173,1 1 1,-1 0-1,1 0 1,0 1-1,0 0 1,0 0-1,0 0 1,0 1-1,1 0 1,-1 0-1,1 0 1,0 1-1,0-1 1,1 1-1,0 1 1,-4 4-1,-3 4-37,2 0-1,0 0 0,1 1 0,0 0 0,-7 21 0,11-25-6,2 1-1,-1-1 1,2 0-1,-1 1 1,2 21 0,0-32-4,0 0 0,1 0 1,-1 0-1,1-1 1,-1 1-1,1 0 0,0 0 1,-1-1-1,1 1 1,0 0-1,-1-1 0,1 1 1,0-1-1,0 1 1,0-1-1,-1 1 0,1-1 1,0 0-1,0 1 1,0-1-1,0 0 0,0 0 1,0 1-1,0-1 1,0 0-1,0 0 0,0 0 1,-1 0-1,1 0 1,0-1-1,0 1 0,0 0 1,0 0-1,0 0 1,1-1-1,2 0 0,0 0 0,0 1 0,0-1 0,0 0-1,-1-1 1,1 1 0,0-1 0,5-3 0,4-8 49,0 0 1,0-1-1,-1-1 0,-1 0 1,0-1-1,-1 0 0,-1 0 1,-1-1-1,11-31 0,-17 160 848,-2-109-901,0-1 0,1 1 1,-1-1-1,1 0 0,0 1 1,0-1-1,0 0 0,0 0 0,0 1 1,1-1-1,-1 0 0,0 0 1,1 0-1,0 0 0,-1-1 0,1 1 1,0 0-1,0-1 0,0 1 1,0-1-1,0 0 0,0 0 1,0 1-1,1-1 0,-1-1 0,0 1 1,1 0-1,-1 0 0,1-1 1,-1 0-1,1 1 0,-1-1 0,4 0 1,-1 0-7,0 0 0,0 0 0,0 0 1,1-1-1,-1 0 0,-1 0 0,1 0 0,0 0 1,0-1-1,0 0 0,-1 0 0,1 0 0,-1-1 1,1 1-1,6-6 0,4-10 10,0 0-1,-1-1 0,-1 0 1,0-1-1,-2-1 1,0 0-1,-2 0 0,13-41 1,-7 9 103,-2 0 0,9-88 0,-18 15 1048,-4 100 147,0 24-756,-2 5-187,-5 9-339,1 0 0,1 1 0,0-1 1,1 1-1,0 0 0,1 0 0,-2 14 1,-6 98-13,10-120-2,0 257-13,1-253-14,2 0 1,-1 0-1,1 0 0,0 0 0,1-1 0,0 1 1,1-1-1,0 0 0,0 0 0,0 0 0,9 11 0,-11-17 9,-1 0-1,1 0 0,0 0 1,0-1-1,1 1 0,-1 0 1,0-1-1,0 1 0,1-1 1,-1 0-1,1 0 0,-1 0 1,1 0-1,0 0 0,-1 0 1,5 0-1,-3-2 13,-1 1 0,1 0 0,-1-1 0,0 0 0,0 0 0,1 0 0,-1 0 0,0 0 0,0-1 1,0 1-1,0-1 0,0 0 0,-1 0 0,1 0 0,0 0 0,3-4 0,18-17 11,-2-2 0,0 0 0,-2-1 0,33-54 0,-42 66 110,-7 29-142,-2-3-19,2 10 55,0 0 0,9 22 0,-11-38-16,0 0-1,1 0 0,-1-1 1,1 1-1,0-1 0,1 1 1,-1-1-1,1 0 0,0 0 1,1-1-1,-1 1 0,7 3 1,-10-6 0,1-1 0,0 0 1,0 0-1,0 0 1,0 0-1,0 0 1,0 0-1,0-1 1,0 1-1,0-1 0,1 0 1,-1 1-1,0-1 1,0 0-1,0 0 1,0 0-1,1-1 0,-1 1 1,0 0-1,0-1 1,0 1-1,0-1 1,0 0-1,0 0 1,0 0-1,0 0 0,3-2 1,3-4 9,0 1 0,0-2 0,-1 1 0,12-17 0,-15 18-2,0 1-1,0-1 0,1 1 0,0 0 0,0 0 0,0 1 0,10-6 0,-14 9-3,0 1 0,0 0-1,0 0 1,1 0 0,-1 0 0,0 0-1,0 0 1,1 0 0,-1 0 0,0 0-1,0 1 1,0-1 0,1 0 0,-1 1-1,0-1 1,0 1 0,0 0-1,0-1 1,0 1 0,0 0 0,0-1-1,0 1 1,0 0 0,0 0 0,-1 0-1,2 1 1,25 34-50,-14-18 37,-10-14 7,1 0-1,-1-1 0,1 1 0,0-1 0,0 0 0,1 0 0,-1 0 0,0 0 0,1-1 0,0 0 0,-1 0 0,11 3 0,-12-5 3,0 1 1,0-1-1,0 0 0,0 0 1,0-1-1,0 1 0,0 0 1,0-1-1,0 0 0,0 0 1,0 0-1,0 0 0,0 0 1,0-1-1,-1 1 0,1-1 1,-1 0-1,1 1 0,-1-1 1,1-1-1,-1 1 0,3-3 1,23-32-9,-22 29-1,-1 0 1,1 0-1,1 1 0,-1 0 0,1 0 0,14-10 0,-18 17 3,0 1 0,0 0 0,0 1 0,0-1 0,0 1 0,0-1 0,-1 1-1,1 0 1,0 0 0,-1 0 0,0 0 0,1 0 0,-1 0 0,3 5 0,8 5-25,-3-5 21,0-1 1,1-1 0,-1 0 0,1 0 0,0-1 0,0 0-1,1-1 1,12 2 0,-20-4 9,0 0 0,1 0-1,-1-1 1,0 0 0,1 0 0,-1 0-1,0-1 1,1 1 0,-1-1 0,0 0-1,0 0 1,0-1 0,0 1 0,0-1-1,0 0 1,0 0 0,0 0 0,-1 0-1,1-1 1,-1 0 0,1 1 0,-1-1-1,0 0 1,4-6 0,-2 1 11,0 0 0,-1-1 0,0 1 0,-1-1 1,1 0-1,-2 0 0,1-1 0,-1 1 0,-1 0 0,0-1 1,0 1-1,-1-13 0,0 22-4,0 0 0,-1-1 0,1 1 0,-1-1 0,1 1 0,-1-1 0,1 1 0,-1 0-1,1-1 1,-1 1 0,1 0 0,-1 0 0,1-1 0,-1 1 0,0 0 0,1 0 0,-1 0 0,0 0 0,1 0 0,-1-1 0,1 1 0,-1 0 0,0 1 0,1-1 0,-1 0 0,1 0 0,-1 0 0,0 0 0,1 0 0,-1 1 0,1-1 0,-1 0 0,0 0 0,1 1 0,-1-1 0,1 0 0,-1 1-1,-25 13 18,20-5-20,0 0 0,0 1 0,1 0 0,0 0 0,1 1 0,0 0 0,1-1 0,0 1 0,0 0 0,2 0 0,-1 1 0,1-1 0,1 0 0,0 0 0,2 19 0,-1-27-1,0-1 1,-1 1-1,1 0 0,0 0 0,0-1 1,0 1-1,1-1 0,-1 1 0,0-1 1,1 0-1,0 1 0,0-1 0,0 0 1,0 0-1,0 0 0,0 0 0,0-1 1,0 1-1,1 0 0,-1-1 0,1 0 1,-1 1-1,1-1 0,-1 0 0,1 0 1,0-1-1,4 2 0,9 1-51,-1-1 0,0-1 0,28 0 1,-36-1 19,-1 0-153,-1-1 0,0 0 0,1 0 1,-1 0-1,0 0 0,0-1 0,0 0 1,0 0-1,0-1 0,0 1 0,-1-1 0,1 0 1,-1 0-1,0-1 0,6-4 0,-6 3-677,0 1 0,-1 0 0,1-1 0,-1 0-1,0 0 1,0 0 0,0 0 0,3-11 0,1-14-6623</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8:26:53.156"/>
    </inkml:context>
    <inkml:brush xml:id="br0">
      <inkml:brushProperty name="width" value="0.05" units="cm"/>
      <inkml:brushProperty name="height" value="0.05" units="cm"/>
    </inkml:brush>
  </inkml:definitions>
  <inkml:trace contextRef="#ctx0" brushRef="#br0">408 85 16632,'0'0'8227,"-50"-85"-8483</inkml:trace>
  <inkml:trace contextRef="#ctx0" brushRef="#br0" timeOffset="1">0 301 13302,'0'0'8324,"121"0"-8324,-76 0 0,3 0-528,7 5-2242,3 2-3472</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8:26:53.932"/>
    </inkml:context>
    <inkml:brush xml:id="br0">
      <inkml:brushProperty name="width" value="0.05" units="cm"/>
      <inkml:brushProperty name="height" value="0.05" units="cm"/>
    </inkml:brush>
  </inkml:definitions>
  <inkml:trace contextRef="#ctx0" brushRef="#br0">87 239 7780,'0'0'17189,"-9"16"-16826,-1 3-248,1 0 0,1 1 0,1-1 0,0 2 0,2-1 0,0 1 0,-4 41 0,9-45-90,0-13-19,-1 1 1,1-1-1,0 1 0,1-1 1,-1 1-1,1-1 0,0 1 1,2 6-1,-2-10-4,0 1 1,0-1-1,1 0 0,-1 1 1,0-1-1,1 0 1,-1 0-1,1 0 0,-1 0 1,1 0-1,0 0 0,-1 0 1,1 0-1,0-1 1,0 1-1,-1-1 0,1 1 1,0-1-1,0 0 1,0 0-1,0 0 0,-1 0 1,1 0-1,3 0 0,-1 0 5,0 0-1,0 0 1,0 0 0,0-1-1,0 1 1,0-1-1,-1 0 1,1 0-1,0-1 1,0 1-1,-1-1 1,1 1-1,-1-1 1,0 0-1,1-1 1,-1 1 0,0-1-1,0 1 1,0-1-1,-1 0 1,1 0-1,0 0 1,-1 0-1,4-7 1,-3 1-2,0 1-1,0-1 1,0 0 0,-1 0 0,-1-1-1,0 1 1,0 0 0,-1 0-1,-1-18 1,1 21 0,-1 0 0,0 0-1,-1 0 1,1 1 0,-1-1 0,0 0-1,0 0 1,-1 1 0,0 0 0,0-1-1,-5-6 1,-4-2-13,0 0 0,-21-17 0,23 22 87,0 0-1,0-1 0,1 0 1,0-1-1,1 0 0,-9-15 1,15 22-48,0 1 1,1-1 0,-1 0-1,1 0 1,0 0 0,0 0 0,0 0-1,1-1 1,0 1 0,-1 0-1,1 0 1,1 0 0,-1 0-1,1-1 1,-1 1 0,1 0-1,0 0 1,1 0 0,-1 0-1,1 0 1,-1 1 0,1-1-1,0 0 1,1 1 0,-1-1-1,1 1 1,-1 0 0,1 0-1,0 0 1,0 0 0,0 0-1,7-4 1,-3 3-29,-1 0 0,1 0 0,0 1 0,0 0 0,0 0 0,0 0 0,0 1 0,1 0 0,-1 0 0,1 1 0,-1 0 0,1 1 0,-1-1 0,1 1 0,0 1 0,-1-1 0,13 4 0,-15-2-2,-1 0 1,0 1-1,1-1 1,-1 1-1,0 0 1,0 0-1,0 0 1,-1 1-1,1 0 1,-1-1-1,0 1 1,0 0-1,0 0 1,-1 1-1,1-1 1,-1 1-1,0-1 0,0 1 1,-1 0-1,1 0 1,-1-1-1,1 7 1,3 14 57,-1 0 0,1 49 0,-25 581 875,18-627-908,-5 335 101,8-272-115,-2-65-13,0-17-3,0 0 1,1 1 0,0-1 0,1 0-1,0 1 1,0-1 0,1 0 0,0 0 0,0 0-1,1 0 1,7 14 0,-9-22 4,0 0 1,-1 0-1,1-1 1,0 1-1,0 0 1,0-1 0,0 1-1,0-1 1,0 1-1,0-1 1,0 1-1,0-1 1,0 1-1,0-1 1,0 0-1,0 0 1,1 0-1,-1 0 1,0 0-1,0 0 1,0 0-1,0 0 1,0 0-1,0 0 1,0 0 0,1-1-1,0 0 1,29-17 72,-19 6-64,0-1-1,-1-1 0,0 0 1,-1-1-1,-1 0 1,0 0-1,-1-1 0,-1 0 1,0 0-1,8-32 1,-9 24-76,-2 1 0,0-1 0,-1 0 0,-1 0 0,-1 0 0,-2 0 0,-4-37 0,3 55 51,1 0 0,-1 1 0,1-1 0,-2 0 0,1 1 0,-1 0 0,1-1 0,-2 1 0,1 0 0,0 0 0,-1 1 0,0-1-1,0 1 1,0 0 0,-8-6 0,-4-1 13,-1 0-1,-1 1 1,-23-9-1,-3-3 70,44 22-64,-1 0 1,1 0-1,-1-1 0,1 1 1,-1 0-1,1-1 0,-1 1 1,1 0-1,-1-1 1,1 1-1,0-1 0,-1 1 1,1 0-1,0-1 0,-1 1 1,1-1-1,0 1 0,-1-1 1,1 1-1,0-1 1,0 0-1,0 1 0,-1-1 1,1 1-1,0-1 0,0 1 1,0-1-1,0 0 0,0 1 1,0-1-1,0 1 0,0-1 1,0 1-1,1-1 1,-1 0-1,0 1 0,0-1 1,0 1-1,1-1 0,-1 1 1,0-1-1,1 1 0,-1-1 1,0 1-1,1-1 0,-1 1 1,0 0-1,1-1 1,-1 1-1,1-1 0,-1 1 1,1 0-1,-1 0 0,1-1 1,-1 1-1,1 0 0,0 0 1,-1 0-1,1-1 1,0 1-1,33-15-16,64-5-67,-65 14-703,54-15-1,-78 18-518,1-1-1,0 0 0,-1 0 0,0-1 1,13-10-1,2-7-7413</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27T08:26:55.720"/>
    </inkml:context>
    <inkml:brush xml:id="br0">
      <inkml:brushProperty name="width" value="0.05" units="cm"/>
      <inkml:brushProperty name="height" value="0.05" units="cm"/>
    </inkml:brush>
  </inkml:definitions>
  <inkml:trace contextRef="#ctx0" brushRef="#br0">367 224 10197,'0'0'10602,"1"-13"-3985,1 6-6583,11-30 217,-1-1-1,-2 0 1,7-53 0,-29 123 545,-30 55 1,14-31-659,-111 213 14,110-222-154,-1-1 0,-3-1 1,-55 59-1,88-104 2,-1 1 1,1 0 0,-1 0 0,1-1 0,-1 1 0,0-1-1,1 1 1,-1 0 0,0-1 0,1 0 0,-1 1 0,0-1-1,0 1 1,0-1 0,1 0 0,-1 1 0,0-1 0,0 0-1,0 0 1,0 0 0,-1 1 0,-2-14 139,13-26-53,-9 37-88,1-1-1,0 1 1,0 0-1,-1 0 1,1 0 0,1 0-1,-1 0 1,0 0 0,0 0-1,1 0 1,-1 0-1,1 0 1,0 1 0,-1-1-1,1 1 1,0-1-1,0 1 1,0 0 0,0-1-1,0 1 1,0 0-1,0 1 1,0-1 0,1 0-1,-1 0 1,0 1 0,1 0-1,-1-1 1,0 1-1,0 0 1,1 0 0,-1 0-1,4 1 1,0 1-4,-1 0 0,0 0 0,1 1 0,-1-1 0,0 1 0,0 0 0,-1 1 0,1-1 0,-1 1 0,0 0 0,1 0 0,3 7 0,10 10 18,1 3-36,1-1 0,38 33 0,-52-50-73,1-1 1,1 0-1,-1 0 0,1-1 1,-1 0-1,1 0 0,0-1 1,1 0-1,-1 0 0,0-1 1,1 0-1,0 0 0,17 0 1,-20-2 62,1 0 0,0-1 0,0 0 0,0 0 1,-1 0-1,1-1 0,0 0 0,-1-1 0,0 1 0,1-1 1,-1 0-1,0-1 0,-1 0 0,1 0 0,-1 0 1,1 0-1,-1-1 0,0 0 0,6-8 0,21-24-33,34-49-1,-38 48 67,-28 37 4,0 1 0,0 0 1,0 0-1,0 0 0,0-1 0,0 1 0,0 0 1,0 0-1,0-1 0,0 1 0,0 0 0,0 0 1,0 0-1,0-1 0,0 1 0,1 0 0,-1 0 1,0 0-1,0 0 0,0-1 0,0 1 0,1 0 1,-1 0-1,0 0 0,0 0 0,0 0 0,0-1 1,1 1-1,-1 0 0,0 0 0,0 0 0,1 0 1,-1 0-1,0 0 0,0 0 0,0 0 0,1 0 1,-1 0-1,0 0 0,0 0 0,1 0 0,-1 0 1,0 0-1,0 0 0,0 0 0,1 0 0,-1 0 1,0 0-1,0 1 0,0-1 0,1 0 0,-1 0 1,0 0-1,0 17 49,-11 24-42,4-19 3,0 0 1,1 0-1,2 1 1,0-1-1,1 1 1,1 44-1,2-66-15,0 0-1,0 0 1,0-1-1,0 1 1,0 0-1,0 0 1,0-1 0,1 1-1,-1 0 1,0 0-1,1-1 1,-1 1-1,0 0 1,1-1 0,-1 1-1,1 0 1,-1-1-1,1 1 1,-1-1-1,1 1 1,0-1-1,-1 1 1,1-1 0,-1 0-1,1 1 1,0-1-1,0 1 1,-1-1-1,1 0 1,0 0-1,0 0 1,-1 1 0,1-1-1,0 0 1,0 0-1,-1 0 1,1 0-1,0 0 1,0 0-1,-1 0 1,1 0 0,0-1-1,0 1 1,-1 0-1,1 0 1,0-1-1,1 0 1,2 0 5,-1 0 0,1-1-1,0 1 1,0-1 0,0 0 0,-1 0 0,1 0 0,2-3-1,3-5 8,-1 0 0,0 0 0,0 0 0,-1-1 0,-1 0 0,0-1 0,-1 1 0,0-1 0,0 0 0,-1 0 0,-1-1 0,0 1 0,-1-1 0,0 0 0,-1 1 0,0-1 0,-1 0 0,-2-18 0,1 26-6,0 1 0,0 0 1,-1 0-1,1 0 0,-1 0 1,0 0-1,0 0 0,0 0 1,-1 1-1,1-1 1,-1 1-1,0 0 0,0-1 1,0 1-1,0 1 0,-1-1 1,1 0-1,-1 1 0,1 0 1,-1 0-1,0 0 1,0 0-1,0 0 0,0 1 1,0 0-1,-1 0 0,1 0 1,0 0-1,0 0 0,-1 1 1,1 0-1,-7 1 1,7-2-5,-1 1 0,1 0 1,0 0-1,0 0 1,-1 1-1,1-1 1,0 1-1,0 0 1,0 1-1,0-1 1,0 0-1,0 1 1,0 0-1,1 0 1,-1 0-1,1 1 0,-1-1 1,1 1-1,0 0 1,0 0-1,0 0 1,0 0-1,0 0 1,1 1-1,-1-1 1,1 1-1,0 0 1,0-1-1,1 1 0,-1 0 1,1 0-1,0 0 1,-2 8-1,3-10-3,0 0-1,0 0 0,0 0 1,1 0-1,-1 0 0,0 0 1,1 0-1,-1 0 0,1 0 1,0 0-1,-1 0 0,1-1 1,0 1-1,0 0 0,0-1 1,0 1-1,1 0 0,-1-1 1,0 1-1,1-1 0,-1 0 1,1 1-1,2 1 0,1-1 1,0 1 0,0-1-1,0 0 1,1 0-1,-1-1 1,0 1 0,1-1-1,10 0 1,-1 0 1,0-1 0,0 0 0,1-1-1,-1-1 1,0-1 0,19-5 0,-17 1-3,-1 0-1,0 0 1,0-2 0,-1 0-1,-1-1 1,1 0 0,-1-1-1,-1-1 1,13-14 0,-18 18 16,-1 0 1,0-1 0,0 0-1,0 0 1,-1-1 0,-1 0-1,1 0 1,-2-1 0,1 1-1,-2-1 1,1 0 0,-1 0-1,-1 0 1,2-20 0,-4 41-13,1 1 0,0-1 0,1 0 0,0 1 0,1-1 0,0 0 0,0 0-1,9 16 1,3 1-5,29 40-1,-28-46 4,-1 1-1,-2 1 1,14 28-1,-27-50 3,1 0 1,0 0-1,-1 0 0,1 0 0,-1 0 0,1 0 0,-1 0 1,1 0-1,-1 0 0,0 0 0,1 0 0,-1 0 0,0 0 1,0 1-1,0-1 0,0 0 0,0 0 0,0 0 0,0 0 1,0 0-1,-1 0 0,1 1 0,0-1 0,-1 0 0,1 0 1,-1 0-1,1 0 0,-1 0 0,1 0 0,-1 0 0,0 0 1,1-1-1,-1 1 0,0 0 0,0 0 0,0 0 0,0-1 1,0 1-1,0-1 0,0 1 0,0 0 0,-1 0 0,-5 0 2,1 0 0,-1-1 0,1 1 0,-1-1 0,0 0-1,-8-2 1,-9 1 2,-13 1-54,36 0 26,0-2-26,7-5 25,12-5-33,0 0 0,1 1 0,26-10 0,26-14-76,-70 34 130,36-21-158,53-41 0,-81 56 149,0 0 0,-1-1 0,0 0 0,0 0 0,-1-1 1,0 0-1,-1-1 0,0 1 0,0-1 0,-1 0 0,5-14 1,-8 20 27,-1-1 0,0 1 1,0 0-1,-1-1 0,1 1 1,-1 0-1,0-1 0,0 1 1,0-1-1,0 1 0,-2-5 1,2 9-8,-1 0 0,1-1 0,-1 1 0,0 0 0,1 0 0,-1 0 0,1 0 0,-1 0 0,1 0 0,-1 0 0,1 0 1,-1 0-1,1 0 0,-1 0 0,1 0 0,-1 0 0,1 1 0,-1-1 0,1 0 0,-1 0 0,1 1 0,-1-1 0,1 0 0,-1 1 0,1-1 1,-1 0-1,1 1 0,0-1 0,-1 0 0,1 1 0,0-1 0,-1 1 0,1-1 0,0 1 0,0-1 0,-1 1 0,1 0 0,-3 18 5,1 0-1,0 1 0,1-1 1,2 1-1,0-1 0,1 0 1,5 22-1,-3-20 7,2 9 128,-1 1-1,2 52 1,-7-83-140,0 1 0,-1 0 0,1 0 0,-1 0 0,1 0 0,-1 0 0,1-1 0,-1 1 0,1 0 0,-1 0 0,0-1 0,0 1 0,1-1 0,-1 1 0,0 0 0,0-1 0,0 0 0,0 1 0,1-1 0,-1 1 0,0-1 0,0 0 0,0 0 0,0 1 0,0-1 0,0 0 1,0 0-1,0 0 0,0 0 0,-1 0 0,-38 0-351,31 0-5,-26 0-2749,12 0-1776,7 0-696</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D7309F-D4B8-452D-BC77-DEB69A8603D9}" type="datetimeFigureOut">
              <a:rPr lang="en-IN" smtClean="0"/>
              <a:t>27-08-2025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0A75701-B17A-4AA0-909E-FBEBBC4DE68B}" type="slidenum">
              <a:rPr lang="en-IN" smtClean="0"/>
              <a:t>‹#›</a:t>
            </a:fld>
            <a:endParaRPr lang="en-IN"/>
          </a:p>
        </p:txBody>
      </p:sp>
    </p:spTree>
    <p:extLst>
      <p:ext uri="{BB962C8B-B14F-4D97-AF65-F5344CB8AC3E}">
        <p14:creationId xmlns:p14="http://schemas.microsoft.com/office/powerpoint/2010/main" val="5360271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06BDB1-8E0A-45C9-A0E9-4C66032D1CFA}" type="slidenum">
              <a:rPr lang="en-US" smtClean="0"/>
              <a:pPr/>
              <a:t>1</a:t>
            </a:fld>
            <a:endParaRPr lang="en-US"/>
          </a:p>
        </p:txBody>
      </p:sp>
    </p:spTree>
    <p:extLst>
      <p:ext uri="{BB962C8B-B14F-4D97-AF65-F5344CB8AC3E}">
        <p14:creationId xmlns:p14="http://schemas.microsoft.com/office/powerpoint/2010/main" val="29788257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going back to our example</a:t>
            </a:r>
          </a:p>
        </p:txBody>
      </p:sp>
      <p:sp>
        <p:nvSpPr>
          <p:cNvPr id="4" name="Slide Number Placeholder 3"/>
          <p:cNvSpPr>
            <a:spLocks noGrp="1"/>
          </p:cNvSpPr>
          <p:nvPr>
            <p:ph type="sldNum" sz="quarter" idx="5"/>
          </p:nvPr>
        </p:nvSpPr>
        <p:spPr/>
        <p:txBody>
          <a:bodyPr/>
          <a:lstStyle/>
          <a:p>
            <a:fld id="{90A75701-B17A-4AA0-909E-FBEBBC4DE68B}" type="slidenum">
              <a:rPr lang="en-IN" smtClean="0"/>
              <a:t>17</a:t>
            </a:fld>
            <a:endParaRPr lang="en-IN"/>
          </a:p>
        </p:txBody>
      </p:sp>
    </p:spTree>
    <p:extLst>
      <p:ext uri="{BB962C8B-B14F-4D97-AF65-F5344CB8AC3E}">
        <p14:creationId xmlns:p14="http://schemas.microsoft.com/office/powerpoint/2010/main" val="3770381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going back to our example</a:t>
            </a:r>
          </a:p>
        </p:txBody>
      </p:sp>
      <p:sp>
        <p:nvSpPr>
          <p:cNvPr id="4" name="Slide Number Placeholder 3"/>
          <p:cNvSpPr>
            <a:spLocks noGrp="1"/>
          </p:cNvSpPr>
          <p:nvPr>
            <p:ph type="sldNum" sz="quarter" idx="5"/>
          </p:nvPr>
        </p:nvSpPr>
        <p:spPr/>
        <p:txBody>
          <a:bodyPr/>
          <a:lstStyle/>
          <a:p>
            <a:fld id="{90A75701-B17A-4AA0-909E-FBEBBC4DE68B}" type="slidenum">
              <a:rPr lang="en-IN" smtClean="0"/>
              <a:t>18</a:t>
            </a:fld>
            <a:endParaRPr lang="en-IN"/>
          </a:p>
        </p:txBody>
      </p:sp>
    </p:spTree>
    <p:extLst>
      <p:ext uri="{BB962C8B-B14F-4D97-AF65-F5344CB8AC3E}">
        <p14:creationId xmlns:p14="http://schemas.microsoft.com/office/powerpoint/2010/main" val="25563513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going back to our example</a:t>
            </a:r>
          </a:p>
        </p:txBody>
      </p:sp>
      <p:sp>
        <p:nvSpPr>
          <p:cNvPr id="4" name="Slide Number Placeholder 3"/>
          <p:cNvSpPr>
            <a:spLocks noGrp="1"/>
          </p:cNvSpPr>
          <p:nvPr>
            <p:ph type="sldNum" sz="quarter" idx="5"/>
          </p:nvPr>
        </p:nvSpPr>
        <p:spPr/>
        <p:txBody>
          <a:bodyPr/>
          <a:lstStyle/>
          <a:p>
            <a:fld id="{90A75701-B17A-4AA0-909E-FBEBBC4DE68B}" type="slidenum">
              <a:rPr lang="en-IN" smtClean="0"/>
              <a:t>19</a:t>
            </a:fld>
            <a:endParaRPr lang="en-IN"/>
          </a:p>
        </p:txBody>
      </p:sp>
    </p:spTree>
    <p:extLst>
      <p:ext uri="{BB962C8B-B14F-4D97-AF65-F5344CB8AC3E}">
        <p14:creationId xmlns:p14="http://schemas.microsoft.com/office/powerpoint/2010/main" val="42074063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going back to our example</a:t>
            </a:r>
          </a:p>
        </p:txBody>
      </p:sp>
      <p:sp>
        <p:nvSpPr>
          <p:cNvPr id="4" name="Slide Number Placeholder 3"/>
          <p:cNvSpPr>
            <a:spLocks noGrp="1"/>
          </p:cNvSpPr>
          <p:nvPr>
            <p:ph type="sldNum" sz="quarter" idx="5"/>
          </p:nvPr>
        </p:nvSpPr>
        <p:spPr/>
        <p:txBody>
          <a:bodyPr/>
          <a:lstStyle/>
          <a:p>
            <a:fld id="{90A75701-B17A-4AA0-909E-FBEBBC4DE68B}" type="slidenum">
              <a:rPr lang="en-IN" smtClean="0"/>
              <a:t>20</a:t>
            </a:fld>
            <a:endParaRPr lang="en-IN"/>
          </a:p>
        </p:txBody>
      </p:sp>
    </p:spTree>
    <p:extLst>
      <p:ext uri="{BB962C8B-B14F-4D97-AF65-F5344CB8AC3E}">
        <p14:creationId xmlns:p14="http://schemas.microsoft.com/office/powerpoint/2010/main" val="10464436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going back to our example</a:t>
            </a:r>
          </a:p>
        </p:txBody>
      </p:sp>
      <p:sp>
        <p:nvSpPr>
          <p:cNvPr id="4" name="Slide Number Placeholder 3"/>
          <p:cNvSpPr>
            <a:spLocks noGrp="1"/>
          </p:cNvSpPr>
          <p:nvPr>
            <p:ph type="sldNum" sz="quarter" idx="5"/>
          </p:nvPr>
        </p:nvSpPr>
        <p:spPr/>
        <p:txBody>
          <a:bodyPr/>
          <a:lstStyle/>
          <a:p>
            <a:fld id="{90A75701-B17A-4AA0-909E-FBEBBC4DE68B}" type="slidenum">
              <a:rPr lang="en-IN" smtClean="0"/>
              <a:t>21</a:t>
            </a:fld>
            <a:endParaRPr lang="en-IN"/>
          </a:p>
        </p:txBody>
      </p:sp>
    </p:spTree>
    <p:extLst>
      <p:ext uri="{BB962C8B-B14F-4D97-AF65-F5344CB8AC3E}">
        <p14:creationId xmlns:p14="http://schemas.microsoft.com/office/powerpoint/2010/main" val="20928048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0A75701-B17A-4AA0-909E-FBEBBC4DE68B}" type="slidenum">
              <a:rPr lang="en-IN" smtClean="0"/>
              <a:t>22</a:t>
            </a:fld>
            <a:endParaRPr lang="en-IN"/>
          </a:p>
        </p:txBody>
      </p:sp>
    </p:spTree>
    <p:extLst>
      <p:ext uri="{BB962C8B-B14F-4D97-AF65-F5344CB8AC3E}">
        <p14:creationId xmlns:p14="http://schemas.microsoft.com/office/powerpoint/2010/main" val="28173978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0A75701-B17A-4AA0-909E-FBEBBC4DE68B}" type="slidenum">
              <a:rPr lang="en-IN" smtClean="0"/>
              <a:t>23</a:t>
            </a:fld>
            <a:endParaRPr lang="en-IN"/>
          </a:p>
        </p:txBody>
      </p:sp>
    </p:spTree>
    <p:extLst>
      <p:ext uri="{BB962C8B-B14F-4D97-AF65-F5344CB8AC3E}">
        <p14:creationId xmlns:p14="http://schemas.microsoft.com/office/powerpoint/2010/main" val="23121949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0A75701-B17A-4AA0-909E-FBEBBC4DE68B}" type="slidenum">
              <a:rPr lang="en-IN" smtClean="0"/>
              <a:t>24</a:t>
            </a:fld>
            <a:endParaRPr lang="en-IN"/>
          </a:p>
        </p:txBody>
      </p:sp>
    </p:spTree>
    <p:extLst>
      <p:ext uri="{BB962C8B-B14F-4D97-AF65-F5344CB8AC3E}">
        <p14:creationId xmlns:p14="http://schemas.microsoft.com/office/powerpoint/2010/main" val="7737848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0A75701-B17A-4AA0-909E-FBEBBC4DE68B}" type="slidenum">
              <a:rPr lang="en-IN" smtClean="0"/>
              <a:t>25</a:t>
            </a:fld>
            <a:endParaRPr lang="en-IN"/>
          </a:p>
        </p:txBody>
      </p:sp>
    </p:spTree>
    <p:extLst>
      <p:ext uri="{BB962C8B-B14F-4D97-AF65-F5344CB8AC3E}">
        <p14:creationId xmlns:p14="http://schemas.microsoft.com/office/powerpoint/2010/main" val="39881958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0A75701-B17A-4AA0-909E-FBEBBC4DE68B}" type="slidenum">
              <a:rPr lang="en-IN" smtClean="0"/>
              <a:t>26</a:t>
            </a:fld>
            <a:endParaRPr lang="en-IN"/>
          </a:p>
        </p:txBody>
      </p:sp>
    </p:spTree>
    <p:extLst>
      <p:ext uri="{BB962C8B-B14F-4D97-AF65-F5344CB8AC3E}">
        <p14:creationId xmlns:p14="http://schemas.microsoft.com/office/powerpoint/2010/main" val="2829875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going back to our example</a:t>
            </a:r>
          </a:p>
        </p:txBody>
      </p:sp>
      <p:sp>
        <p:nvSpPr>
          <p:cNvPr id="4" name="Slide Number Placeholder 3"/>
          <p:cNvSpPr>
            <a:spLocks noGrp="1"/>
          </p:cNvSpPr>
          <p:nvPr>
            <p:ph type="sldNum" sz="quarter" idx="5"/>
          </p:nvPr>
        </p:nvSpPr>
        <p:spPr/>
        <p:txBody>
          <a:bodyPr/>
          <a:lstStyle/>
          <a:p>
            <a:fld id="{90A75701-B17A-4AA0-909E-FBEBBC4DE68B}" type="slidenum">
              <a:rPr lang="en-IN" smtClean="0"/>
              <a:t>9</a:t>
            </a:fld>
            <a:endParaRPr lang="en-IN"/>
          </a:p>
        </p:txBody>
      </p:sp>
    </p:spTree>
    <p:extLst>
      <p:ext uri="{BB962C8B-B14F-4D97-AF65-F5344CB8AC3E}">
        <p14:creationId xmlns:p14="http://schemas.microsoft.com/office/powerpoint/2010/main" val="281401168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0A75701-B17A-4AA0-909E-FBEBBC4DE68B}" type="slidenum">
              <a:rPr lang="en-IN" smtClean="0"/>
              <a:t>27</a:t>
            </a:fld>
            <a:endParaRPr lang="en-IN"/>
          </a:p>
        </p:txBody>
      </p:sp>
    </p:spTree>
    <p:extLst>
      <p:ext uri="{BB962C8B-B14F-4D97-AF65-F5344CB8AC3E}">
        <p14:creationId xmlns:p14="http://schemas.microsoft.com/office/powerpoint/2010/main" val="372790454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0A75701-B17A-4AA0-909E-FBEBBC4DE68B}" type="slidenum">
              <a:rPr lang="en-IN" smtClean="0"/>
              <a:t>28</a:t>
            </a:fld>
            <a:endParaRPr lang="en-IN"/>
          </a:p>
        </p:txBody>
      </p:sp>
    </p:spTree>
    <p:extLst>
      <p:ext uri="{BB962C8B-B14F-4D97-AF65-F5344CB8AC3E}">
        <p14:creationId xmlns:p14="http://schemas.microsoft.com/office/powerpoint/2010/main" val="584212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0A75701-B17A-4AA0-909E-FBEBBC4DE68B}" type="slidenum">
              <a:rPr lang="en-IN" smtClean="0"/>
              <a:t>29</a:t>
            </a:fld>
            <a:endParaRPr lang="en-IN"/>
          </a:p>
        </p:txBody>
      </p:sp>
    </p:spTree>
    <p:extLst>
      <p:ext uri="{BB962C8B-B14F-4D97-AF65-F5344CB8AC3E}">
        <p14:creationId xmlns:p14="http://schemas.microsoft.com/office/powerpoint/2010/main" val="365317507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0A75701-B17A-4AA0-909E-FBEBBC4DE68B}" type="slidenum">
              <a:rPr lang="en-IN" smtClean="0"/>
              <a:t>30</a:t>
            </a:fld>
            <a:endParaRPr lang="en-IN"/>
          </a:p>
        </p:txBody>
      </p:sp>
    </p:spTree>
    <p:extLst>
      <p:ext uri="{BB962C8B-B14F-4D97-AF65-F5344CB8AC3E}">
        <p14:creationId xmlns:p14="http://schemas.microsoft.com/office/powerpoint/2010/main" val="266372810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0A75701-B17A-4AA0-909E-FBEBBC4DE68B}" type="slidenum">
              <a:rPr lang="en-IN" smtClean="0"/>
              <a:t>31</a:t>
            </a:fld>
            <a:endParaRPr lang="en-IN"/>
          </a:p>
        </p:txBody>
      </p:sp>
    </p:spTree>
    <p:extLst>
      <p:ext uri="{BB962C8B-B14F-4D97-AF65-F5344CB8AC3E}">
        <p14:creationId xmlns:p14="http://schemas.microsoft.com/office/powerpoint/2010/main" val="89197081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0A75701-B17A-4AA0-909E-FBEBBC4DE68B}" type="slidenum">
              <a:rPr lang="en-IN" smtClean="0"/>
              <a:t>32</a:t>
            </a:fld>
            <a:endParaRPr lang="en-IN"/>
          </a:p>
        </p:txBody>
      </p:sp>
    </p:spTree>
    <p:extLst>
      <p:ext uri="{BB962C8B-B14F-4D97-AF65-F5344CB8AC3E}">
        <p14:creationId xmlns:p14="http://schemas.microsoft.com/office/powerpoint/2010/main" val="209101528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0A75701-B17A-4AA0-909E-FBEBBC4DE68B}" type="slidenum">
              <a:rPr lang="en-IN" smtClean="0"/>
              <a:t>33</a:t>
            </a:fld>
            <a:endParaRPr lang="en-IN"/>
          </a:p>
        </p:txBody>
      </p:sp>
    </p:spTree>
    <p:extLst>
      <p:ext uri="{BB962C8B-B14F-4D97-AF65-F5344CB8AC3E}">
        <p14:creationId xmlns:p14="http://schemas.microsoft.com/office/powerpoint/2010/main" val="381052911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0A75701-B17A-4AA0-909E-FBEBBC4DE68B}" type="slidenum">
              <a:rPr lang="en-IN" smtClean="0"/>
              <a:t>34</a:t>
            </a:fld>
            <a:endParaRPr lang="en-IN"/>
          </a:p>
        </p:txBody>
      </p:sp>
    </p:spTree>
    <p:extLst>
      <p:ext uri="{BB962C8B-B14F-4D97-AF65-F5344CB8AC3E}">
        <p14:creationId xmlns:p14="http://schemas.microsoft.com/office/powerpoint/2010/main" val="7926846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going back to our example</a:t>
            </a:r>
          </a:p>
        </p:txBody>
      </p:sp>
      <p:sp>
        <p:nvSpPr>
          <p:cNvPr id="4" name="Slide Number Placeholder 3"/>
          <p:cNvSpPr>
            <a:spLocks noGrp="1"/>
          </p:cNvSpPr>
          <p:nvPr>
            <p:ph type="sldNum" sz="quarter" idx="5"/>
          </p:nvPr>
        </p:nvSpPr>
        <p:spPr/>
        <p:txBody>
          <a:bodyPr/>
          <a:lstStyle/>
          <a:p>
            <a:fld id="{90A75701-B17A-4AA0-909E-FBEBBC4DE68B}" type="slidenum">
              <a:rPr lang="en-IN" smtClean="0"/>
              <a:t>10</a:t>
            </a:fld>
            <a:endParaRPr lang="en-IN"/>
          </a:p>
        </p:txBody>
      </p:sp>
    </p:spTree>
    <p:extLst>
      <p:ext uri="{BB962C8B-B14F-4D97-AF65-F5344CB8AC3E}">
        <p14:creationId xmlns:p14="http://schemas.microsoft.com/office/powerpoint/2010/main" val="15858917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going back to our example</a:t>
            </a:r>
          </a:p>
        </p:txBody>
      </p:sp>
      <p:sp>
        <p:nvSpPr>
          <p:cNvPr id="4" name="Slide Number Placeholder 3"/>
          <p:cNvSpPr>
            <a:spLocks noGrp="1"/>
          </p:cNvSpPr>
          <p:nvPr>
            <p:ph type="sldNum" sz="quarter" idx="5"/>
          </p:nvPr>
        </p:nvSpPr>
        <p:spPr/>
        <p:txBody>
          <a:bodyPr/>
          <a:lstStyle/>
          <a:p>
            <a:fld id="{90A75701-B17A-4AA0-909E-FBEBBC4DE68B}" type="slidenum">
              <a:rPr lang="en-IN" smtClean="0"/>
              <a:t>11</a:t>
            </a:fld>
            <a:endParaRPr lang="en-IN"/>
          </a:p>
        </p:txBody>
      </p:sp>
    </p:spTree>
    <p:extLst>
      <p:ext uri="{BB962C8B-B14F-4D97-AF65-F5344CB8AC3E}">
        <p14:creationId xmlns:p14="http://schemas.microsoft.com/office/powerpoint/2010/main" val="9613966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going back to our example</a:t>
            </a:r>
          </a:p>
        </p:txBody>
      </p:sp>
      <p:sp>
        <p:nvSpPr>
          <p:cNvPr id="4" name="Slide Number Placeholder 3"/>
          <p:cNvSpPr>
            <a:spLocks noGrp="1"/>
          </p:cNvSpPr>
          <p:nvPr>
            <p:ph type="sldNum" sz="quarter" idx="5"/>
          </p:nvPr>
        </p:nvSpPr>
        <p:spPr/>
        <p:txBody>
          <a:bodyPr/>
          <a:lstStyle/>
          <a:p>
            <a:fld id="{90A75701-B17A-4AA0-909E-FBEBBC4DE68B}" type="slidenum">
              <a:rPr lang="en-IN" smtClean="0"/>
              <a:t>12</a:t>
            </a:fld>
            <a:endParaRPr lang="en-IN"/>
          </a:p>
        </p:txBody>
      </p:sp>
    </p:spTree>
    <p:extLst>
      <p:ext uri="{BB962C8B-B14F-4D97-AF65-F5344CB8AC3E}">
        <p14:creationId xmlns:p14="http://schemas.microsoft.com/office/powerpoint/2010/main" val="40735124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going back to our example</a:t>
            </a:r>
          </a:p>
        </p:txBody>
      </p:sp>
      <p:sp>
        <p:nvSpPr>
          <p:cNvPr id="4" name="Slide Number Placeholder 3"/>
          <p:cNvSpPr>
            <a:spLocks noGrp="1"/>
          </p:cNvSpPr>
          <p:nvPr>
            <p:ph type="sldNum" sz="quarter" idx="5"/>
          </p:nvPr>
        </p:nvSpPr>
        <p:spPr/>
        <p:txBody>
          <a:bodyPr/>
          <a:lstStyle/>
          <a:p>
            <a:fld id="{90A75701-B17A-4AA0-909E-FBEBBC4DE68B}" type="slidenum">
              <a:rPr lang="en-IN" smtClean="0"/>
              <a:t>13</a:t>
            </a:fld>
            <a:endParaRPr lang="en-IN"/>
          </a:p>
        </p:txBody>
      </p:sp>
    </p:spTree>
    <p:extLst>
      <p:ext uri="{BB962C8B-B14F-4D97-AF65-F5344CB8AC3E}">
        <p14:creationId xmlns:p14="http://schemas.microsoft.com/office/powerpoint/2010/main" val="38706390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going back to our example</a:t>
            </a:r>
          </a:p>
        </p:txBody>
      </p:sp>
      <p:sp>
        <p:nvSpPr>
          <p:cNvPr id="4" name="Slide Number Placeholder 3"/>
          <p:cNvSpPr>
            <a:spLocks noGrp="1"/>
          </p:cNvSpPr>
          <p:nvPr>
            <p:ph type="sldNum" sz="quarter" idx="5"/>
          </p:nvPr>
        </p:nvSpPr>
        <p:spPr/>
        <p:txBody>
          <a:bodyPr/>
          <a:lstStyle/>
          <a:p>
            <a:fld id="{90A75701-B17A-4AA0-909E-FBEBBC4DE68B}" type="slidenum">
              <a:rPr lang="en-IN" smtClean="0"/>
              <a:t>14</a:t>
            </a:fld>
            <a:endParaRPr lang="en-IN"/>
          </a:p>
        </p:txBody>
      </p:sp>
    </p:spTree>
    <p:extLst>
      <p:ext uri="{BB962C8B-B14F-4D97-AF65-F5344CB8AC3E}">
        <p14:creationId xmlns:p14="http://schemas.microsoft.com/office/powerpoint/2010/main" val="16634944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going back to our example</a:t>
            </a:r>
          </a:p>
        </p:txBody>
      </p:sp>
      <p:sp>
        <p:nvSpPr>
          <p:cNvPr id="4" name="Slide Number Placeholder 3"/>
          <p:cNvSpPr>
            <a:spLocks noGrp="1"/>
          </p:cNvSpPr>
          <p:nvPr>
            <p:ph type="sldNum" sz="quarter" idx="5"/>
          </p:nvPr>
        </p:nvSpPr>
        <p:spPr/>
        <p:txBody>
          <a:bodyPr/>
          <a:lstStyle/>
          <a:p>
            <a:fld id="{90A75701-B17A-4AA0-909E-FBEBBC4DE68B}" type="slidenum">
              <a:rPr lang="en-IN" smtClean="0"/>
              <a:t>15</a:t>
            </a:fld>
            <a:endParaRPr lang="en-IN"/>
          </a:p>
        </p:txBody>
      </p:sp>
    </p:spTree>
    <p:extLst>
      <p:ext uri="{BB962C8B-B14F-4D97-AF65-F5344CB8AC3E}">
        <p14:creationId xmlns:p14="http://schemas.microsoft.com/office/powerpoint/2010/main" val="32151631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going back to our example</a:t>
            </a:r>
          </a:p>
        </p:txBody>
      </p:sp>
      <p:sp>
        <p:nvSpPr>
          <p:cNvPr id="4" name="Slide Number Placeholder 3"/>
          <p:cNvSpPr>
            <a:spLocks noGrp="1"/>
          </p:cNvSpPr>
          <p:nvPr>
            <p:ph type="sldNum" sz="quarter" idx="5"/>
          </p:nvPr>
        </p:nvSpPr>
        <p:spPr/>
        <p:txBody>
          <a:bodyPr/>
          <a:lstStyle/>
          <a:p>
            <a:fld id="{90A75701-B17A-4AA0-909E-FBEBBC4DE68B}" type="slidenum">
              <a:rPr lang="en-IN" smtClean="0"/>
              <a:t>16</a:t>
            </a:fld>
            <a:endParaRPr lang="en-IN"/>
          </a:p>
        </p:txBody>
      </p:sp>
    </p:spTree>
    <p:extLst>
      <p:ext uri="{BB962C8B-B14F-4D97-AF65-F5344CB8AC3E}">
        <p14:creationId xmlns:p14="http://schemas.microsoft.com/office/powerpoint/2010/main" val="18246899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953D751-62FC-4A0B-831A-83C45D595346}" type="datetimeFigureOut">
              <a:rPr lang="en-IN" smtClean="0"/>
              <a:t>27-08-2025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D2B9C32-2956-40E0-818B-39100DB621C2}" type="slidenum">
              <a:rPr lang="en-IN" smtClean="0"/>
              <a:t>‹#›</a:t>
            </a:fld>
            <a:endParaRPr lang="en-IN"/>
          </a:p>
        </p:txBody>
      </p:sp>
    </p:spTree>
    <p:extLst>
      <p:ext uri="{BB962C8B-B14F-4D97-AF65-F5344CB8AC3E}">
        <p14:creationId xmlns:p14="http://schemas.microsoft.com/office/powerpoint/2010/main" val="7872566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953D751-62FC-4A0B-831A-83C45D595346}" type="datetimeFigureOut">
              <a:rPr lang="en-IN" smtClean="0"/>
              <a:t>27-08-2025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D2B9C32-2956-40E0-818B-39100DB621C2}" type="slidenum">
              <a:rPr lang="en-IN" smtClean="0"/>
              <a:t>‹#›</a:t>
            </a:fld>
            <a:endParaRPr lang="en-IN"/>
          </a:p>
        </p:txBody>
      </p:sp>
    </p:spTree>
    <p:extLst>
      <p:ext uri="{BB962C8B-B14F-4D97-AF65-F5344CB8AC3E}">
        <p14:creationId xmlns:p14="http://schemas.microsoft.com/office/powerpoint/2010/main" val="14997655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953D751-62FC-4A0B-831A-83C45D595346}" type="datetimeFigureOut">
              <a:rPr lang="en-IN" smtClean="0"/>
              <a:t>27-08-2025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D2B9C32-2956-40E0-818B-39100DB621C2}" type="slidenum">
              <a:rPr lang="en-IN" smtClean="0"/>
              <a:t>‹#›</a:t>
            </a:fld>
            <a:endParaRPr lang="en-IN"/>
          </a:p>
        </p:txBody>
      </p:sp>
    </p:spTree>
    <p:extLst>
      <p:ext uri="{BB962C8B-B14F-4D97-AF65-F5344CB8AC3E}">
        <p14:creationId xmlns:p14="http://schemas.microsoft.com/office/powerpoint/2010/main" val="40665703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953D751-62FC-4A0B-831A-83C45D595346}" type="datetimeFigureOut">
              <a:rPr lang="en-IN" smtClean="0"/>
              <a:t>27-08-2025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D2B9C32-2956-40E0-818B-39100DB621C2}" type="slidenum">
              <a:rPr lang="en-IN" smtClean="0"/>
              <a:t>‹#›</a:t>
            </a:fld>
            <a:endParaRPr lang="en-IN"/>
          </a:p>
        </p:txBody>
      </p:sp>
    </p:spTree>
    <p:extLst>
      <p:ext uri="{BB962C8B-B14F-4D97-AF65-F5344CB8AC3E}">
        <p14:creationId xmlns:p14="http://schemas.microsoft.com/office/powerpoint/2010/main" val="39523411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953D751-62FC-4A0B-831A-83C45D595346}" type="datetimeFigureOut">
              <a:rPr lang="en-IN" smtClean="0"/>
              <a:t>27-08-2025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D2B9C32-2956-40E0-818B-39100DB621C2}" type="slidenum">
              <a:rPr lang="en-IN" smtClean="0"/>
              <a:t>‹#›</a:t>
            </a:fld>
            <a:endParaRPr lang="en-IN"/>
          </a:p>
        </p:txBody>
      </p:sp>
    </p:spTree>
    <p:extLst>
      <p:ext uri="{BB962C8B-B14F-4D97-AF65-F5344CB8AC3E}">
        <p14:creationId xmlns:p14="http://schemas.microsoft.com/office/powerpoint/2010/main" val="30043104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953D751-62FC-4A0B-831A-83C45D595346}" type="datetimeFigureOut">
              <a:rPr lang="en-IN" smtClean="0"/>
              <a:t>27-08-2025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D2B9C32-2956-40E0-818B-39100DB621C2}" type="slidenum">
              <a:rPr lang="en-IN" smtClean="0"/>
              <a:t>‹#›</a:t>
            </a:fld>
            <a:endParaRPr lang="en-IN"/>
          </a:p>
        </p:txBody>
      </p:sp>
    </p:spTree>
    <p:extLst>
      <p:ext uri="{BB962C8B-B14F-4D97-AF65-F5344CB8AC3E}">
        <p14:creationId xmlns:p14="http://schemas.microsoft.com/office/powerpoint/2010/main" val="29257944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953D751-62FC-4A0B-831A-83C45D595346}" type="datetimeFigureOut">
              <a:rPr lang="en-IN" smtClean="0"/>
              <a:t>27-08-2025</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ED2B9C32-2956-40E0-818B-39100DB621C2}" type="slidenum">
              <a:rPr lang="en-IN" smtClean="0"/>
              <a:t>‹#›</a:t>
            </a:fld>
            <a:endParaRPr lang="en-IN"/>
          </a:p>
        </p:txBody>
      </p:sp>
    </p:spTree>
    <p:extLst>
      <p:ext uri="{BB962C8B-B14F-4D97-AF65-F5344CB8AC3E}">
        <p14:creationId xmlns:p14="http://schemas.microsoft.com/office/powerpoint/2010/main" val="39954390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953D751-62FC-4A0B-831A-83C45D595346}" type="datetimeFigureOut">
              <a:rPr lang="en-IN" smtClean="0"/>
              <a:t>27-08-2025</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ED2B9C32-2956-40E0-818B-39100DB621C2}" type="slidenum">
              <a:rPr lang="en-IN" smtClean="0"/>
              <a:t>‹#›</a:t>
            </a:fld>
            <a:endParaRPr lang="en-IN"/>
          </a:p>
        </p:txBody>
      </p:sp>
    </p:spTree>
    <p:extLst>
      <p:ext uri="{BB962C8B-B14F-4D97-AF65-F5344CB8AC3E}">
        <p14:creationId xmlns:p14="http://schemas.microsoft.com/office/powerpoint/2010/main" val="30791457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953D751-62FC-4A0B-831A-83C45D595346}" type="datetimeFigureOut">
              <a:rPr lang="en-IN" smtClean="0"/>
              <a:t>27-08-2025</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ED2B9C32-2956-40E0-818B-39100DB621C2}" type="slidenum">
              <a:rPr lang="en-IN" smtClean="0"/>
              <a:t>‹#›</a:t>
            </a:fld>
            <a:endParaRPr lang="en-IN"/>
          </a:p>
        </p:txBody>
      </p:sp>
    </p:spTree>
    <p:extLst>
      <p:ext uri="{BB962C8B-B14F-4D97-AF65-F5344CB8AC3E}">
        <p14:creationId xmlns:p14="http://schemas.microsoft.com/office/powerpoint/2010/main" val="23382457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953D751-62FC-4A0B-831A-83C45D595346}" type="datetimeFigureOut">
              <a:rPr lang="en-IN" smtClean="0"/>
              <a:t>27-08-2025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D2B9C32-2956-40E0-818B-39100DB621C2}" type="slidenum">
              <a:rPr lang="en-IN" smtClean="0"/>
              <a:t>‹#›</a:t>
            </a:fld>
            <a:endParaRPr lang="en-IN"/>
          </a:p>
        </p:txBody>
      </p:sp>
    </p:spTree>
    <p:extLst>
      <p:ext uri="{BB962C8B-B14F-4D97-AF65-F5344CB8AC3E}">
        <p14:creationId xmlns:p14="http://schemas.microsoft.com/office/powerpoint/2010/main" val="25363204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953D751-62FC-4A0B-831A-83C45D595346}" type="datetimeFigureOut">
              <a:rPr lang="en-IN" smtClean="0"/>
              <a:t>27-08-2025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D2B9C32-2956-40E0-818B-39100DB621C2}" type="slidenum">
              <a:rPr lang="en-IN" smtClean="0"/>
              <a:t>‹#›</a:t>
            </a:fld>
            <a:endParaRPr lang="en-IN"/>
          </a:p>
        </p:txBody>
      </p:sp>
    </p:spTree>
    <p:extLst>
      <p:ext uri="{BB962C8B-B14F-4D97-AF65-F5344CB8AC3E}">
        <p14:creationId xmlns:p14="http://schemas.microsoft.com/office/powerpoint/2010/main" val="23809824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953D751-62FC-4A0B-831A-83C45D595346}" type="datetimeFigureOut">
              <a:rPr lang="en-IN" smtClean="0"/>
              <a:t>27-08-2025</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D2B9C32-2956-40E0-818B-39100DB621C2}" type="slidenum">
              <a:rPr lang="en-IN" smtClean="0"/>
              <a:t>‹#›</a:t>
            </a:fld>
            <a:endParaRPr lang="en-IN"/>
          </a:p>
        </p:txBody>
      </p:sp>
    </p:spTree>
    <p:extLst>
      <p:ext uri="{BB962C8B-B14F-4D97-AF65-F5344CB8AC3E}">
        <p14:creationId xmlns:p14="http://schemas.microsoft.com/office/powerpoint/2010/main" val="2935578617"/>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customXml" Target="../ink/ink7.xml"/><Relationship Id="rId5" Type="http://schemas.openxmlformats.org/officeDocument/2006/relationships/image" Target="../media/image15.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customXml" Target="../ink/ink8.xml"/><Relationship Id="rId5" Type="http://schemas.openxmlformats.org/officeDocument/2006/relationships/image" Target="../media/image18.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customXml" Target="../ink/ink9.xml"/><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customXml" Target="../ink/ink10.xml"/><Relationship Id="rId5" Type="http://schemas.openxmlformats.org/officeDocument/2006/relationships/image" Target="../media/image22.png"/><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customXml" Target="../ink/ink11.xml"/><Relationship Id="rId5" Type="http://schemas.openxmlformats.org/officeDocument/2006/relationships/image" Target="../media/image25.png"/><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customXml" Target="../ink/ink12.xml"/><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customXml" Target="../ink/ink13.xml"/></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customXml" Target="../ink/ink14.xml"/></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customXml" Target="../ink/ink15.xml"/><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customXml" Target="../ink/ink16.xml"/></Relationships>
</file>

<file path=ppt/slides/_rels/slide2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customXml" Target="../ink/ink17.xml"/><Relationship Id="rId4" Type="http://schemas.openxmlformats.org/officeDocument/2006/relationships/image" Target="../media/image40.png"/></Relationships>
</file>

<file path=ppt/slides/_rels/slide23.xml.rels><?xml version="1.0" encoding="UTF-8" standalone="yes"?>
<Relationships xmlns="http://schemas.openxmlformats.org/package/2006/relationships"><Relationship Id="rId3" Type="http://schemas.openxmlformats.org/officeDocument/2006/relationships/customXml" Target="../ink/ink18.xml"/><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2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customXml" Target="../ink/ink19.xml"/></Relationships>
</file>

<file path=ppt/slides/_rels/slide25.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48.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customXml" Target="../ink/ink20.xml"/><Relationship Id="rId5" Type="http://schemas.openxmlformats.org/officeDocument/2006/relationships/image" Target="../media/image47.png"/><Relationship Id="rId4" Type="http://schemas.openxmlformats.org/officeDocument/2006/relationships/image" Target="../media/image46.png"/></Relationships>
</file>

<file path=ppt/slides/_rels/slide26.xml.rels><?xml version="1.0" encoding="UTF-8" standalone="yes"?>
<Relationships xmlns="http://schemas.openxmlformats.org/package/2006/relationships"><Relationship Id="rId26" Type="http://schemas.openxmlformats.org/officeDocument/2006/relationships/customXml" Target="../ink/ink32.xml"/><Relationship Id="rId21" Type="http://schemas.openxmlformats.org/officeDocument/2006/relationships/image" Target="../media/image3810.png"/><Relationship Id="rId42" Type="http://schemas.openxmlformats.org/officeDocument/2006/relationships/customXml" Target="../ink/ink40.xml"/><Relationship Id="rId47" Type="http://schemas.openxmlformats.org/officeDocument/2006/relationships/image" Target="../media/image51.png"/><Relationship Id="rId63" Type="http://schemas.openxmlformats.org/officeDocument/2006/relationships/image" Target="../media/image59.png"/><Relationship Id="rId68" Type="http://schemas.openxmlformats.org/officeDocument/2006/relationships/customXml" Target="../ink/ink53.xml"/><Relationship Id="rId84" Type="http://schemas.openxmlformats.org/officeDocument/2006/relationships/customXml" Target="../ink/ink61.xml"/><Relationship Id="rId89" Type="http://schemas.openxmlformats.org/officeDocument/2006/relationships/image" Target="../media/image72.png"/><Relationship Id="rId16" Type="http://schemas.openxmlformats.org/officeDocument/2006/relationships/customXml" Target="../ink/ink27.xml"/><Relationship Id="rId11" Type="http://schemas.openxmlformats.org/officeDocument/2006/relationships/image" Target="../media/image3310.png"/><Relationship Id="rId32" Type="http://schemas.openxmlformats.org/officeDocument/2006/relationships/customXml" Target="../ink/ink35.xml"/><Relationship Id="rId37" Type="http://schemas.openxmlformats.org/officeDocument/2006/relationships/image" Target="../media/image460.png"/><Relationship Id="rId53" Type="http://schemas.openxmlformats.org/officeDocument/2006/relationships/image" Target="../media/image54.png"/><Relationship Id="rId58" Type="http://schemas.openxmlformats.org/officeDocument/2006/relationships/customXml" Target="../ink/ink48.xml"/><Relationship Id="rId74" Type="http://schemas.openxmlformats.org/officeDocument/2006/relationships/customXml" Target="../ink/ink56.xml"/><Relationship Id="rId79" Type="http://schemas.openxmlformats.org/officeDocument/2006/relationships/image" Target="../media/image67.png"/><Relationship Id="rId102" Type="http://schemas.openxmlformats.org/officeDocument/2006/relationships/customXml" Target="../ink/ink70.xml"/><Relationship Id="rId5" Type="http://schemas.openxmlformats.org/officeDocument/2006/relationships/image" Target="../media/image3010.png"/><Relationship Id="rId90" Type="http://schemas.openxmlformats.org/officeDocument/2006/relationships/customXml" Target="../ink/ink64.xml"/><Relationship Id="rId95" Type="http://schemas.openxmlformats.org/officeDocument/2006/relationships/image" Target="../media/image75.png"/><Relationship Id="rId22" Type="http://schemas.openxmlformats.org/officeDocument/2006/relationships/customXml" Target="../ink/ink30.xml"/><Relationship Id="rId27" Type="http://schemas.openxmlformats.org/officeDocument/2006/relationships/image" Target="../media/image410.png"/><Relationship Id="rId43" Type="http://schemas.openxmlformats.org/officeDocument/2006/relationships/image" Target="../media/image490.png"/><Relationship Id="rId48" Type="http://schemas.openxmlformats.org/officeDocument/2006/relationships/customXml" Target="../ink/ink43.xml"/><Relationship Id="rId64" Type="http://schemas.openxmlformats.org/officeDocument/2006/relationships/customXml" Target="../ink/ink51.xml"/><Relationship Id="rId69" Type="http://schemas.openxmlformats.org/officeDocument/2006/relationships/image" Target="../media/image62.png"/><Relationship Id="rId80" Type="http://schemas.openxmlformats.org/officeDocument/2006/relationships/customXml" Target="../ink/ink59.xml"/><Relationship Id="rId85" Type="http://schemas.openxmlformats.org/officeDocument/2006/relationships/image" Target="../media/image70.png"/><Relationship Id="rId12" Type="http://schemas.openxmlformats.org/officeDocument/2006/relationships/customXml" Target="../ink/ink25.xml"/><Relationship Id="rId17" Type="http://schemas.openxmlformats.org/officeDocument/2006/relationships/image" Target="../media/image3610.png"/><Relationship Id="rId25" Type="http://schemas.openxmlformats.org/officeDocument/2006/relationships/image" Target="../media/image400.png"/><Relationship Id="rId33" Type="http://schemas.openxmlformats.org/officeDocument/2006/relationships/image" Target="../media/image440.png"/><Relationship Id="rId38" Type="http://schemas.openxmlformats.org/officeDocument/2006/relationships/customXml" Target="../ink/ink38.xml"/><Relationship Id="rId46" Type="http://schemas.openxmlformats.org/officeDocument/2006/relationships/customXml" Target="../ink/ink42.xml"/><Relationship Id="rId59" Type="http://schemas.openxmlformats.org/officeDocument/2006/relationships/image" Target="../media/image57.png"/><Relationship Id="rId67" Type="http://schemas.openxmlformats.org/officeDocument/2006/relationships/image" Target="../media/image61.png"/><Relationship Id="rId103" Type="http://schemas.openxmlformats.org/officeDocument/2006/relationships/image" Target="../media/image79.png"/><Relationship Id="rId20" Type="http://schemas.openxmlformats.org/officeDocument/2006/relationships/customXml" Target="../ink/ink29.xml"/><Relationship Id="rId41" Type="http://schemas.openxmlformats.org/officeDocument/2006/relationships/image" Target="../media/image480.png"/><Relationship Id="rId54" Type="http://schemas.openxmlformats.org/officeDocument/2006/relationships/customXml" Target="../ink/ink46.xml"/><Relationship Id="rId62" Type="http://schemas.openxmlformats.org/officeDocument/2006/relationships/customXml" Target="../ink/ink50.xml"/><Relationship Id="rId70" Type="http://schemas.openxmlformats.org/officeDocument/2006/relationships/customXml" Target="../ink/ink54.xml"/><Relationship Id="rId75" Type="http://schemas.openxmlformats.org/officeDocument/2006/relationships/image" Target="../media/image65.png"/><Relationship Id="rId83" Type="http://schemas.openxmlformats.org/officeDocument/2006/relationships/image" Target="../media/image69.png"/><Relationship Id="rId88" Type="http://schemas.openxmlformats.org/officeDocument/2006/relationships/customXml" Target="../ink/ink63.xml"/><Relationship Id="rId91" Type="http://schemas.openxmlformats.org/officeDocument/2006/relationships/image" Target="../media/image73.png"/><Relationship Id="rId96" Type="http://schemas.openxmlformats.org/officeDocument/2006/relationships/customXml" Target="../ink/ink67.xml"/><Relationship Id="rId1" Type="http://schemas.openxmlformats.org/officeDocument/2006/relationships/slideLayout" Target="../slideLayouts/slideLayout2.xml"/><Relationship Id="rId6" Type="http://schemas.openxmlformats.org/officeDocument/2006/relationships/customXml" Target="../ink/ink22.xml"/><Relationship Id="rId15" Type="http://schemas.openxmlformats.org/officeDocument/2006/relationships/image" Target="../media/image3510.png"/><Relationship Id="rId23" Type="http://schemas.openxmlformats.org/officeDocument/2006/relationships/image" Target="../media/image393.png"/><Relationship Id="rId28" Type="http://schemas.openxmlformats.org/officeDocument/2006/relationships/customXml" Target="../ink/ink33.xml"/><Relationship Id="rId36" Type="http://schemas.openxmlformats.org/officeDocument/2006/relationships/customXml" Target="../ink/ink37.xml"/><Relationship Id="rId49" Type="http://schemas.openxmlformats.org/officeDocument/2006/relationships/image" Target="../media/image52.png"/><Relationship Id="rId57" Type="http://schemas.openxmlformats.org/officeDocument/2006/relationships/image" Target="../media/image56.png"/><Relationship Id="rId10" Type="http://schemas.openxmlformats.org/officeDocument/2006/relationships/customXml" Target="../ink/ink24.xml"/><Relationship Id="rId31" Type="http://schemas.openxmlformats.org/officeDocument/2006/relationships/image" Target="../media/image430.png"/><Relationship Id="rId44" Type="http://schemas.openxmlformats.org/officeDocument/2006/relationships/customXml" Target="../ink/ink41.xml"/><Relationship Id="rId52" Type="http://schemas.openxmlformats.org/officeDocument/2006/relationships/customXml" Target="../ink/ink45.xml"/><Relationship Id="rId60" Type="http://schemas.openxmlformats.org/officeDocument/2006/relationships/customXml" Target="../ink/ink49.xml"/><Relationship Id="rId65" Type="http://schemas.openxmlformats.org/officeDocument/2006/relationships/image" Target="../media/image60.png"/><Relationship Id="rId73" Type="http://schemas.openxmlformats.org/officeDocument/2006/relationships/image" Target="../media/image64.png"/><Relationship Id="rId78" Type="http://schemas.openxmlformats.org/officeDocument/2006/relationships/customXml" Target="../ink/ink58.xml"/><Relationship Id="rId81" Type="http://schemas.openxmlformats.org/officeDocument/2006/relationships/image" Target="../media/image68.png"/><Relationship Id="rId86" Type="http://schemas.openxmlformats.org/officeDocument/2006/relationships/customXml" Target="../ink/ink62.xml"/><Relationship Id="rId94" Type="http://schemas.openxmlformats.org/officeDocument/2006/relationships/customXml" Target="../ink/ink66.xml"/><Relationship Id="rId99" Type="http://schemas.openxmlformats.org/officeDocument/2006/relationships/image" Target="../media/image77.png"/><Relationship Id="rId101" Type="http://schemas.openxmlformats.org/officeDocument/2006/relationships/image" Target="../media/image78.png"/><Relationship Id="rId4" Type="http://schemas.openxmlformats.org/officeDocument/2006/relationships/customXml" Target="../ink/ink21.xml"/><Relationship Id="rId9" Type="http://schemas.openxmlformats.org/officeDocument/2006/relationships/image" Target="../media/image3210.png"/><Relationship Id="rId13" Type="http://schemas.openxmlformats.org/officeDocument/2006/relationships/image" Target="../media/image3410.png"/><Relationship Id="rId18" Type="http://schemas.openxmlformats.org/officeDocument/2006/relationships/customXml" Target="../ink/ink28.xml"/><Relationship Id="rId39" Type="http://schemas.openxmlformats.org/officeDocument/2006/relationships/image" Target="../media/image470.png"/><Relationship Id="rId34" Type="http://schemas.openxmlformats.org/officeDocument/2006/relationships/customXml" Target="../ink/ink36.xml"/><Relationship Id="rId50" Type="http://schemas.openxmlformats.org/officeDocument/2006/relationships/customXml" Target="../ink/ink44.xml"/><Relationship Id="rId55" Type="http://schemas.openxmlformats.org/officeDocument/2006/relationships/image" Target="../media/image55.png"/><Relationship Id="rId76" Type="http://schemas.openxmlformats.org/officeDocument/2006/relationships/customXml" Target="../ink/ink57.xml"/><Relationship Id="rId97" Type="http://schemas.openxmlformats.org/officeDocument/2006/relationships/image" Target="../media/image76.png"/><Relationship Id="rId7" Type="http://schemas.openxmlformats.org/officeDocument/2006/relationships/image" Target="../media/image3110.png"/><Relationship Id="rId71" Type="http://schemas.openxmlformats.org/officeDocument/2006/relationships/image" Target="../media/image63.png"/><Relationship Id="rId92" Type="http://schemas.openxmlformats.org/officeDocument/2006/relationships/customXml" Target="../ink/ink65.xml"/><Relationship Id="rId2" Type="http://schemas.openxmlformats.org/officeDocument/2006/relationships/notesSlide" Target="../notesSlides/notesSlide19.xml"/><Relationship Id="rId29" Type="http://schemas.openxmlformats.org/officeDocument/2006/relationships/image" Target="../media/image420.png"/><Relationship Id="rId24" Type="http://schemas.openxmlformats.org/officeDocument/2006/relationships/customXml" Target="../ink/ink31.xml"/><Relationship Id="rId40" Type="http://schemas.openxmlformats.org/officeDocument/2006/relationships/customXml" Target="../ink/ink39.xml"/><Relationship Id="rId45" Type="http://schemas.openxmlformats.org/officeDocument/2006/relationships/image" Target="../media/image50.png"/><Relationship Id="rId66" Type="http://schemas.openxmlformats.org/officeDocument/2006/relationships/customXml" Target="../ink/ink52.xml"/><Relationship Id="rId87" Type="http://schemas.openxmlformats.org/officeDocument/2006/relationships/image" Target="../media/image71.png"/><Relationship Id="rId61" Type="http://schemas.openxmlformats.org/officeDocument/2006/relationships/image" Target="../media/image58.png"/><Relationship Id="rId82" Type="http://schemas.openxmlformats.org/officeDocument/2006/relationships/customXml" Target="../ink/ink60.xml"/><Relationship Id="rId19" Type="http://schemas.openxmlformats.org/officeDocument/2006/relationships/image" Target="../media/image3710.png"/><Relationship Id="rId14" Type="http://schemas.openxmlformats.org/officeDocument/2006/relationships/customXml" Target="../ink/ink26.xml"/><Relationship Id="rId30" Type="http://schemas.openxmlformats.org/officeDocument/2006/relationships/customXml" Target="../ink/ink34.xml"/><Relationship Id="rId35" Type="http://schemas.openxmlformats.org/officeDocument/2006/relationships/image" Target="../media/image450.png"/><Relationship Id="rId56" Type="http://schemas.openxmlformats.org/officeDocument/2006/relationships/customXml" Target="../ink/ink47.xml"/><Relationship Id="rId77" Type="http://schemas.openxmlformats.org/officeDocument/2006/relationships/image" Target="../media/image66.png"/><Relationship Id="rId100" Type="http://schemas.openxmlformats.org/officeDocument/2006/relationships/customXml" Target="../ink/ink69.xml"/><Relationship Id="rId8" Type="http://schemas.openxmlformats.org/officeDocument/2006/relationships/customXml" Target="../ink/ink23.xml"/><Relationship Id="rId51" Type="http://schemas.openxmlformats.org/officeDocument/2006/relationships/image" Target="../media/image53.png"/><Relationship Id="rId72" Type="http://schemas.openxmlformats.org/officeDocument/2006/relationships/customXml" Target="../ink/ink55.xml"/><Relationship Id="rId93" Type="http://schemas.openxmlformats.org/officeDocument/2006/relationships/image" Target="../media/image74.png"/><Relationship Id="rId98" Type="http://schemas.openxmlformats.org/officeDocument/2006/relationships/customXml" Target="../ink/ink68.xml"/><Relationship Id="rId3" Type="http://schemas.openxmlformats.org/officeDocument/2006/relationships/image" Target="../media/image49.png"/></Relationships>
</file>

<file path=ppt/slides/_rels/slide27.xml.rels><?xml version="1.0" encoding="UTF-8" standalone="yes"?>
<Relationships xmlns="http://schemas.openxmlformats.org/package/2006/relationships"><Relationship Id="rId8" Type="http://schemas.openxmlformats.org/officeDocument/2006/relationships/customXml" Target="../ink/ink73.xml"/><Relationship Id="rId13" Type="http://schemas.openxmlformats.org/officeDocument/2006/relationships/image" Target="../media/image83.png"/><Relationship Id="rId3" Type="http://schemas.openxmlformats.org/officeDocument/2006/relationships/image" Target="../media/image43.png"/><Relationship Id="rId7" Type="http://schemas.openxmlformats.org/officeDocument/2006/relationships/image" Target="../media/image80.png"/><Relationship Id="rId12" Type="http://schemas.openxmlformats.org/officeDocument/2006/relationships/customXml" Target="../ink/ink75.xml"/><Relationship Id="rId17" Type="http://schemas.openxmlformats.org/officeDocument/2006/relationships/image" Target="../media/image85.png"/><Relationship Id="rId2" Type="http://schemas.openxmlformats.org/officeDocument/2006/relationships/notesSlide" Target="../notesSlides/notesSlide20.xml"/><Relationship Id="rId16" Type="http://schemas.openxmlformats.org/officeDocument/2006/relationships/customXml" Target="../ink/ink77.xml"/><Relationship Id="rId1" Type="http://schemas.openxmlformats.org/officeDocument/2006/relationships/slideLayout" Target="../slideLayouts/slideLayout2.xml"/><Relationship Id="rId6" Type="http://schemas.openxmlformats.org/officeDocument/2006/relationships/customXml" Target="../ink/ink72.xml"/><Relationship Id="rId11" Type="http://schemas.openxmlformats.org/officeDocument/2006/relationships/image" Target="../media/image82.png"/><Relationship Id="rId5" Type="http://schemas.openxmlformats.org/officeDocument/2006/relationships/image" Target="../media/image790.png"/><Relationship Id="rId15" Type="http://schemas.openxmlformats.org/officeDocument/2006/relationships/image" Target="../media/image84.png"/><Relationship Id="rId10" Type="http://schemas.openxmlformats.org/officeDocument/2006/relationships/customXml" Target="../ink/ink74.xml"/><Relationship Id="rId4" Type="http://schemas.openxmlformats.org/officeDocument/2006/relationships/customXml" Target="../ink/ink71.xml"/><Relationship Id="rId9" Type="http://schemas.openxmlformats.org/officeDocument/2006/relationships/image" Target="../media/image81.png"/><Relationship Id="rId14" Type="http://schemas.openxmlformats.org/officeDocument/2006/relationships/customXml" Target="../ink/ink76.xml"/></Relationships>
</file>

<file path=ppt/slides/_rels/slide28.xml.rels><?xml version="1.0" encoding="UTF-8" standalone="yes"?>
<Relationships xmlns="http://schemas.openxmlformats.org/package/2006/relationships"><Relationship Id="rId117" Type="http://schemas.openxmlformats.org/officeDocument/2006/relationships/image" Target="../media/image142.png"/><Relationship Id="rId21" Type="http://schemas.openxmlformats.org/officeDocument/2006/relationships/image" Target="../media/image94.png"/><Relationship Id="rId42" Type="http://schemas.openxmlformats.org/officeDocument/2006/relationships/customXml" Target="../ink/ink97.xml"/><Relationship Id="rId63" Type="http://schemas.openxmlformats.org/officeDocument/2006/relationships/image" Target="../media/image115.png"/><Relationship Id="rId84" Type="http://schemas.openxmlformats.org/officeDocument/2006/relationships/customXml" Target="../ink/ink118.xml"/><Relationship Id="rId138" Type="http://schemas.openxmlformats.org/officeDocument/2006/relationships/customXml" Target="../ink/ink145.xml"/><Relationship Id="rId159" Type="http://schemas.openxmlformats.org/officeDocument/2006/relationships/image" Target="../media/image163.png"/><Relationship Id="rId170" Type="http://schemas.openxmlformats.org/officeDocument/2006/relationships/customXml" Target="../ink/ink161.xml"/><Relationship Id="rId191" Type="http://schemas.openxmlformats.org/officeDocument/2006/relationships/image" Target="../media/image179.png"/><Relationship Id="rId205" Type="http://schemas.openxmlformats.org/officeDocument/2006/relationships/image" Target="../media/image186.png"/><Relationship Id="rId226" Type="http://schemas.openxmlformats.org/officeDocument/2006/relationships/customXml" Target="../ink/ink189.xml"/><Relationship Id="rId107" Type="http://schemas.openxmlformats.org/officeDocument/2006/relationships/image" Target="../media/image137.png"/><Relationship Id="rId11" Type="http://schemas.openxmlformats.org/officeDocument/2006/relationships/image" Target="../media/image89.png"/><Relationship Id="rId32" Type="http://schemas.openxmlformats.org/officeDocument/2006/relationships/customXml" Target="../ink/ink92.xml"/><Relationship Id="rId53" Type="http://schemas.openxmlformats.org/officeDocument/2006/relationships/image" Target="../media/image110.png"/><Relationship Id="rId74" Type="http://schemas.openxmlformats.org/officeDocument/2006/relationships/customXml" Target="../ink/ink113.xml"/><Relationship Id="rId128" Type="http://schemas.openxmlformats.org/officeDocument/2006/relationships/customXml" Target="../ink/ink140.xml"/><Relationship Id="rId149" Type="http://schemas.openxmlformats.org/officeDocument/2006/relationships/image" Target="../media/image158.png"/><Relationship Id="rId5" Type="http://schemas.openxmlformats.org/officeDocument/2006/relationships/image" Target="../media/image860.png"/><Relationship Id="rId95" Type="http://schemas.openxmlformats.org/officeDocument/2006/relationships/image" Target="../media/image131.png"/><Relationship Id="rId160" Type="http://schemas.openxmlformats.org/officeDocument/2006/relationships/customXml" Target="../ink/ink156.xml"/><Relationship Id="rId181" Type="http://schemas.openxmlformats.org/officeDocument/2006/relationships/image" Target="../media/image174.png"/><Relationship Id="rId216" Type="http://schemas.openxmlformats.org/officeDocument/2006/relationships/customXml" Target="../ink/ink184.xml"/><Relationship Id="rId22" Type="http://schemas.openxmlformats.org/officeDocument/2006/relationships/customXml" Target="../ink/ink87.xml"/><Relationship Id="rId43" Type="http://schemas.openxmlformats.org/officeDocument/2006/relationships/image" Target="../media/image105.png"/><Relationship Id="rId64" Type="http://schemas.openxmlformats.org/officeDocument/2006/relationships/customXml" Target="../ink/ink108.xml"/><Relationship Id="rId118" Type="http://schemas.openxmlformats.org/officeDocument/2006/relationships/customXml" Target="../ink/ink135.xml"/><Relationship Id="rId139" Type="http://schemas.openxmlformats.org/officeDocument/2006/relationships/image" Target="../media/image153.png"/><Relationship Id="rId85" Type="http://schemas.openxmlformats.org/officeDocument/2006/relationships/image" Target="../media/image126.png"/><Relationship Id="rId150" Type="http://schemas.openxmlformats.org/officeDocument/2006/relationships/customXml" Target="../ink/ink151.xml"/><Relationship Id="rId171" Type="http://schemas.openxmlformats.org/officeDocument/2006/relationships/image" Target="../media/image169.png"/><Relationship Id="rId192" Type="http://schemas.openxmlformats.org/officeDocument/2006/relationships/customXml" Target="../ink/ink172.xml"/><Relationship Id="rId206" Type="http://schemas.openxmlformats.org/officeDocument/2006/relationships/customXml" Target="../ink/ink179.xml"/><Relationship Id="rId227" Type="http://schemas.openxmlformats.org/officeDocument/2006/relationships/image" Target="../media/image197.png"/><Relationship Id="rId12" Type="http://schemas.openxmlformats.org/officeDocument/2006/relationships/customXml" Target="../ink/ink82.xml"/><Relationship Id="rId33" Type="http://schemas.openxmlformats.org/officeDocument/2006/relationships/image" Target="../media/image100.png"/><Relationship Id="rId108" Type="http://schemas.openxmlformats.org/officeDocument/2006/relationships/customXml" Target="../ink/ink130.xml"/><Relationship Id="rId129" Type="http://schemas.openxmlformats.org/officeDocument/2006/relationships/image" Target="../media/image148.png"/><Relationship Id="rId54" Type="http://schemas.openxmlformats.org/officeDocument/2006/relationships/customXml" Target="../ink/ink103.xml"/><Relationship Id="rId75" Type="http://schemas.openxmlformats.org/officeDocument/2006/relationships/image" Target="../media/image121.png"/><Relationship Id="rId96" Type="http://schemas.openxmlformats.org/officeDocument/2006/relationships/customXml" Target="../ink/ink124.xml"/><Relationship Id="rId140" Type="http://schemas.openxmlformats.org/officeDocument/2006/relationships/customXml" Target="../ink/ink146.xml"/><Relationship Id="rId161" Type="http://schemas.openxmlformats.org/officeDocument/2006/relationships/image" Target="../media/image164.png"/><Relationship Id="rId182" Type="http://schemas.openxmlformats.org/officeDocument/2006/relationships/customXml" Target="../ink/ink167.xml"/><Relationship Id="rId217" Type="http://schemas.openxmlformats.org/officeDocument/2006/relationships/image" Target="../media/image192.png"/><Relationship Id="rId6" Type="http://schemas.openxmlformats.org/officeDocument/2006/relationships/customXml" Target="../ink/ink79.xml"/><Relationship Id="rId23" Type="http://schemas.openxmlformats.org/officeDocument/2006/relationships/image" Target="../media/image95.png"/><Relationship Id="rId119" Type="http://schemas.openxmlformats.org/officeDocument/2006/relationships/image" Target="../media/image143.png"/><Relationship Id="rId44" Type="http://schemas.openxmlformats.org/officeDocument/2006/relationships/customXml" Target="../ink/ink98.xml"/><Relationship Id="rId65" Type="http://schemas.openxmlformats.org/officeDocument/2006/relationships/image" Target="../media/image116.png"/><Relationship Id="rId86" Type="http://schemas.openxmlformats.org/officeDocument/2006/relationships/customXml" Target="../ink/ink119.xml"/><Relationship Id="rId130" Type="http://schemas.openxmlformats.org/officeDocument/2006/relationships/customXml" Target="../ink/ink141.xml"/><Relationship Id="rId151" Type="http://schemas.openxmlformats.org/officeDocument/2006/relationships/image" Target="../media/image159.png"/><Relationship Id="rId172" Type="http://schemas.openxmlformats.org/officeDocument/2006/relationships/customXml" Target="../ink/ink162.xml"/><Relationship Id="rId193" Type="http://schemas.openxmlformats.org/officeDocument/2006/relationships/image" Target="../media/image180.png"/><Relationship Id="rId207" Type="http://schemas.openxmlformats.org/officeDocument/2006/relationships/image" Target="../media/image187.png"/><Relationship Id="rId228" Type="http://schemas.openxmlformats.org/officeDocument/2006/relationships/customXml" Target="../ink/ink190.xml"/><Relationship Id="rId13" Type="http://schemas.openxmlformats.org/officeDocument/2006/relationships/image" Target="../media/image90.png"/><Relationship Id="rId109" Type="http://schemas.openxmlformats.org/officeDocument/2006/relationships/image" Target="../media/image138.png"/><Relationship Id="rId34" Type="http://schemas.openxmlformats.org/officeDocument/2006/relationships/customXml" Target="../ink/ink93.xml"/><Relationship Id="rId55" Type="http://schemas.openxmlformats.org/officeDocument/2006/relationships/image" Target="../media/image111.png"/><Relationship Id="rId76" Type="http://schemas.openxmlformats.org/officeDocument/2006/relationships/customXml" Target="../ink/ink114.xml"/><Relationship Id="rId97" Type="http://schemas.openxmlformats.org/officeDocument/2006/relationships/image" Target="../media/image132.png"/><Relationship Id="rId120" Type="http://schemas.openxmlformats.org/officeDocument/2006/relationships/customXml" Target="../ink/ink136.xml"/><Relationship Id="rId141" Type="http://schemas.openxmlformats.org/officeDocument/2006/relationships/image" Target="../media/image154.png"/><Relationship Id="rId7" Type="http://schemas.openxmlformats.org/officeDocument/2006/relationships/image" Target="../media/image87.png"/><Relationship Id="rId162" Type="http://schemas.openxmlformats.org/officeDocument/2006/relationships/customXml" Target="../ink/ink157.xml"/><Relationship Id="rId183" Type="http://schemas.openxmlformats.org/officeDocument/2006/relationships/image" Target="../media/image175.png"/><Relationship Id="rId218" Type="http://schemas.openxmlformats.org/officeDocument/2006/relationships/customXml" Target="../ink/ink185.xml"/><Relationship Id="rId24" Type="http://schemas.openxmlformats.org/officeDocument/2006/relationships/customXml" Target="../ink/ink88.xml"/><Relationship Id="rId45" Type="http://schemas.openxmlformats.org/officeDocument/2006/relationships/image" Target="../media/image106.png"/><Relationship Id="rId66" Type="http://schemas.openxmlformats.org/officeDocument/2006/relationships/customXml" Target="../ink/ink109.xml"/><Relationship Id="rId87" Type="http://schemas.openxmlformats.org/officeDocument/2006/relationships/image" Target="../media/image127.png"/><Relationship Id="rId110" Type="http://schemas.openxmlformats.org/officeDocument/2006/relationships/customXml" Target="../ink/ink131.xml"/><Relationship Id="rId131" Type="http://schemas.openxmlformats.org/officeDocument/2006/relationships/image" Target="../media/image149.png"/><Relationship Id="rId152" Type="http://schemas.openxmlformats.org/officeDocument/2006/relationships/customXml" Target="../ink/ink152.xml"/><Relationship Id="rId173" Type="http://schemas.openxmlformats.org/officeDocument/2006/relationships/image" Target="../media/image170.png"/><Relationship Id="rId194" Type="http://schemas.openxmlformats.org/officeDocument/2006/relationships/customXml" Target="../ink/ink173.xml"/><Relationship Id="rId208" Type="http://schemas.openxmlformats.org/officeDocument/2006/relationships/customXml" Target="../ink/ink180.xml"/><Relationship Id="rId229" Type="http://schemas.openxmlformats.org/officeDocument/2006/relationships/image" Target="../media/image198.png"/><Relationship Id="rId14" Type="http://schemas.openxmlformats.org/officeDocument/2006/relationships/customXml" Target="../ink/ink83.xml"/><Relationship Id="rId35" Type="http://schemas.openxmlformats.org/officeDocument/2006/relationships/image" Target="../media/image101.png"/><Relationship Id="rId56" Type="http://schemas.openxmlformats.org/officeDocument/2006/relationships/customXml" Target="../ink/ink104.xml"/><Relationship Id="rId77" Type="http://schemas.openxmlformats.org/officeDocument/2006/relationships/image" Target="../media/image122.png"/><Relationship Id="rId100" Type="http://schemas.openxmlformats.org/officeDocument/2006/relationships/customXml" Target="../ink/ink126.xml"/><Relationship Id="rId8" Type="http://schemas.openxmlformats.org/officeDocument/2006/relationships/customXml" Target="../ink/ink80.xml"/><Relationship Id="rId98" Type="http://schemas.openxmlformats.org/officeDocument/2006/relationships/customXml" Target="../ink/ink125.xml"/><Relationship Id="rId121" Type="http://schemas.openxmlformats.org/officeDocument/2006/relationships/image" Target="../media/image144.png"/><Relationship Id="rId142" Type="http://schemas.openxmlformats.org/officeDocument/2006/relationships/customXml" Target="../ink/ink147.xml"/><Relationship Id="rId163" Type="http://schemas.openxmlformats.org/officeDocument/2006/relationships/image" Target="../media/image165.png"/><Relationship Id="rId184" Type="http://schemas.openxmlformats.org/officeDocument/2006/relationships/customXml" Target="../ink/ink168.xml"/><Relationship Id="rId219" Type="http://schemas.openxmlformats.org/officeDocument/2006/relationships/image" Target="../media/image193.png"/><Relationship Id="rId230" Type="http://schemas.openxmlformats.org/officeDocument/2006/relationships/customXml" Target="../ink/ink191.xml"/><Relationship Id="rId25" Type="http://schemas.openxmlformats.org/officeDocument/2006/relationships/image" Target="../media/image96.png"/><Relationship Id="rId46" Type="http://schemas.openxmlformats.org/officeDocument/2006/relationships/customXml" Target="../ink/ink99.xml"/><Relationship Id="rId67" Type="http://schemas.openxmlformats.org/officeDocument/2006/relationships/image" Target="../media/image117.png"/><Relationship Id="rId20" Type="http://schemas.openxmlformats.org/officeDocument/2006/relationships/customXml" Target="../ink/ink86.xml"/><Relationship Id="rId41" Type="http://schemas.openxmlformats.org/officeDocument/2006/relationships/image" Target="../media/image104.png"/><Relationship Id="rId62" Type="http://schemas.openxmlformats.org/officeDocument/2006/relationships/customXml" Target="../ink/ink107.xml"/><Relationship Id="rId83" Type="http://schemas.openxmlformats.org/officeDocument/2006/relationships/image" Target="../media/image125.png"/><Relationship Id="rId88" Type="http://schemas.openxmlformats.org/officeDocument/2006/relationships/customXml" Target="../ink/ink120.xml"/><Relationship Id="rId111" Type="http://schemas.openxmlformats.org/officeDocument/2006/relationships/image" Target="../media/image139.png"/><Relationship Id="rId132" Type="http://schemas.openxmlformats.org/officeDocument/2006/relationships/customXml" Target="../ink/ink142.xml"/><Relationship Id="rId153" Type="http://schemas.openxmlformats.org/officeDocument/2006/relationships/image" Target="../media/image160.png"/><Relationship Id="rId174" Type="http://schemas.openxmlformats.org/officeDocument/2006/relationships/customXml" Target="../ink/ink163.xml"/><Relationship Id="rId179" Type="http://schemas.openxmlformats.org/officeDocument/2006/relationships/image" Target="../media/image173.png"/><Relationship Id="rId195" Type="http://schemas.openxmlformats.org/officeDocument/2006/relationships/image" Target="../media/image181.png"/><Relationship Id="rId209" Type="http://schemas.openxmlformats.org/officeDocument/2006/relationships/image" Target="../media/image188.png"/><Relationship Id="rId190" Type="http://schemas.openxmlformats.org/officeDocument/2006/relationships/customXml" Target="../ink/ink171.xml"/><Relationship Id="rId204" Type="http://schemas.openxmlformats.org/officeDocument/2006/relationships/customXml" Target="../ink/ink178.xml"/><Relationship Id="rId220" Type="http://schemas.openxmlformats.org/officeDocument/2006/relationships/customXml" Target="../ink/ink186.xml"/><Relationship Id="rId225" Type="http://schemas.openxmlformats.org/officeDocument/2006/relationships/image" Target="../media/image196.png"/><Relationship Id="rId15" Type="http://schemas.openxmlformats.org/officeDocument/2006/relationships/image" Target="../media/image91.png"/><Relationship Id="rId36" Type="http://schemas.openxmlformats.org/officeDocument/2006/relationships/customXml" Target="../ink/ink94.xml"/><Relationship Id="rId57" Type="http://schemas.openxmlformats.org/officeDocument/2006/relationships/image" Target="../media/image112.png"/><Relationship Id="rId106" Type="http://schemas.openxmlformats.org/officeDocument/2006/relationships/customXml" Target="../ink/ink129.xml"/><Relationship Id="rId127" Type="http://schemas.openxmlformats.org/officeDocument/2006/relationships/image" Target="../media/image147.png"/><Relationship Id="rId10" Type="http://schemas.openxmlformats.org/officeDocument/2006/relationships/customXml" Target="../ink/ink81.xml"/><Relationship Id="rId31" Type="http://schemas.openxmlformats.org/officeDocument/2006/relationships/image" Target="../media/image99.png"/><Relationship Id="rId52" Type="http://schemas.openxmlformats.org/officeDocument/2006/relationships/customXml" Target="../ink/ink102.xml"/><Relationship Id="rId73" Type="http://schemas.openxmlformats.org/officeDocument/2006/relationships/image" Target="../media/image120.png"/><Relationship Id="rId78" Type="http://schemas.openxmlformats.org/officeDocument/2006/relationships/customXml" Target="../ink/ink115.xml"/><Relationship Id="rId94" Type="http://schemas.openxmlformats.org/officeDocument/2006/relationships/customXml" Target="../ink/ink123.xml"/><Relationship Id="rId99" Type="http://schemas.openxmlformats.org/officeDocument/2006/relationships/image" Target="../media/image133.png"/><Relationship Id="rId101" Type="http://schemas.openxmlformats.org/officeDocument/2006/relationships/image" Target="../media/image134.png"/><Relationship Id="rId122" Type="http://schemas.openxmlformats.org/officeDocument/2006/relationships/customXml" Target="../ink/ink137.xml"/><Relationship Id="rId143" Type="http://schemas.openxmlformats.org/officeDocument/2006/relationships/image" Target="../media/image155.png"/><Relationship Id="rId148" Type="http://schemas.openxmlformats.org/officeDocument/2006/relationships/customXml" Target="../ink/ink150.xml"/><Relationship Id="rId164" Type="http://schemas.openxmlformats.org/officeDocument/2006/relationships/customXml" Target="../ink/ink158.xml"/><Relationship Id="rId169" Type="http://schemas.openxmlformats.org/officeDocument/2006/relationships/image" Target="../media/image168.png"/><Relationship Id="rId185" Type="http://schemas.openxmlformats.org/officeDocument/2006/relationships/image" Target="../media/image176.png"/><Relationship Id="rId4" Type="http://schemas.openxmlformats.org/officeDocument/2006/relationships/customXml" Target="../ink/ink78.xml"/><Relationship Id="rId9" Type="http://schemas.openxmlformats.org/officeDocument/2006/relationships/image" Target="../media/image88.png"/><Relationship Id="rId180" Type="http://schemas.openxmlformats.org/officeDocument/2006/relationships/customXml" Target="../ink/ink166.xml"/><Relationship Id="rId210" Type="http://schemas.openxmlformats.org/officeDocument/2006/relationships/customXml" Target="../ink/ink181.xml"/><Relationship Id="rId215" Type="http://schemas.openxmlformats.org/officeDocument/2006/relationships/image" Target="../media/image191.png"/><Relationship Id="rId26" Type="http://schemas.openxmlformats.org/officeDocument/2006/relationships/customXml" Target="../ink/ink89.xml"/><Relationship Id="rId231" Type="http://schemas.openxmlformats.org/officeDocument/2006/relationships/image" Target="../media/image199.png"/><Relationship Id="rId47" Type="http://schemas.openxmlformats.org/officeDocument/2006/relationships/image" Target="../media/image107.png"/><Relationship Id="rId68" Type="http://schemas.openxmlformats.org/officeDocument/2006/relationships/customXml" Target="../ink/ink110.xml"/><Relationship Id="rId89" Type="http://schemas.openxmlformats.org/officeDocument/2006/relationships/image" Target="../media/image128.png"/><Relationship Id="rId112" Type="http://schemas.openxmlformats.org/officeDocument/2006/relationships/customXml" Target="../ink/ink132.xml"/><Relationship Id="rId133" Type="http://schemas.openxmlformats.org/officeDocument/2006/relationships/image" Target="../media/image150.png"/><Relationship Id="rId154" Type="http://schemas.openxmlformats.org/officeDocument/2006/relationships/customXml" Target="../ink/ink153.xml"/><Relationship Id="rId175" Type="http://schemas.openxmlformats.org/officeDocument/2006/relationships/image" Target="../media/image171.png"/><Relationship Id="rId196" Type="http://schemas.openxmlformats.org/officeDocument/2006/relationships/customXml" Target="../ink/ink174.xml"/><Relationship Id="rId200" Type="http://schemas.openxmlformats.org/officeDocument/2006/relationships/customXml" Target="../ink/ink176.xml"/><Relationship Id="rId16" Type="http://schemas.openxmlformats.org/officeDocument/2006/relationships/customXml" Target="../ink/ink84.xml"/><Relationship Id="rId221" Type="http://schemas.openxmlformats.org/officeDocument/2006/relationships/image" Target="../media/image194.png"/><Relationship Id="rId37" Type="http://schemas.openxmlformats.org/officeDocument/2006/relationships/image" Target="../media/image102.png"/><Relationship Id="rId58" Type="http://schemas.openxmlformats.org/officeDocument/2006/relationships/customXml" Target="../ink/ink105.xml"/><Relationship Id="rId79" Type="http://schemas.openxmlformats.org/officeDocument/2006/relationships/image" Target="../media/image123.png"/><Relationship Id="rId102" Type="http://schemas.openxmlformats.org/officeDocument/2006/relationships/customXml" Target="../ink/ink127.xml"/><Relationship Id="rId123" Type="http://schemas.openxmlformats.org/officeDocument/2006/relationships/image" Target="../media/image145.png"/><Relationship Id="rId144" Type="http://schemas.openxmlformats.org/officeDocument/2006/relationships/customXml" Target="../ink/ink148.xml"/><Relationship Id="rId90" Type="http://schemas.openxmlformats.org/officeDocument/2006/relationships/customXml" Target="../ink/ink121.xml"/><Relationship Id="rId165" Type="http://schemas.openxmlformats.org/officeDocument/2006/relationships/image" Target="../media/image166.png"/><Relationship Id="rId186" Type="http://schemas.openxmlformats.org/officeDocument/2006/relationships/customXml" Target="../ink/ink169.xml"/><Relationship Id="rId211" Type="http://schemas.openxmlformats.org/officeDocument/2006/relationships/image" Target="../media/image189.png"/><Relationship Id="rId232" Type="http://schemas.openxmlformats.org/officeDocument/2006/relationships/customXml" Target="../ink/ink192.xml"/><Relationship Id="rId27" Type="http://schemas.openxmlformats.org/officeDocument/2006/relationships/image" Target="../media/image97.png"/><Relationship Id="rId48" Type="http://schemas.openxmlformats.org/officeDocument/2006/relationships/customXml" Target="../ink/ink100.xml"/><Relationship Id="rId69" Type="http://schemas.openxmlformats.org/officeDocument/2006/relationships/image" Target="../media/image118.png"/><Relationship Id="rId113" Type="http://schemas.openxmlformats.org/officeDocument/2006/relationships/image" Target="../media/image140.png"/><Relationship Id="rId134" Type="http://schemas.openxmlformats.org/officeDocument/2006/relationships/customXml" Target="../ink/ink143.xml"/><Relationship Id="rId80" Type="http://schemas.openxmlformats.org/officeDocument/2006/relationships/customXml" Target="../ink/ink116.xml"/><Relationship Id="rId155" Type="http://schemas.openxmlformats.org/officeDocument/2006/relationships/image" Target="../media/image161.png"/><Relationship Id="rId176" Type="http://schemas.openxmlformats.org/officeDocument/2006/relationships/customXml" Target="../ink/ink164.xml"/><Relationship Id="rId197" Type="http://schemas.openxmlformats.org/officeDocument/2006/relationships/image" Target="../media/image182.png"/><Relationship Id="rId201" Type="http://schemas.openxmlformats.org/officeDocument/2006/relationships/image" Target="../media/image184.png"/><Relationship Id="rId222" Type="http://schemas.openxmlformats.org/officeDocument/2006/relationships/customXml" Target="../ink/ink187.xml"/><Relationship Id="rId17" Type="http://schemas.openxmlformats.org/officeDocument/2006/relationships/image" Target="../media/image92.png"/><Relationship Id="rId38" Type="http://schemas.openxmlformats.org/officeDocument/2006/relationships/customXml" Target="../ink/ink95.xml"/><Relationship Id="rId59" Type="http://schemas.openxmlformats.org/officeDocument/2006/relationships/image" Target="../media/image113.png"/><Relationship Id="rId103" Type="http://schemas.openxmlformats.org/officeDocument/2006/relationships/image" Target="../media/image135.png"/><Relationship Id="rId124" Type="http://schemas.openxmlformats.org/officeDocument/2006/relationships/customXml" Target="../ink/ink138.xml"/><Relationship Id="rId70" Type="http://schemas.openxmlformats.org/officeDocument/2006/relationships/customXml" Target="../ink/ink111.xml"/><Relationship Id="rId91" Type="http://schemas.openxmlformats.org/officeDocument/2006/relationships/image" Target="../media/image129.png"/><Relationship Id="rId145" Type="http://schemas.openxmlformats.org/officeDocument/2006/relationships/image" Target="../media/image156.png"/><Relationship Id="rId166" Type="http://schemas.openxmlformats.org/officeDocument/2006/relationships/customXml" Target="../ink/ink159.xml"/><Relationship Id="rId187" Type="http://schemas.openxmlformats.org/officeDocument/2006/relationships/image" Target="../media/image177.png"/><Relationship Id="rId1" Type="http://schemas.openxmlformats.org/officeDocument/2006/relationships/slideLayout" Target="../slideLayouts/slideLayout2.xml"/><Relationship Id="rId212" Type="http://schemas.openxmlformats.org/officeDocument/2006/relationships/customXml" Target="../ink/ink182.xml"/><Relationship Id="rId233" Type="http://schemas.openxmlformats.org/officeDocument/2006/relationships/image" Target="../media/image200.png"/><Relationship Id="rId28" Type="http://schemas.openxmlformats.org/officeDocument/2006/relationships/customXml" Target="../ink/ink90.xml"/><Relationship Id="rId49" Type="http://schemas.openxmlformats.org/officeDocument/2006/relationships/image" Target="../media/image108.png"/><Relationship Id="rId114" Type="http://schemas.openxmlformats.org/officeDocument/2006/relationships/customXml" Target="../ink/ink133.xml"/><Relationship Id="rId60" Type="http://schemas.openxmlformats.org/officeDocument/2006/relationships/customXml" Target="../ink/ink106.xml"/><Relationship Id="rId81" Type="http://schemas.openxmlformats.org/officeDocument/2006/relationships/image" Target="../media/image124.png"/><Relationship Id="rId135" Type="http://schemas.openxmlformats.org/officeDocument/2006/relationships/image" Target="../media/image151.png"/><Relationship Id="rId156" Type="http://schemas.openxmlformats.org/officeDocument/2006/relationships/customXml" Target="../ink/ink154.xml"/><Relationship Id="rId177" Type="http://schemas.openxmlformats.org/officeDocument/2006/relationships/image" Target="../media/image172.png"/><Relationship Id="rId198" Type="http://schemas.openxmlformats.org/officeDocument/2006/relationships/customXml" Target="../ink/ink175.xml"/><Relationship Id="rId202" Type="http://schemas.openxmlformats.org/officeDocument/2006/relationships/customXml" Target="../ink/ink177.xml"/><Relationship Id="rId223" Type="http://schemas.openxmlformats.org/officeDocument/2006/relationships/image" Target="../media/image195.png"/><Relationship Id="rId18" Type="http://schemas.openxmlformats.org/officeDocument/2006/relationships/customXml" Target="../ink/ink85.xml"/><Relationship Id="rId39" Type="http://schemas.openxmlformats.org/officeDocument/2006/relationships/image" Target="../media/image103.png"/><Relationship Id="rId50" Type="http://schemas.openxmlformats.org/officeDocument/2006/relationships/customXml" Target="../ink/ink101.xml"/><Relationship Id="rId104" Type="http://schemas.openxmlformats.org/officeDocument/2006/relationships/customXml" Target="../ink/ink128.xml"/><Relationship Id="rId125" Type="http://schemas.openxmlformats.org/officeDocument/2006/relationships/image" Target="../media/image146.png"/><Relationship Id="rId146" Type="http://schemas.openxmlformats.org/officeDocument/2006/relationships/customXml" Target="../ink/ink149.xml"/><Relationship Id="rId167" Type="http://schemas.openxmlformats.org/officeDocument/2006/relationships/image" Target="../media/image167.png"/><Relationship Id="rId188" Type="http://schemas.openxmlformats.org/officeDocument/2006/relationships/customXml" Target="../ink/ink170.xml"/><Relationship Id="rId71" Type="http://schemas.openxmlformats.org/officeDocument/2006/relationships/image" Target="../media/image119.png"/><Relationship Id="rId92" Type="http://schemas.openxmlformats.org/officeDocument/2006/relationships/customXml" Target="../ink/ink122.xml"/><Relationship Id="rId213" Type="http://schemas.openxmlformats.org/officeDocument/2006/relationships/image" Target="../media/image190.png"/><Relationship Id="rId234" Type="http://schemas.openxmlformats.org/officeDocument/2006/relationships/customXml" Target="../ink/ink193.xml"/><Relationship Id="rId2" Type="http://schemas.openxmlformats.org/officeDocument/2006/relationships/notesSlide" Target="../notesSlides/notesSlide21.xml"/><Relationship Id="rId29" Type="http://schemas.openxmlformats.org/officeDocument/2006/relationships/image" Target="../media/image98.png"/><Relationship Id="rId40" Type="http://schemas.openxmlformats.org/officeDocument/2006/relationships/customXml" Target="../ink/ink96.xml"/><Relationship Id="rId115" Type="http://schemas.openxmlformats.org/officeDocument/2006/relationships/image" Target="../media/image141.png"/><Relationship Id="rId136" Type="http://schemas.openxmlformats.org/officeDocument/2006/relationships/customXml" Target="../ink/ink144.xml"/><Relationship Id="rId157" Type="http://schemas.openxmlformats.org/officeDocument/2006/relationships/image" Target="../media/image162.png"/><Relationship Id="rId178" Type="http://schemas.openxmlformats.org/officeDocument/2006/relationships/customXml" Target="../ink/ink165.xml"/><Relationship Id="rId61" Type="http://schemas.openxmlformats.org/officeDocument/2006/relationships/image" Target="../media/image114.png"/><Relationship Id="rId82" Type="http://schemas.openxmlformats.org/officeDocument/2006/relationships/customXml" Target="../ink/ink117.xml"/><Relationship Id="rId199" Type="http://schemas.openxmlformats.org/officeDocument/2006/relationships/image" Target="../media/image183.png"/><Relationship Id="rId203" Type="http://schemas.openxmlformats.org/officeDocument/2006/relationships/image" Target="../media/image185.png"/><Relationship Id="rId19" Type="http://schemas.openxmlformats.org/officeDocument/2006/relationships/image" Target="../media/image93.png"/><Relationship Id="rId224" Type="http://schemas.openxmlformats.org/officeDocument/2006/relationships/customXml" Target="../ink/ink188.xml"/><Relationship Id="rId30" Type="http://schemas.openxmlformats.org/officeDocument/2006/relationships/customXml" Target="../ink/ink91.xml"/><Relationship Id="rId105" Type="http://schemas.openxmlformats.org/officeDocument/2006/relationships/image" Target="../media/image136.png"/><Relationship Id="rId126" Type="http://schemas.openxmlformats.org/officeDocument/2006/relationships/customXml" Target="../ink/ink139.xml"/><Relationship Id="rId147" Type="http://schemas.openxmlformats.org/officeDocument/2006/relationships/image" Target="../media/image157.png"/><Relationship Id="rId168" Type="http://schemas.openxmlformats.org/officeDocument/2006/relationships/customXml" Target="../ink/ink160.xml"/><Relationship Id="rId51" Type="http://schemas.openxmlformats.org/officeDocument/2006/relationships/image" Target="../media/image109.png"/><Relationship Id="rId72" Type="http://schemas.openxmlformats.org/officeDocument/2006/relationships/customXml" Target="../ink/ink112.xml"/><Relationship Id="rId93" Type="http://schemas.openxmlformats.org/officeDocument/2006/relationships/image" Target="../media/image130.png"/><Relationship Id="rId189" Type="http://schemas.openxmlformats.org/officeDocument/2006/relationships/image" Target="../media/image178.png"/><Relationship Id="rId3" Type="http://schemas.openxmlformats.org/officeDocument/2006/relationships/image" Target="../media/image86.png"/><Relationship Id="rId214" Type="http://schemas.openxmlformats.org/officeDocument/2006/relationships/customXml" Target="../ink/ink183.xml"/><Relationship Id="rId235" Type="http://schemas.openxmlformats.org/officeDocument/2006/relationships/image" Target="../media/image201.png"/><Relationship Id="rId116" Type="http://schemas.openxmlformats.org/officeDocument/2006/relationships/customXml" Target="../ink/ink134.xml"/><Relationship Id="rId137" Type="http://schemas.openxmlformats.org/officeDocument/2006/relationships/image" Target="../media/image152.png"/><Relationship Id="rId158" Type="http://schemas.openxmlformats.org/officeDocument/2006/relationships/customXml" Target="../ink/ink155.xml"/></Relationships>
</file>

<file path=ppt/slides/_rels/slide29.xml.rels><?xml version="1.0" encoding="UTF-8" standalone="yes"?>
<Relationships xmlns="http://schemas.openxmlformats.org/package/2006/relationships"><Relationship Id="rId13" Type="http://schemas.openxmlformats.org/officeDocument/2006/relationships/image" Target="../media/image206.png"/><Relationship Id="rId18" Type="http://schemas.openxmlformats.org/officeDocument/2006/relationships/customXml" Target="../ink/ink201.xml"/><Relationship Id="rId26" Type="http://schemas.openxmlformats.org/officeDocument/2006/relationships/customXml" Target="../ink/ink205.xml"/><Relationship Id="rId39" Type="http://schemas.openxmlformats.org/officeDocument/2006/relationships/image" Target="../media/image219.png"/><Relationship Id="rId21" Type="http://schemas.openxmlformats.org/officeDocument/2006/relationships/image" Target="../media/image210.png"/><Relationship Id="rId34" Type="http://schemas.openxmlformats.org/officeDocument/2006/relationships/customXml" Target="../ink/ink209.xml"/><Relationship Id="rId42" Type="http://schemas.openxmlformats.org/officeDocument/2006/relationships/customXml" Target="../ink/ink213.xml"/><Relationship Id="rId7" Type="http://schemas.openxmlformats.org/officeDocument/2006/relationships/image" Target="../media/image203.png"/><Relationship Id="rId2" Type="http://schemas.openxmlformats.org/officeDocument/2006/relationships/notesSlide" Target="../notesSlides/notesSlide22.xml"/><Relationship Id="rId16" Type="http://schemas.openxmlformats.org/officeDocument/2006/relationships/customXml" Target="../ink/ink200.xml"/><Relationship Id="rId29" Type="http://schemas.openxmlformats.org/officeDocument/2006/relationships/image" Target="../media/image214.png"/><Relationship Id="rId1" Type="http://schemas.openxmlformats.org/officeDocument/2006/relationships/slideLayout" Target="../slideLayouts/slideLayout2.xml"/><Relationship Id="rId6" Type="http://schemas.openxmlformats.org/officeDocument/2006/relationships/customXml" Target="../ink/ink195.xml"/><Relationship Id="rId11" Type="http://schemas.openxmlformats.org/officeDocument/2006/relationships/image" Target="../media/image205.png"/><Relationship Id="rId24" Type="http://schemas.openxmlformats.org/officeDocument/2006/relationships/customXml" Target="../ink/ink204.xml"/><Relationship Id="rId32" Type="http://schemas.openxmlformats.org/officeDocument/2006/relationships/customXml" Target="../ink/ink208.xml"/><Relationship Id="rId37" Type="http://schemas.openxmlformats.org/officeDocument/2006/relationships/image" Target="../media/image218.png"/><Relationship Id="rId40" Type="http://schemas.openxmlformats.org/officeDocument/2006/relationships/customXml" Target="../ink/ink212.xml"/><Relationship Id="rId45" Type="http://schemas.openxmlformats.org/officeDocument/2006/relationships/image" Target="../media/image222.png"/><Relationship Id="rId5" Type="http://schemas.openxmlformats.org/officeDocument/2006/relationships/image" Target="../media/image2020.png"/><Relationship Id="rId15" Type="http://schemas.openxmlformats.org/officeDocument/2006/relationships/image" Target="../media/image207.png"/><Relationship Id="rId23" Type="http://schemas.openxmlformats.org/officeDocument/2006/relationships/image" Target="../media/image211.png"/><Relationship Id="rId28" Type="http://schemas.openxmlformats.org/officeDocument/2006/relationships/customXml" Target="../ink/ink206.xml"/><Relationship Id="rId36" Type="http://schemas.openxmlformats.org/officeDocument/2006/relationships/customXml" Target="../ink/ink210.xml"/><Relationship Id="rId10" Type="http://schemas.openxmlformats.org/officeDocument/2006/relationships/customXml" Target="../ink/ink197.xml"/><Relationship Id="rId19" Type="http://schemas.openxmlformats.org/officeDocument/2006/relationships/image" Target="../media/image209.png"/><Relationship Id="rId31" Type="http://schemas.openxmlformats.org/officeDocument/2006/relationships/image" Target="../media/image215.png"/><Relationship Id="rId44" Type="http://schemas.openxmlformats.org/officeDocument/2006/relationships/customXml" Target="../ink/ink214.xml"/><Relationship Id="rId4" Type="http://schemas.openxmlformats.org/officeDocument/2006/relationships/customXml" Target="../ink/ink194.xml"/><Relationship Id="rId9" Type="http://schemas.openxmlformats.org/officeDocument/2006/relationships/image" Target="../media/image204.png"/><Relationship Id="rId14" Type="http://schemas.openxmlformats.org/officeDocument/2006/relationships/customXml" Target="../ink/ink199.xml"/><Relationship Id="rId22" Type="http://schemas.openxmlformats.org/officeDocument/2006/relationships/customXml" Target="../ink/ink203.xml"/><Relationship Id="rId27" Type="http://schemas.openxmlformats.org/officeDocument/2006/relationships/image" Target="../media/image213.png"/><Relationship Id="rId30" Type="http://schemas.openxmlformats.org/officeDocument/2006/relationships/customXml" Target="../ink/ink207.xml"/><Relationship Id="rId35" Type="http://schemas.openxmlformats.org/officeDocument/2006/relationships/image" Target="../media/image217.png"/><Relationship Id="rId43" Type="http://schemas.openxmlformats.org/officeDocument/2006/relationships/image" Target="../media/image221.png"/><Relationship Id="rId8" Type="http://schemas.openxmlformats.org/officeDocument/2006/relationships/customXml" Target="../ink/ink196.xml"/><Relationship Id="rId3" Type="http://schemas.openxmlformats.org/officeDocument/2006/relationships/image" Target="../media/image202.png"/><Relationship Id="rId12" Type="http://schemas.openxmlformats.org/officeDocument/2006/relationships/customXml" Target="../ink/ink198.xml"/><Relationship Id="rId17" Type="http://schemas.openxmlformats.org/officeDocument/2006/relationships/image" Target="../media/image208.png"/><Relationship Id="rId25" Type="http://schemas.openxmlformats.org/officeDocument/2006/relationships/image" Target="../media/image212.png"/><Relationship Id="rId33" Type="http://schemas.openxmlformats.org/officeDocument/2006/relationships/image" Target="../media/image216.png"/><Relationship Id="rId38" Type="http://schemas.openxmlformats.org/officeDocument/2006/relationships/customXml" Target="../ink/ink211.xml"/><Relationship Id="rId20" Type="http://schemas.openxmlformats.org/officeDocument/2006/relationships/customXml" Target="../ink/ink202.xml"/><Relationship Id="rId41" Type="http://schemas.openxmlformats.org/officeDocument/2006/relationships/image" Target="../media/image22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17" Type="http://schemas.openxmlformats.org/officeDocument/2006/relationships/image" Target="../media/image279.png"/><Relationship Id="rId21" Type="http://schemas.openxmlformats.org/officeDocument/2006/relationships/image" Target="../media/image231.png"/><Relationship Id="rId63" Type="http://schemas.openxmlformats.org/officeDocument/2006/relationships/image" Target="../media/image252.png"/><Relationship Id="rId159" Type="http://schemas.openxmlformats.org/officeDocument/2006/relationships/image" Target="../media/image299.png"/><Relationship Id="rId170" Type="http://schemas.openxmlformats.org/officeDocument/2006/relationships/customXml" Target="../ink/ink298.xml"/><Relationship Id="rId191" Type="http://schemas.openxmlformats.org/officeDocument/2006/relationships/image" Target="../media/image315.png"/><Relationship Id="rId205" Type="http://schemas.openxmlformats.org/officeDocument/2006/relationships/image" Target="../media/image322.png"/><Relationship Id="rId226" Type="http://schemas.openxmlformats.org/officeDocument/2006/relationships/customXml" Target="../ink/ink326.xml"/><Relationship Id="rId247" Type="http://schemas.openxmlformats.org/officeDocument/2006/relationships/image" Target="../media/image343.png"/><Relationship Id="rId107" Type="http://schemas.openxmlformats.org/officeDocument/2006/relationships/image" Target="../media/image274.png"/><Relationship Id="rId11" Type="http://schemas.openxmlformats.org/officeDocument/2006/relationships/image" Target="../media/image226.png"/><Relationship Id="rId32" Type="http://schemas.openxmlformats.org/officeDocument/2006/relationships/customXml" Target="../ink/ink229.xml"/><Relationship Id="rId53" Type="http://schemas.openxmlformats.org/officeDocument/2006/relationships/image" Target="../media/image247.png"/><Relationship Id="rId74" Type="http://schemas.openxmlformats.org/officeDocument/2006/relationships/customXml" Target="../ink/ink250.xml"/><Relationship Id="rId128" Type="http://schemas.openxmlformats.org/officeDocument/2006/relationships/customXml" Target="../ink/ink277.xml"/><Relationship Id="rId149" Type="http://schemas.openxmlformats.org/officeDocument/2006/relationships/image" Target="../media/image295.png"/><Relationship Id="rId5" Type="http://schemas.openxmlformats.org/officeDocument/2006/relationships/image" Target="../media/image2230.png"/><Relationship Id="rId95" Type="http://schemas.openxmlformats.org/officeDocument/2006/relationships/image" Target="../media/image268.png"/><Relationship Id="rId160" Type="http://schemas.openxmlformats.org/officeDocument/2006/relationships/customXml" Target="../ink/ink293.xml"/><Relationship Id="rId181" Type="http://schemas.openxmlformats.org/officeDocument/2006/relationships/image" Target="../media/image310.png"/><Relationship Id="rId216" Type="http://schemas.openxmlformats.org/officeDocument/2006/relationships/customXml" Target="../ink/ink321.xml"/><Relationship Id="rId237" Type="http://schemas.openxmlformats.org/officeDocument/2006/relationships/image" Target="../media/image338.png"/><Relationship Id="rId258" Type="http://schemas.openxmlformats.org/officeDocument/2006/relationships/customXml" Target="../ink/ink342.xml"/><Relationship Id="rId22" Type="http://schemas.openxmlformats.org/officeDocument/2006/relationships/customXml" Target="../ink/ink224.xml"/><Relationship Id="rId43" Type="http://schemas.openxmlformats.org/officeDocument/2006/relationships/image" Target="../media/image242.png"/><Relationship Id="rId64" Type="http://schemas.openxmlformats.org/officeDocument/2006/relationships/customXml" Target="../ink/ink245.xml"/><Relationship Id="rId118" Type="http://schemas.openxmlformats.org/officeDocument/2006/relationships/customXml" Target="../ink/ink272.xml"/><Relationship Id="rId139" Type="http://schemas.openxmlformats.org/officeDocument/2006/relationships/image" Target="../media/image290.png"/><Relationship Id="rId85" Type="http://schemas.openxmlformats.org/officeDocument/2006/relationships/image" Target="../media/image263.png"/><Relationship Id="rId150" Type="http://schemas.openxmlformats.org/officeDocument/2006/relationships/customXml" Target="../ink/ink288.xml"/><Relationship Id="rId171" Type="http://schemas.openxmlformats.org/officeDocument/2006/relationships/image" Target="../media/image305.png"/><Relationship Id="rId192" Type="http://schemas.openxmlformats.org/officeDocument/2006/relationships/customXml" Target="../ink/ink309.xml"/><Relationship Id="rId206" Type="http://schemas.openxmlformats.org/officeDocument/2006/relationships/customXml" Target="../ink/ink316.xml"/><Relationship Id="rId227" Type="http://schemas.openxmlformats.org/officeDocument/2006/relationships/image" Target="../media/image333.png"/><Relationship Id="rId248" Type="http://schemas.openxmlformats.org/officeDocument/2006/relationships/customXml" Target="../ink/ink337.xml"/><Relationship Id="rId12" Type="http://schemas.openxmlformats.org/officeDocument/2006/relationships/customXml" Target="../ink/ink219.xml"/><Relationship Id="rId33" Type="http://schemas.openxmlformats.org/officeDocument/2006/relationships/image" Target="../media/image237.png"/><Relationship Id="rId108" Type="http://schemas.openxmlformats.org/officeDocument/2006/relationships/customXml" Target="../ink/ink267.xml"/><Relationship Id="rId129" Type="http://schemas.openxmlformats.org/officeDocument/2006/relationships/image" Target="../media/image285.png"/><Relationship Id="rId54" Type="http://schemas.openxmlformats.org/officeDocument/2006/relationships/customXml" Target="../ink/ink240.xml"/><Relationship Id="rId75" Type="http://schemas.openxmlformats.org/officeDocument/2006/relationships/image" Target="../media/image258.png"/><Relationship Id="rId96" Type="http://schemas.openxmlformats.org/officeDocument/2006/relationships/customXml" Target="../ink/ink261.xml"/><Relationship Id="rId140" Type="http://schemas.openxmlformats.org/officeDocument/2006/relationships/customXml" Target="../ink/ink283.xml"/><Relationship Id="rId161" Type="http://schemas.openxmlformats.org/officeDocument/2006/relationships/image" Target="../media/image300.png"/><Relationship Id="rId182" Type="http://schemas.openxmlformats.org/officeDocument/2006/relationships/customXml" Target="../ink/ink304.xml"/><Relationship Id="rId217" Type="http://schemas.openxmlformats.org/officeDocument/2006/relationships/image" Target="../media/image328.png"/><Relationship Id="rId6" Type="http://schemas.openxmlformats.org/officeDocument/2006/relationships/customXml" Target="../ink/ink216.xml"/><Relationship Id="rId238" Type="http://schemas.openxmlformats.org/officeDocument/2006/relationships/customXml" Target="../ink/ink332.xml"/><Relationship Id="rId259" Type="http://schemas.openxmlformats.org/officeDocument/2006/relationships/image" Target="../media/image349.png"/><Relationship Id="rId23" Type="http://schemas.openxmlformats.org/officeDocument/2006/relationships/image" Target="../media/image232.png"/><Relationship Id="rId119" Type="http://schemas.openxmlformats.org/officeDocument/2006/relationships/image" Target="../media/image280.png"/><Relationship Id="rId44" Type="http://schemas.openxmlformats.org/officeDocument/2006/relationships/customXml" Target="../ink/ink235.xml"/><Relationship Id="rId65" Type="http://schemas.openxmlformats.org/officeDocument/2006/relationships/image" Target="../media/image253.png"/><Relationship Id="rId86" Type="http://schemas.openxmlformats.org/officeDocument/2006/relationships/customXml" Target="../ink/ink256.xml"/><Relationship Id="rId130" Type="http://schemas.openxmlformats.org/officeDocument/2006/relationships/customXml" Target="../ink/ink278.xml"/><Relationship Id="rId151" Type="http://schemas.openxmlformats.org/officeDocument/2006/relationships/image" Target="../media/image296.png"/><Relationship Id="rId172" Type="http://schemas.openxmlformats.org/officeDocument/2006/relationships/customXml" Target="../ink/ink299.xml"/><Relationship Id="rId193" Type="http://schemas.openxmlformats.org/officeDocument/2006/relationships/image" Target="../media/image316.png"/><Relationship Id="rId207" Type="http://schemas.openxmlformats.org/officeDocument/2006/relationships/image" Target="../media/image323.png"/><Relationship Id="rId228" Type="http://schemas.openxmlformats.org/officeDocument/2006/relationships/customXml" Target="../ink/ink327.xml"/><Relationship Id="rId249" Type="http://schemas.openxmlformats.org/officeDocument/2006/relationships/image" Target="../media/image344.png"/><Relationship Id="rId13" Type="http://schemas.openxmlformats.org/officeDocument/2006/relationships/image" Target="../media/image227.png"/><Relationship Id="rId109" Type="http://schemas.openxmlformats.org/officeDocument/2006/relationships/image" Target="../media/image275.png"/><Relationship Id="rId260" Type="http://schemas.openxmlformats.org/officeDocument/2006/relationships/customXml" Target="../ink/ink343.xml"/><Relationship Id="rId34" Type="http://schemas.openxmlformats.org/officeDocument/2006/relationships/customXml" Target="../ink/ink230.xml"/><Relationship Id="rId55" Type="http://schemas.openxmlformats.org/officeDocument/2006/relationships/image" Target="../media/image248.png"/><Relationship Id="rId76" Type="http://schemas.openxmlformats.org/officeDocument/2006/relationships/customXml" Target="../ink/ink251.xml"/><Relationship Id="rId97" Type="http://schemas.openxmlformats.org/officeDocument/2006/relationships/image" Target="../media/image269.png"/><Relationship Id="rId120" Type="http://schemas.openxmlformats.org/officeDocument/2006/relationships/customXml" Target="../ink/ink273.xml"/><Relationship Id="rId141" Type="http://schemas.openxmlformats.org/officeDocument/2006/relationships/image" Target="../media/image291.png"/><Relationship Id="rId7" Type="http://schemas.openxmlformats.org/officeDocument/2006/relationships/image" Target="../media/image224.png"/><Relationship Id="rId162" Type="http://schemas.openxmlformats.org/officeDocument/2006/relationships/customXml" Target="../ink/ink294.xml"/><Relationship Id="rId183" Type="http://schemas.openxmlformats.org/officeDocument/2006/relationships/image" Target="../media/image311.png"/><Relationship Id="rId218" Type="http://schemas.openxmlformats.org/officeDocument/2006/relationships/customXml" Target="../ink/ink322.xml"/><Relationship Id="rId239" Type="http://schemas.openxmlformats.org/officeDocument/2006/relationships/image" Target="../media/image339.png"/><Relationship Id="rId250" Type="http://schemas.openxmlformats.org/officeDocument/2006/relationships/customXml" Target="../ink/ink338.xml"/><Relationship Id="rId24" Type="http://schemas.openxmlformats.org/officeDocument/2006/relationships/customXml" Target="../ink/ink225.xml"/><Relationship Id="rId45" Type="http://schemas.openxmlformats.org/officeDocument/2006/relationships/image" Target="../media/image243.png"/><Relationship Id="rId66" Type="http://schemas.openxmlformats.org/officeDocument/2006/relationships/customXml" Target="../ink/ink246.xml"/><Relationship Id="rId87" Type="http://schemas.openxmlformats.org/officeDocument/2006/relationships/image" Target="../media/image264.png"/><Relationship Id="rId110" Type="http://schemas.openxmlformats.org/officeDocument/2006/relationships/customXml" Target="../ink/ink268.xml"/><Relationship Id="rId131" Type="http://schemas.openxmlformats.org/officeDocument/2006/relationships/image" Target="../media/image286.png"/><Relationship Id="rId152" Type="http://schemas.openxmlformats.org/officeDocument/2006/relationships/customXml" Target="../ink/ink289.xml"/><Relationship Id="rId173" Type="http://schemas.openxmlformats.org/officeDocument/2006/relationships/image" Target="../media/image306.png"/><Relationship Id="rId194" Type="http://schemas.openxmlformats.org/officeDocument/2006/relationships/customXml" Target="../ink/ink310.xml"/><Relationship Id="rId208" Type="http://schemas.openxmlformats.org/officeDocument/2006/relationships/customXml" Target="../ink/ink317.xml"/><Relationship Id="rId229" Type="http://schemas.openxmlformats.org/officeDocument/2006/relationships/image" Target="../media/image334.png"/><Relationship Id="rId240" Type="http://schemas.openxmlformats.org/officeDocument/2006/relationships/customXml" Target="../ink/ink333.xml"/><Relationship Id="rId261" Type="http://schemas.openxmlformats.org/officeDocument/2006/relationships/image" Target="../media/image350.png"/><Relationship Id="rId14" Type="http://schemas.openxmlformats.org/officeDocument/2006/relationships/customXml" Target="../ink/ink220.xml"/><Relationship Id="rId35" Type="http://schemas.openxmlformats.org/officeDocument/2006/relationships/image" Target="../media/image238.png"/><Relationship Id="rId56" Type="http://schemas.openxmlformats.org/officeDocument/2006/relationships/customXml" Target="../ink/ink241.xml"/><Relationship Id="rId77" Type="http://schemas.openxmlformats.org/officeDocument/2006/relationships/image" Target="../media/image259.png"/><Relationship Id="rId100" Type="http://schemas.openxmlformats.org/officeDocument/2006/relationships/customXml" Target="../ink/ink263.xml"/><Relationship Id="rId8" Type="http://schemas.openxmlformats.org/officeDocument/2006/relationships/customXml" Target="../ink/ink217.xml"/><Relationship Id="rId98" Type="http://schemas.openxmlformats.org/officeDocument/2006/relationships/customXml" Target="../ink/ink262.xml"/><Relationship Id="rId121" Type="http://schemas.openxmlformats.org/officeDocument/2006/relationships/image" Target="../media/image281.png"/><Relationship Id="rId142" Type="http://schemas.openxmlformats.org/officeDocument/2006/relationships/customXml" Target="../ink/ink284.xml"/><Relationship Id="rId163" Type="http://schemas.openxmlformats.org/officeDocument/2006/relationships/image" Target="../media/image301.png"/><Relationship Id="rId184" Type="http://schemas.openxmlformats.org/officeDocument/2006/relationships/customXml" Target="../ink/ink305.xml"/><Relationship Id="rId219" Type="http://schemas.openxmlformats.org/officeDocument/2006/relationships/image" Target="../media/image329.png"/><Relationship Id="rId230" Type="http://schemas.openxmlformats.org/officeDocument/2006/relationships/customXml" Target="../ink/ink328.xml"/><Relationship Id="rId251" Type="http://schemas.openxmlformats.org/officeDocument/2006/relationships/image" Target="../media/image345.png"/><Relationship Id="rId25" Type="http://schemas.openxmlformats.org/officeDocument/2006/relationships/image" Target="../media/image233.png"/><Relationship Id="rId46" Type="http://schemas.openxmlformats.org/officeDocument/2006/relationships/customXml" Target="../ink/ink236.xml"/><Relationship Id="rId67" Type="http://schemas.openxmlformats.org/officeDocument/2006/relationships/image" Target="../media/image254.png"/><Relationship Id="rId88" Type="http://schemas.openxmlformats.org/officeDocument/2006/relationships/customXml" Target="../ink/ink257.xml"/><Relationship Id="rId111" Type="http://schemas.openxmlformats.org/officeDocument/2006/relationships/image" Target="../media/image276.png"/><Relationship Id="rId132" Type="http://schemas.openxmlformats.org/officeDocument/2006/relationships/customXml" Target="../ink/ink279.xml"/><Relationship Id="rId153" Type="http://schemas.openxmlformats.org/officeDocument/2006/relationships/image" Target="../media/image114.png"/><Relationship Id="rId174" Type="http://schemas.openxmlformats.org/officeDocument/2006/relationships/customXml" Target="../ink/ink300.xml"/><Relationship Id="rId195" Type="http://schemas.openxmlformats.org/officeDocument/2006/relationships/image" Target="../media/image317.png"/><Relationship Id="rId209" Type="http://schemas.openxmlformats.org/officeDocument/2006/relationships/image" Target="../media/image324.png"/><Relationship Id="rId220" Type="http://schemas.openxmlformats.org/officeDocument/2006/relationships/customXml" Target="../ink/ink323.xml"/><Relationship Id="rId241" Type="http://schemas.openxmlformats.org/officeDocument/2006/relationships/image" Target="../media/image340.png"/><Relationship Id="rId15" Type="http://schemas.openxmlformats.org/officeDocument/2006/relationships/image" Target="../media/image228.png"/><Relationship Id="rId36" Type="http://schemas.openxmlformats.org/officeDocument/2006/relationships/customXml" Target="../ink/ink231.xml"/><Relationship Id="rId57" Type="http://schemas.openxmlformats.org/officeDocument/2006/relationships/image" Target="../media/image249.png"/><Relationship Id="rId78" Type="http://schemas.openxmlformats.org/officeDocument/2006/relationships/customXml" Target="../ink/ink252.xml"/><Relationship Id="rId99" Type="http://schemas.openxmlformats.org/officeDocument/2006/relationships/image" Target="../media/image270.png"/><Relationship Id="rId101" Type="http://schemas.openxmlformats.org/officeDocument/2006/relationships/image" Target="../media/image271.png"/><Relationship Id="rId122" Type="http://schemas.openxmlformats.org/officeDocument/2006/relationships/customXml" Target="../ink/ink274.xml"/><Relationship Id="rId143" Type="http://schemas.openxmlformats.org/officeDocument/2006/relationships/image" Target="../media/image292.png"/><Relationship Id="rId164" Type="http://schemas.openxmlformats.org/officeDocument/2006/relationships/customXml" Target="../ink/ink295.xml"/><Relationship Id="rId185" Type="http://schemas.openxmlformats.org/officeDocument/2006/relationships/image" Target="../media/image312.png"/><Relationship Id="rId9" Type="http://schemas.openxmlformats.org/officeDocument/2006/relationships/image" Target="../media/image225.png"/><Relationship Id="rId210" Type="http://schemas.openxmlformats.org/officeDocument/2006/relationships/customXml" Target="../ink/ink318.xml"/><Relationship Id="rId26" Type="http://schemas.openxmlformats.org/officeDocument/2006/relationships/customXml" Target="../ink/ink226.xml"/><Relationship Id="rId231" Type="http://schemas.openxmlformats.org/officeDocument/2006/relationships/image" Target="../media/image335.png"/><Relationship Id="rId252" Type="http://schemas.openxmlformats.org/officeDocument/2006/relationships/customXml" Target="../ink/ink339.xml"/><Relationship Id="rId47" Type="http://schemas.openxmlformats.org/officeDocument/2006/relationships/image" Target="../media/image244.png"/><Relationship Id="rId68" Type="http://schemas.openxmlformats.org/officeDocument/2006/relationships/customXml" Target="../ink/ink247.xml"/><Relationship Id="rId89" Type="http://schemas.openxmlformats.org/officeDocument/2006/relationships/image" Target="../media/image265.png"/><Relationship Id="rId112" Type="http://schemas.openxmlformats.org/officeDocument/2006/relationships/customXml" Target="../ink/ink269.xml"/><Relationship Id="rId133" Type="http://schemas.openxmlformats.org/officeDocument/2006/relationships/image" Target="../media/image287.png"/><Relationship Id="rId154" Type="http://schemas.openxmlformats.org/officeDocument/2006/relationships/customXml" Target="../ink/ink290.xml"/><Relationship Id="rId175" Type="http://schemas.openxmlformats.org/officeDocument/2006/relationships/image" Target="../media/image307.png"/><Relationship Id="rId196" Type="http://schemas.openxmlformats.org/officeDocument/2006/relationships/customXml" Target="../ink/ink311.xml"/><Relationship Id="rId200" Type="http://schemas.openxmlformats.org/officeDocument/2006/relationships/customXml" Target="../ink/ink313.xml"/><Relationship Id="rId16" Type="http://schemas.openxmlformats.org/officeDocument/2006/relationships/customXml" Target="../ink/ink221.xml"/><Relationship Id="rId221" Type="http://schemas.openxmlformats.org/officeDocument/2006/relationships/image" Target="../media/image330.png"/><Relationship Id="rId242" Type="http://schemas.openxmlformats.org/officeDocument/2006/relationships/customXml" Target="../ink/ink334.xml"/><Relationship Id="rId37" Type="http://schemas.openxmlformats.org/officeDocument/2006/relationships/image" Target="../media/image239.png"/><Relationship Id="rId58" Type="http://schemas.openxmlformats.org/officeDocument/2006/relationships/customXml" Target="../ink/ink242.xml"/><Relationship Id="rId79" Type="http://schemas.openxmlformats.org/officeDocument/2006/relationships/image" Target="../media/image260.png"/><Relationship Id="rId102" Type="http://schemas.openxmlformats.org/officeDocument/2006/relationships/customXml" Target="../ink/ink264.xml"/><Relationship Id="rId123" Type="http://schemas.openxmlformats.org/officeDocument/2006/relationships/image" Target="../media/image282.png"/><Relationship Id="rId144" Type="http://schemas.openxmlformats.org/officeDocument/2006/relationships/customXml" Target="../ink/ink285.xml"/><Relationship Id="rId90" Type="http://schemas.openxmlformats.org/officeDocument/2006/relationships/customXml" Target="../ink/ink258.xml"/><Relationship Id="rId165" Type="http://schemas.openxmlformats.org/officeDocument/2006/relationships/image" Target="../media/image302.png"/><Relationship Id="rId186" Type="http://schemas.openxmlformats.org/officeDocument/2006/relationships/customXml" Target="../ink/ink306.xml"/><Relationship Id="rId211" Type="http://schemas.openxmlformats.org/officeDocument/2006/relationships/image" Target="../media/image325.png"/><Relationship Id="rId232" Type="http://schemas.openxmlformats.org/officeDocument/2006/relationships/customXml" Target="../ink/ink329.xml"/><Relationship Id="rId253" Type="http://schemas.openxmlformats.org/officeDocument/2006/relationships/image" Target="../media/image346.png"/><Relationship Id="rId27" Type="http://schemas.openxmlformats.org/officeDocument/2006/relationships/image" Target="../media/image234.png"/><Relationship Id="rId48" Type="http://schemas.openxmlformats.org/officeDocument/2006/relationships/customXml" Target="../ink/ink237.xml"/><Relationship Id="rId69" Type="http://schemas.openxmlformats.org/officeDocument/2006/relationships/image" Target="../media/image255.png"/><Relationship Id="rId113" Type="http://schemas.openxmlformats.org/officeDocument/2006/relationships/image" Target="../media/image277.png"/><Relationship Id="rId134" Type="http://schemas.openxmlformats.org/officeDocument/2006/relationships/customXml" Target="../ink/ink280.xml"/><Relationship Id="rId80" Type="http://schemas.openxmlformats.org/officeDocument/2006/relationships/customXml" Target="../ink/ink253.xml"/><Relationship Id="rId155" Type="http://schemas.openxmlformats.org/officeDocument/2006/relationships/image" Target="../media/image297.png"/><Relationship Id="rId176" Type="http://schemas.openxmlformats.org/officeDocument/2006/relationships/customXml" Target="../ink/ink301.xml"/><Relationship Id="rId197" Type="http://schemas.openxmlformats.org/officeDocument/2006/relationships/image" Target="../media/image318.png"/><Relationship Id="rId201" Type="http://schemas.openxmlformats.org/officeDocument/2006/relationships/image" Target="../media/image320.png"/><Relationship Id="rId222" Type="http://schemas.openxmlformats.org/officeDocument/2006/relationships/customXml" Target="../ink/ink324.xml"/><Relationship Id="rId243" Type="http://schemas.openxmlformats.org/officeDocument/2006/relationships/image" Target="../media/image341.png"/><Relationship Id="rId17" Type="http://schemas.openxmlformats.org/officeDocument/2006/relationships/image" Target="../media/image229.png"/><Relationship Id="rId38" Type="http://schemas.openxmlformats.org/officeDocument/2006/relationships/customXml" Target="../ink/ink232.xml"/><Relationship Id="rId59" Type="http://schemas.openxmlformats.org/officeDocument/2006/relationships/image" Target="../media/image250.png"/><Relationship Id="rId103" Type="http://schemas.openxmlformats.org/officeDocument/2006/relationships/image" Target="../media/image272.png"/><Relationship Id="rId124" Type="http://schemas.openxmlformats.org/officeDocument/2006/relationships/customXml" Target="../ink/ink275.xml"/><Relationship Id="rId70" Type="http://schemas.openxmlformats.org/officeDocument/2006/relationships/customXml" Target="../ink/ink248.xml"/><Relationship Id="rId91" Type="http://schemas.openxmlformats.org/officeDocument/2006/relationships/image" Target="../media/image266.png"/><Relationship Id="rId145" Type="http://schemas.openxmlformats.org/officeDocument/2006/relationships/image" Target="../media/image293.png"/><Relationship Id="rId166" Type="http://schemas.openxmlformats.org/officeDocument/2006/relationships/customXml" Target="../ink/ink296.xml"/><Relationship Id="rId187" Type="http://schemas.openxmlformats.org/officeDocument/2006/relationships/image" Target="../media/image313.png"/><Relationship Id="rId1" Type="http://schemas.openxmlformats.org/officeDocument/2006/relationships/slideLayout" Target="../slideLayouts/slideLayout2.xml"/><Relationship Id="rId212" Type="http://schemas.openxmlformats.org/officeDocument/2006/relationships/customXml" Target="../ink/ink319.xml"/><Relationship Id="rId233" Type="http://schemas.openxmlformats.org/officeDocument/2006/relationships/image" Target="../media/image336.png"/><Relationship Id="rId254" Type="http://schemas.openxmlformats.org/officeDocument/2006/relationships/customXml" Target="../ink/ink340.xml"/><Relationship Id="rId28" Type="http://schemas.openxmlformats.org/officeDocument/2006/relationships/customXml" Target="../ink/ink227.xml"/><Relationship Id="rId49" Type="http://schemas.openxmlformats.org/officeDocument/2006/relationships/image" Target="../media/image245.png"/><Relationship Id="rId114" Type="http://schemas.openxmlformats.org/officeDocument/2006/relationships/customXml" Target="../ink/ink270.xml"/><Relationship Id="rId60" Type="http://schemas.openxmlformats.org/officeDocument/2006/relationships/customXml" Target="../ink/ink243.xml"/><Relationship Id="rId81" Type="http://schemas.openxmlformats.org/officeDocument/2006/relationships/image" Target="../media/image261.png"/><Relationship Id="rId135" Type="http://schemas.openxmlformats.org/officeDocument/2006/relationships/image" Target="../media/image288.png"/><Relationship Id="rId156" Type="http://schemas.openxmlformats.org/officeDocument/2006/relationships/customXml" Target="../ink/ink291.xml"/><Relationship Id="rId177" Type="http://schemas.openxmlformats.org/officeDocument/2006/relationships/image" Target="../media/image308.png"/><Relationship Id="rId198" Type="http://schemas.openxmlformats.org/officeDocument/2006/relationships/customXml" Target="../ink/ink312.xml"/><Relationship Id="rId202" Type="http://schemas.openxmlformats.org/officeDocument/2006/relationships/customXml" Target="../ink/ink314.xml"/><Relationship Id="rId223" Type="http://schemas.openxmlformats.org/officeDocument/2006/relationships/image" Target="../media/image331.png"/><Relationship Id="rId244" Type="http://schemas.openxmlformats.org/officeDocument/2006/relationships/customXml" Target="../ink/ink335.xml"/><Relationship Id="rId18" Type="http://schemas.openxmlformats.org/officeDocument/2006/relationships/customXml" Target="../ink/ink222.xml"/><Relationship Id="rId39" Type="http://schemas.openxmlformats.org/officeDocument/2006/relationships/image" Target="../media/image240.png"/><Relationship Id="rId50" Type="http://schemas.openxmlformats.org/officeDocument/2006/relationships/customXml" Target="../ink/ink238.xml"/><Relationship Id="rId104" Type="http://schemas.openxmlformats.org/officeDocument/2006/relationships/customXml" Target="../ink/ink265.xml"/><Relationship Id="rId125" Type="http://schemas.openxmlformats.org/officeDocument/2006/relationships/image" Target="../media/image283.png"/><Relationship Id="rId146" Type="http://schemas.openxmlformats.org/officeDocument/2006/relationships/customXml" Target="../ink/ink286.xml"/><Relationship Id="rId167" Type="http://schemas.openxmlformats.org/officeDocument/2006/relationships/image" Target="../media/image303.png"/><Relationship Id="rId188" Type="http://schemas.openxmlformats.org/officeDocument/2006/relationships/customXml" Target="../ink/ink307.xml"/><Relationship Id="rId71" Type="http://schemas.openxmlformats.org/officeDocument/2006/relationships/image" Target="../media/image256.png"/><Relationship Id="rId92" Type="http://schemas.openxmlformats.org/officeDocument/2006/relationships/customXml" Target="../ink/ink259.xml"/><Relationship Id="rId213" Type="http://schemas.openxmlformats.org/officeDocument/2006/relationships/image" Target="../media/image326.png"/><Relationship Id="rId234" Type="http://schemas.openxmlformats.org/officeDocument/2006/relationships/customXml" Target="../ink/ink330.xml"/><Relationship Id="rId2" Type="http://schemas.openxmlformats.org/officeDocument/2006/relationships/notesSlide" Target="../notesSlides/notesSlide23.xml"/><Relationship Id="rId29" Type="http://schemas.openxmlformats.org/officeDocument/2006/relationships/image" Target="../media/image235.png"/><Relationship Id="rId255" Type="http://schemas.openxmlformats.org/officeDocument/2006/relationships/image" Target="../media/image347.png"/><Relationship Id="rId40" Type="http://schemas.openxmlformats.org/officeDocument/2006/relationships/customXml" Target="../ink/ink233.xml"/><Relationship Id="rId115" Type="http://schemas.openxmlformats.org/officeDocument/2006/relationships/image" Target="../media/image278.png"/><Relationship Id="rId136" Type="http://schemas.openxmlformats.org/officeDocument/2006/relationships/customXml" Target="../ink/ink281.xml"/><Relationship Id="rId157" Type="http://schemas.openxmlformats.org/officeDocument/2006/relationships/image" Target="../media/image298.png"/><Relationship Id="rId178" Type="http://schemas.openxmlformats.org/officeDocument/2006/relationships/customXml" Target="../ink/ink302.xml"/><Relationship Id="rId61" Type="http://schemas.openxmlformats.org/officeDocument/2006/relationships/image" Target="../media/image251.png"/><Relationship Id="rId82" Type="http://schemas.openxmlformats.org/officeDocument/2006/relationships/customXml" Target="../ink/ink254.xml"/><Relationship Id="rId199" Type="http://schemas.openxmlformats.org/officeDocument/2006/relationships/image" Target="../media/image319.png"/><Relationship Id="rId203" Type="http://schemas.openxmlformats.org/officeDocument/2006/relationships/image" Target="../media/image321.png"/><Relationship Id="rId19" Type="http://schemas.openxmlformats.org/officeDocument/2006/relationships/image" Target="../media/image230.png"/><Relationship Id="rId224" Type="http://schemas.openxmlformats.org/officeDocument/2006/relationships/customXml" Target="../ink/ink325.xml"/><Relationship Id="rId245" Type="http://schemas.openxmlformats.org/officeDocument/2006/relationships/image" Target="../media/image342.png"/><Relationship Id="rId30" Type="http://schemas.openxmlformats.org/officeDocument/2006/relationships/customXml" Target="../ink/ink228.xml"/><Relationship Id="rId105" Type="http://schemas.openxmlformats.org/officeDocument/2006/relationships/image" Target="../media/image273.png"/><Relationship Id="rId126" Type="http://schemas.openxmlformats.org/officeDocument/2006/relationships/customXml" Target="../ink/ink276.xml"/><Relationship Id="rId147" Type="http://schemas.openxmlformats.org/officeDocument/2006/relationships/image" Target="../media/image294.png"/><Relationship Id="rId168" Type="http://schemas.openxmlformats.org/officeDocument/2006/relationships/customXml" Target="../ink/ink297.xml"/><Relationship Id="rId51" Type="http://schemas.openxmlformats.org/officeDocument/2006/relationships/image" Target="../media/image246.png"/><Relationship Id="rId72" Type="http://schemas.openxmlformats.org/officeDocument/2006/relationships/customXml" Target="../ink/ink249.xml"/><Relationship Id="rId93" Type="http://schemas.openxmlformats.org/officeDocument/2006/relationships/image" Target="../media/image267.png"/><Relationship Id="rId189" Type="http://schemas.openxmlformats.org/officeDocument/2006/relationships/image" Target="../media/image314.png"/><Relationship Id="rId3" Type="http://schemas.openxmlformats.org/officeDocument/2006/relationships/image" Target="../media/image223.png"/><Relationship Id="rId214" Type="http://schemas.openxmlformats.org/officeDocument/2006/relationships/customXml" Target="../ink/ink320.xml"/><Relationship Id="rId235" Type="http://schemas.openxmlformats.org/officeDocument/2006/relationships/image" Target="../media/image337.png"/><Relationship Id="rId256" Type="http://schemas.openxmlformats.org/officeDocument/2006/relationships/customXml" Target="../ink/ink341.xml"/><Relationship Id="rId116" Type="http://schemas.openxmlformats.org/officeDocument/2006/relationships/customXml" Target="../ink/ink271.xml"/><Relationship Id="rId137" Type="http://schemas.openxmlformats.org/officeDocument/2006/relationships/image" Target="../media/image289.png"/><Relationship Id="rId158" Type="http://schemas.openxmlformats.org/officeDocument/2006/relationships/customXml" Target="../ink/ink292.xml"/><Relationship Id="rId20" Type="http://schemas.openxmlformats.org/officeDocument/2006/relationships/customXml" Target="../ink/ink223.xml"/><Relationship Id="rId41" Type="http://schemas.openxmlformats.org/officeDocument/2006/relationships/image" Target="../media/image241.png"/><Relationship Id="rId62" Type="http://schemas.openxmlformats.org/officeDocument/2006/relationships/customXml" Target="../ink/ink244.xml"/><Relationship Id="rId83" Type="http://schemas.openxmlformats.org/officeDocument/2006/relationships/image" Target="../media/image262.png"/><Relationship Id="rId179" Type="http://schemas.openxmlformats.org/officeDocument/2006/relationships/image" Target="../media/image309.png"/><Relationship Id="rId190" Type="http://schemas.openxmlformats.org/officeDocument/2006/relationships/customXml" Target="../ink/ink308.xml"/><Relationship Id="rId204" Type="http://schemas.openxmlformats.org/officeDocument/2006/relationships/customXml" Target="../ink/ink315.xml"/><Relationship Id="rId225" Type="http://schemas.openxmlformats.org/officeDocument/2006/relationships/image" Target="../media/image332.png"/><Relationship Id="rId246" Type="http://schemas.openxmlformats.org/officeDocument/2006/relationships/customXml" Target="../ink/ink336.xml"/><Relationship Id="rId106" Type="http://schemas.openxmlformats.org/officeDocument/2006/relationships/customXml" Target="../ink/ink266.xml"/><Relationship Id="rId127" Type="http://schemas.openxmlformats.org/officeDocument/2006/relationships/image" Target="../media/image284.png"/><Relationship Id="rId10" Type="http://schemas.openxmlformats.org/officeDocument/2006/relationships/customXml" Target="../ink/ink218.xml"/><Relationship Id="rId31" Type="http://schemas.openxmlformats.org/officeDocument/2006/relationships/image" Target="../media/image236.png"/><Relationship Id="rId52" Type="http://schemas.openxmlformats.org/officeDocument/2006/relationships/customXml" Target="../ink/ink239.xml"/><Relationship Id="rId73" Type="http://schemas.openxmlformats.org/officeDocument/2006/relationships/image" Target="../media/image257.png"/><Relationship Id="rId94" Type="http://schemas.openxmlformats.org/officeDocument/2006/relationships/customXml" Target="../ink/ink260.xml"/><Relationship Id="rId148" Type="http://schemas.openxmlformats.org/officeDocument/2006/relationships/customXml" Target="../ink/ink287.xml"/><Relationship Id="rId169" Type="http://schemas.openxmlformats.org/officeDocument/2006/relationships/image" Target="../media/image304.png"/><Relationship Id="rId4" Type="http://schemas.openxmlformats.org/officeDocument/2006/relationships/customXml" Target="../ink/ink215.xml"/><Relationship Id="rId180" Type="http://schemas.openxmlformats.org/officeDocument/2006/relationships/customXml" Target="../ink/ink303.xml"/><Relationship Id="rId215" Type="http://schemas.openxmlformats.org/officeDocument/2006/relationships/image" Target="../media/image327.png"/><Relationship Id="rId236" Type="http://schemas.openxmlformats.org/officeDocument/2006/relationships/customXml" Target="../ink/ink331.xml"/><Relationship Id="rId257" Type="http://schemas.openxmlformats.org/officeDocument/2006/relationships/image" Target="../media/image348.png"/><Relationship Id="rId42" Type="http://schemas.openxmlformats.org/officeDocument/2006/relationships/customXml" Target="../ink/ink234.xml"/><Relationship Id="rId84" Type="http://schemas.openxmlformats.org/officeDocument/2006/relationships/customXml" Target="../ink/ink255.xml"/><Relationship Id="rId138" Type="http://schemas.openxmlformats.org/officeDocument/2006/relationships/customXml" Target="../ink/ink282.xml"/></Relationships>
</file>

<file path=ppt/slides/_rels/slide31.xml.rels><?xml version="1.0" encoding="UTF-8" standalone="yes"?>
<Relationships xmlns="http://schemas.openxmlformats.org/package/2006/relationships"><Relationship Id="rId26" Type="http://schemas.openxmlformats.org/officeDocument/2006/relationships/customXml" Target="../ink/ink355.xml"/><Relationship Id="rId21" Type="http://schemas.openxmlformats.org/officeDocument/2006/relationships/image" Target="../media/image359.png"/><Relationship Id="rId42" Type="http://schemas.openxmlformats.org/officeDocument/2006/relationships/customXml" Target="../ink/ink363.xml"/><Relationship Id="rId47" Type="http://schemas.openxmlformats.org/officeDocument/2006/relationships/image" Target="../media/image372.png"/><Relationship Id="rId63" Type="http://schemas.openxmlformats.org/officeDocument/2006/relationships/image" Target="../media/image380.png"/><Relationship Id="rId68" Type="http://schemas.openxmlformats.org/officeDocument/2006/relationships/customXml" Target="../ink/ink376.xml"/><Relationship Id="rId84" Type="http://schemas.openxmlformats.org/officeDocument/2006/relationships/image" Target="../media/image391.png"/><Relationship Id="rId16" Type="http://schemas.openxmlformats.org/officeDocument/2006/relationships/customXml" Target="../ink/ink350.xml"/><Relationship Id="rId11" Type="http://schemas.openxmlformats.org/officeDocument/2006/relationships/image" Target="../media/image354.png"/><Relationship Id="rId32" Type="http://schemas.openxmlformats.org/officeDocument/2006/relationships/customXml" Target="../ink/ink358.xml"/><Relationship Id="rId37" Type="http://schemas.openxmlformats.org/officeDocument/2006/relationships/image" Target="../media/image367.png"/><Relationship Id="rId53" Type="http://schemas.openxmlformats.org/officeDocument/2006/relationships/image" Target="../media/image375.png"/><Relationship Id="rId58" Type="http://schemas.openxmlformats.org/officeDocument/2006/relationships/customXml" Target="../ink/ink371.xml"/><Relationship Id="rId74" Type="http://schemas.openxmlformats.org/officeDocument/2006/relationships/customXml" Target="../ink/ink379.xml"/><Relationship Id="rId79" Type="http://schemas.openxmlformats.org/officeDocument/2006/relationships/image" Target="../media/image388.png"/><Relationship Id="rId5" Type="http://schemas.openxmlformats.org/officeDocument/2006/relationships/image" Target="../media/image3511.png"/><Relationship Id="rId61" Type="http://schemas.openxmlformats.org/officeDocument/2006/relationships/image" Target="../media/image379.png"/><Relationship Id="rId82" Type="http://schemas.openxmlformats.org/officeDocument/2006/relationships/image" Target="../media/image390.png"/><Relationship Id="rId19" Type="http://schemas.openxmlformats.org/officeDocument/2006/relationships/image" Target="../media/image358.png"/><Relationship Id="rId14" Type="http://schemas.openxmlformats.org/officeDocument/2006/relationships/customXml" Target="../ink/ink349.xml"/><Relationship Id="rId22" Type="http://schemas.openxmlformats.org/officeDocument/2006/relationships/customXml" Target="../ink/ink353.xml"/><Relationship Id="rId27" Type="http://schemas.openxmlformats.org/officeDocument/2006/relationships/image" Target="../media/image362.png"/><Relationship Id="rId30" Type="http://schemas.openxmlformats.org/officeDocument/2006/relationships/customXml" Target="../ink/ink357.xml"/><Relationship Id="rId35" Type="http://schemas.openxmlformats.org/officeDocument/2006/relationships/image" Target="../media/image366.png"/><Relationship Id="rId43" Type="http://schemas.openxmlformats.org/officeDocument/2006/relationships/image" Target="../media/image370.png"/><Relationship Id="rId48" Type="http://schemas.openxmlformats.org/officeDocument/2006/relationships/customXml" Target="../ink/ink366.xml"/><Relationship Id="rId56" Type="http://schemas.openxmlformats.org/officeDocument/2006/relationships/customXml" Target="../ink/ink370.xml"/><Relationship Id="rId64" Type="http://schemas.openxmlformats.org/officeDocument/2006/relationships/customXml" Target="../ink/ink374.xml"/><Relationship Id="rId69" Type="http://schemas.openxmlformats.org/officeDocument/2006/relationships/image" Target="../media/image383.png"/><Relationship Id="rId77" Type="http://schemas.openxmlformats.org/officeDocument/2006/relationships/image" Target="../media/image387.png"/><Relationship Id="rId8" Type="http://schemas.openxmlformats.org/officeDocument/2006/relationships/customXml" Target="../ink/ink346.xml"/><Relationship Id="rId51" Type="http://schemas.openxmlformats.org/officeDocument/2006/relationships/image" Target="../media/image374.png"/><Relationship Id="rId72" Type="http://schemas.openxmlformats.org/officeDocument/2006/relationships/customXml" Target="../ink/ink378.xml"/><Relationship Id="rId80" Type="http://schemas.openxmlformats.org/officeDocument/2006/relationships/customXml" Target="../ink/ink382.xml"/><Relationship Id="rId3" Type="http://schemas.openxmlformats.org/officeDocument/2006/relationships/image" Target="../media/image351.png"/><Relationship Id="rId12" Type="http://schemas.openxmlformats.org/officeDocument/2006/relationships/customXml" Target="../ink/ink348.xml"/><Relationship Id="rId17" Type="http://schemas.openxmlformats.org/officeDocument/2006/relationships/image" Target="../media/image357.png"/><Relationship Id="rId25" Type="http://schemas.openxmlformats.org/officeDocument/2006/relationships/image" Target="../media/image361.png"/><Relationship Id="rId33" Type="http://schemas.openxmlformats.org/officeDocument/2006/relationships/image" Target="../media/image365.png"/><Relationship Id="rId38" Type="http://schemas.openxmlformats.org/officeDocument/2006/relationships/customXml" Target="../ink/ink361.xml"/><Relationship Id="rId46" Type="http://schemas.openxmlformats.org/officeDocument/2006/relationships/customXml" Target="../ink/ink365.xml"/><Relationship Id="rId59" Type="http://schemas.openxmlformats.org/officeDocument/2006/relationships/image" Target="../media/image378.png"/><Relationship Id="rId67" Type="http://schemas.openxmlformats.org/officeDocument/2006/relationships/image" Target="../media/image382.png"/><Relationship Id="rId20" Type="http://schemas.openxmlformats.org/officeDocument/2006/relationships/customXml" Target="../ink/ink352.xml"/><Relationship Id="rId41" Type="http://schemas.openxmlformats.org/officeDocument/2006/relationships/image" Target="../media/image369.png"/><Relationship Id="rId54" Type="http://schemas.openxmlformats.org/officeDocument/2006/relationships/customXml" Target="../ink/ink369.xml"/><Relationship Id="rId62" Type="http://schemas.openxmlformats.org/officeDocument/2006/relationships/customXml" Target="../ink/ink373.xml"/><Relationship Id="rId70" Type="http://schemas.openxmlformats.org/officeDocument/2006/relationships/customXml" Target="../ink/ink377.xml"/><Relationship Id="rId75" Type="http://schemas.openxmlformats.org/officeDocument/2006/relationships/image" Target="../media/image386.png"/><Relationship Id="rId83" Type="http://schemas.openxmlformats.org/officeDocument/2006/relationships/customXml" Target="../ink/ink383.xml"/><Relationship Id="rId1" Type="http://schemas.openxmlformats.org/officeDocument/2006/relationships/slideLayout" Target="../slideLayouts/slideLayout2.xml"/><Relationship Id="rId6" Type="http://schemas.openxmlformats.org/officeDocument/2006/relationships/customXml" Target="../ink/ink345.xml"/><Relationship Id="rId15" Type="http://schemas.openxmlformats.org/officeDocument/2006/relationships/image" Target="../media/image356.png"/><Relationship Id="rId23" Type="http://schemas.openxmlformats.org/officeDocument/2006/relationships/image" Target="../media/image360.png"/><Relationship Id="rId28" Type="http://schemas.openxmlformats.org/officeDocument/2006/relationships/customXml" Target="../ink/ink356.xml"/><Relationship Id="rId36" Type="http://schemas.openxmlformats.org/officeDocument/2006/relationships/customXml" Target="../ink/ink360.xml"/><Relationship Id="rId49" Type="http://schemas.openxmlformats.org/officeDocument/2006/relationships/image" Target="../media/image373.png"/><Relationship Id="rId57" Type="http://schemas.openxmlformats.org/officeDocument/2006/relationships/image" Target="../media/image377.png"/><Relationship Id="rId10" Type="http://schemas.openxmlformats.org/officeDocument/2006/relationships/customXml" Target="../ink/ink347.xml"/><Relationship Id="rId31" Type="http://schemas.openxmlformats.org/officeDocument/2006/relationships/image" Target="../media/image364.png"/><Relationship Id="rId44" Type="http://schemas.openxmlformats.org/officeDocument/2006/relationships/customXml" Target="../ink/ink364.xml"/><Relationship Id="rId52" Type="http://schemas.openxmlformats.org/officeDocument/2006/relationships/customXml" Target="../ink/ink368.xml"/><Relationship Id="rId60" Type="http://schemas.openxmlformats.org/officeDocument/2006/relationships/customXml" Target="../ink/ink372.xml"/><Relationship Id="rId65" Type="http://schemas.openxmlformats.org/officeDocument/2006/relationships/image" Target="../media/image381.png"/><Relationship Id="rId73" Type="http://schemas.openxmlformats.org/officeDocument/2006/relationships/image" Target="../media/image385.png"/><Relationship Id="rId78" Type="http://schemas.openxmlformats.org/officeDocument/2006/relationships/customXml" Target="../ink/ink381.xml"/><Relationship Id="rId81" Type="http://schemas.openxmlformats.org/officeDocument/2006/relationships/image" Target="../media/image389.png"/><Relationship Id="rId4" Type="http://schemas.openxmlformats.org/officeDocument/2006/relationships/customXml" Target="../ink/ink344.xml"/><Relationship Id="rId9" Type="http://schemas.openxmlformats.org/officeDocument/2006/relationships/image" Target="../media/image353.png"/><Relationship Id="rId13" Type="http://schemas.openxmlformats.org/officeDocument/2006/relationships/image" Target="../media/image355.png"/><Relationship Id="rId18" Type="http://schemas.openxmlformats.org/officeDocument/2006/relationships/customXml" Target="../ink/ink351.xml"/><Relationship Id="rId39" Type="http://schemas.openxmlformats.org/officeDocument/2006/relationships/image" Target="../media/image368.png"/><Relationship Id="rId34" Type="http://schemas.openxmlformats.org/officeDocument/2006/relationships/customXml" Target="../ink/ink359.xml"/><Relationship Id="rId50" Type="http://schemas.openxmlformats.org/officeDocument/2006/relationships/customXml" Target="../ink/ink367.xml"/><Relationship Id="rId55" Type="http://schemas.openxmlformats.org/officeDocument/2006/relationships/image" Target="../media/image376.png"/><Relationship Id="rId76" Type="http://schemas.openxmlformats.org/officeDocument/2006/relationships/customXml" Target="../ink/ink380.xml"/><Relationship Id="rId7" Type="http://schemas.openxmlformats.org/officeDocument/2006/relationships/image" Target="../media/image352.png"/><Relationship Id="rId71" Type="http://schemas.openxmlformats.org/officeDocument/2006/relationships/image" Target="../media/image384.png"/><Relationship Id="rId2" Type="http://schemas.openxmlformats.org/officeDocument/2006/relationships/notesSlide" Target="../notesSlides/notesSlide24.xml"/><Relationship Id="rId29" Type="http://schemas.openxmlformats.org/officeDocument/2006/relationships/image" Target="../media/image363.png"/><Relationship Id="rId24" Type="http://schemas.openxmlformats.org/officeDocument/2006/relationships/customXml" Target="../ink/ink354.xml"/><Relationship Id="rId40" Type="http://schemas.openxmlformats.org/officeDocument/2006/relationships/customXml" Target="../ink/ink362.xml"/><Relationship Id="rId45" Type="http://schemas.openxmlformats.org/officeDocument/2006/relationships/image" Target="../media/image371.png"/><Relationship Id="rId66" Type="http://schemas.openxmlformats.org/officeDocument/2006/relationships/customXml" Target="../ink/ink37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customXml" Target="../ink/ink384.xml"/><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392.png"/></Relationships>
</file>

<file path=ppt/slides/_rels/slide34.xml.rels><?xml version="1.0" encoding="UTF-8" standalone="yes"?>
<Relationships xmlns="http://schemas.openxmlformats.org/package/2006/relationships"><Relationship Id="rId3" Type="http://schemas.openxmlformats.org/officeDocument/2006/relationships/hyperlink" Target="https://datamapu.com/posts/classical_ml/gradient_boosting_regression/" TargetMode="External"/><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hyperlink" Target="https://www.youtube.com/watch?v=2xudPOBz-vs"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customXml" Target="../ink/ink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customXml" Target="../ink/ink3.xml"/><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customXml" Target="../ink/ink4.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customXml" Target="../ink/ink5.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customXml" Target="../ink/ink6.xml"/><Relationship Id="rId5" Type="http://schemas.openxmlformats.org/officeDocument/2006/relationships/image" Target="../media/image1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Straight Connector 10"/>
          <p:cNvCxnSpPr/>
          <p:nvPr/>
        </p:nvCxnSpPr>
        <p:spPr>
          <a:xfrm>
            <a:off x="1524000" y="1371600"/>
            <a:ext cx="9144000" cy="0"/>
          </a:xfrm>
          <a:prstGeom prst="line">
            <a:avLst/>
          </a:prstGeom>
          <a:ln>
            <a:solidFill>
              <a:schemeClr val="tx1"/>
            </a:solidFill>
            <a:headEnd type="none"/>
            <a:tailEnd type="none"/>
          </a:ln>
        </p:spPr>
        <p:style>
          <a:lnRef idx="2">
            <a:schemeClr val="accent1"/>
          </a:lnRef>
          <a:fillRef idx="0">
            <a:schemeClr val="accent1"/>
          </a:fillRef>
          <a:effectRef idx="1">
            <a:schemeClr val="accent1"/>
          </a:effectRef>
          <a:fontRef idx="minor">
            <a:schemeClr val="tx1"/>
          </a:fontRef>
        </p:style>
      </p:cxnSp>
      <p:sp>
        <p:nvSpPr>
          <p:cNvPr id="2" name="TextBox 1"/>
          <p:cNvSpPr txBox="1"/>
          <p:nvPr/>
        </p:nvSpPr>
        <p:spPr>
          <a:xfrm>
            <a:off x="946179" y="408087"/>
            <a:ext cx="10000743" cy="3231654"/>
          </a:xfrm>
          <a:prstGeom prst="rect">
            <a:avLst/>
          </a:prstGeom>
          <a:noFill/>
        </p:spPr>
        <p:txBody>
          <a:bodyPr wrap="square" rtlCol="0">
            <a:spAutoFit/>
          </a:bodyPr>
          <a:lstStyle/>
          <a:p>
            <a:pPr algn="ctr"/>
            <a:r>
              <a:rPr lang="en-US" sz="4800" b="1" dirty="0">
                <a:latin typeface="Times New Roman" panose="02020603050405020304" pitchFamily="18" charset="0"/>
                <a:cs typeface="Times New Roman" panose="02020603050405020304" pitchFamily="18" charset="0"/>
              </a:rPr>
              <a:t>CSET301 – AI-ML</a:t>
            </a:r>
          </a:p>
          <a:p>
            <a:pPr algn="ctr"/>
            <a:endParaRPr lang="en-US" sz="4800" b="1" dirty="0">
              <a:latin typeface="Times New Roman" panose="02020603050405020304" pitchFamily="18" charset="0"/>
              <a:cs typeface="Times New Roman" panose="02020603050405020304" pitchFamily="18" charset="0"/>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Lecture </a:t>
            </a:r>
            <a:r>
              <a:rPr lang="en-US" sz="4000" b="1" dirty="0">
                <a:solidFill>
                  <a:prstClr val="black"/>
                </a:solidFill>
                <a:latin typeface="Times New Roman" panose="02020603050405020304" pitchFamily="18" charset="0"/>
                <a:cs typeface="Times New Roman" panose="02020603050405020304" pitchFamily="18" charset="0"/>
              </a:rPr>
              <a:t>13 : Boosting Methods</a:t>
            </a:r>
            <a:endParaRPr kumimoji="0" lang="en-US" sz="40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algn="ctr"/>
            <a:endParaRPr lang="en-US" sz="4000" b="1" dirty="0">
              <a:latin typeface="Times New Roman" panose="02020603050405020304" pitchFamily="18" charset="0"/>
              <a:cs typeface="Times New Roman" panose="02020603050405020304" pitchFamily="18" charset="0"/>
            </a:endParaRPr>
          </a:p>
          <a:p>
            <a:pPr algn="ctr"/>
            <a:endParaRPr lang="en-US" sz="2800" b="1" dirty="0">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p14:dur="10" advTm="2415"/>
    </mc:Choice>
    <mc:Fallback xmlns="">
      <p:transition advTm="2415"/>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7197" y="0"/>
            <a:ext cx="9173266" cy="1325563"/>
          </a:xfrm>
        </p:spPr>
        <p:txBody>
          <a:bodyPr>
            <a:normAutofit/>
          </a:bodyPr>
          <a:lstStyle/>
          <a:p>
            <a:r>
              <a:rPr lang="en-IN" sz="3200" b="1" dirty="0">
                <a:solidFill>
                  <a:srgbClr val="C00000"/>
                </a:solidFill>
                <a:latin typeface="Times New Roman" pitchFamily="18" charset="0"/>
                <a:cs typeface="Times New Roman" pitchFamily="18" charset="0"/>
              </a:rPr>
              <a:t>Gradient Boosting: Example</a:t>
            </a:r>
          </a:p>
        </p:txBody>
      </p:sp>
      <p:cxnSp>
        <p:nvCxnSpPr>
          <p:cNvPr id="3" name="Straight Connector 2">
            <a:extLst>
              <a:ext uri="{FF2B5EF4-FFF2-40B4-BE49-F238E27FC236}">
                <a16:creationId xmlns:a16="http://schemas.microsoft.com/office/drawing/2014/main" id="{9FFC9232-0F3D-BF13-4461-6E51D2C9C5C7}"/>
              </a:ext>
            </a:extLst>
          </p:cNvPr>
          <p:cNvCxnSpPr>
            <a:cxnSpLocks/>
          </p:cNvCxnSpPr>
          <p:nvPr/>
        </p:nvCxnSpPr>
        <p:spPr>
          <a:xfrm>
            <a:off x="876300" y="914400"/>
            <a:ext cx="10515600" cy="0"/>
          </a:xfrm>
          <a:prstGeom prst="line">
            <a:avLst/>
          </a:prstGeom>
          <a:ln>
            <a:solidFill>
              <a:schemeClr val="tx1"/>
            </a:solidFill>
            <a:headEnd type="none"/>
            <a:tailEnd type="none"/>
          </a:ln>
        </p:spPr>
        <p:style>
          <a:lnRef idx="2">
            <a:schemeClr val="accent1"/>
          </a:lnRef>
          <a:fillRef idx="0">
            <a:schemeClr val="accent1"/>
          </a:fillRef>
          <a:effectRef idx="1">
            <a:schemeClr val="accent1"/>
          </a:effectRef>
          <a:fontRef idx="minor">
            <a:schemeClr val="tx1"/>
          </a:fontRef>
        </p:style>
      </p:cxnSp>
      <p:pic>
        <p:nvPicPr>
          <p:cNvPr id="11" name="Picture 10">
            <a:extLst>
              <a:ext uri="{FF2B5EF4-FFF2-40B4-BE49-F238E27FC236}">
                <a16:creationId xmlns:a16="http://schemas.microsoft.com/office/drawing/2014/main" id="{9D617681-65E1-86CD-CC26-295664225CA0}"/>
              </a:ext>
            </a:extLst>
          </p:cNvPr>
          <p:cNvPicPr>
            <a:picLocks noChangeAspect="1"/>
          </p:cNvPicPr>
          <p:nvPr/>
        </p:nvPicPr>
        <p:blipFill>
          <a:blip r:embed="rId3"/>
          <a:stretch>
            <a:fillRect/>
          </a:stretch>
        </p:blipFill>
        <p:spPr>
          <a:xfrm>
            <a:off x="8827019" y="2221225"/>
            <a:ext cx="1133633" cy="457264"/>
          </a:xfrm>
          <a:prstGeom prst="rect">
            <a:avLst/>
          </a:prstGeom>
        </p:spPr>
      </p:pic>
      <p:pic>
        <p:nvPicPr>
          <p:cNvPr id="5" name="Picture 4">
            <a:extLst>
              <a:ext uri="{FF2B5EF4-FFF2-40B4-BE49-F238E27FC236}">
                <a16:creationId xmlns:a16="http://schemas.microsoft.com/office/drawing/2014/main" id="{BC4A005E-A84D-3559-F41C-FC8CA339DE4E}"/>
              </a:ext>
            </a:extLst>
          </p:cNvPr>
          <p:cNvPicPr>
            <a:picLocks noChangeAspect="1"/>
          </p:cNvPicPr>
          <p:nvPr/>
        </p:nvPicPr>
        <p:blipFill>
          <a:blip r:embed="rId4"/>
          <a:stretch>
            <a:fillRect/>
          </a:stretch>
        </p:blipFill>
        <p:spPr>
          <a:xfrm>
            <a:off x="451048" y="2449857"/>
            <a:ext cx="5353797" cy="4286848"/>
          </a:xfrm>
          <a:prstGeom prst="rect">
            <a:avLst/>
          </a:prstGeom>
        </p:spPr>
      </p:pic>
      <p:sp>
        <p:nvSpPr>
          <p:cNvPr id="6" name="TextBox 5">
            <a:extLst>
              <a:ext uri="{FF2B5EF4-FFF2-40B4-BE49-F238E27FC236}">
                <a16:creationId xmlns:a16="http://schemas.microsoft.com/office/drawing/2014/main" id="{C7F42BE3-3C9D-567A-C196-88876D059B6A}"/>
              </a:ext>
            </a:extLst>
          </p:cNvPr>
          <p:cNvSpPr txBox="1"/>
          <p:nvPr/>
        </p:nvSpPr>
        <p:spPr>
          <a:xfrm>
            <a:off x="1007197" y="1124262"/>
            <a:ext cx="9635819" cy="1107996"/>
          </a:xfrm>
          <a:prstGeom prst="rect">
            <a:avLst/>
          </a:prstGeom>
          <a:noFill/>
        </p:spPr>
        <p:txBody>
          <a:bodyPr wrap="square" rtlCol="0">
            <a:spAutoFit/>
          </a:bodyPr>
          <a:lstStyle/>
          <a:p>
            <a:r>
              <a:rPr lang="en-US" sz="2200" dirty="0">
                <a:latin typeface="Times New Roman" panose="02020603050405020304" pitchFamily="18" charset="0"/>
                <a:cs typeface="Times New Roman" panose="02020603050405020304" pitchFamily="18" charset="0"/>
              </a:rPr>
              <a:t>Residual represents the error for each row/sample. </a:t>
            </a:r>
          </a:p>
          <a:p>
            <a:r>
              <a:rPr lang="en-US" sz="2200" dirty="0">
                <a:latin typeface="Times New Roman" panose="02020603050405020304" pitchFamily="18" charset="0"/>
                <a:cs typeface="Times New Roman" panose="02020603050405020304" pitchFamily="18" charset="0"/>
              </a:rPr>
              <a:t>Now we will build a tree using Height, Fav color, and Gender to predict the residuals.</a:t>
            </a:r>
          </a:p>
        </p:txBody>
      </p:sp>
      <p:pic>
        <p:nvPicPr>
          <p:cNvPr id="12" name="Picture 11">
            <a:extLst>
              <a:ext uri="{FF2B5EF4-FFF2-40B4-BE49-F238E27FC236}">
                <a16:creationId xmlns:a16="http://schemas.microsoft.com/office/drawing/2014/main" id="{2A20D38C-212C-F81F-0610-43888FB07C72}"/>
              </a:ext>
            </a:extLst>
          </p:cNvPr>
          <p:cNvPicPr>
            <a:picLocks noChangeAspect="1"/>
          </p:cNvPicPr>
          <p:nvPr/>
        </p:nvPicPr>
        <p:blipFill rotWithShape="1">
          <a:blip r:embed="rId5"/>
          <a:srcRect l="1729" t="7972"/>
          <a:stretch/>
        </p:blipFill>
        <p:spPr>
          <a:xfrm>
            <a:off x="6684270" y="3429000"/>
            <a:ext cx="5056682" cy="2136301"/>
          </a:xfrm>
          <a:prstGeom prst="rect">
            <a:avLst/>
          </a:prstGeom>
        </p:spPr>
      </p:pic>
      <p:sp>
        <p:nvSpPr>
          <p:cNvPr id="13" name="TextBox 12">
            <a:extLst>
              <a:ext uri="{FF2B5EF4-FFF2-40B4-BE49-F238E27FC236}">
                <a16:creationId xmlns:a16="http://schemas.microsoft.com/office/drawing/2014/main" id="{9499CD9B-388C-1AEA-7B8D-B5D4F30F2E9C}"/>
              </a:ext>
            </a:extLst>
          </p:cNvPr>
          <p:cNvSpPr txBox="1"/>
          <p:nvPr/>
        </p:nvSpPr>
        <p:spPr>
          <a:xfrm>
            <a:off x="7406657" y="2525555"/>
            <a:ext cx="4047345" cy="430887"/>
          </a:xfrm>
          <a:prstGeom prst="rect">
            <a:avLst/>
          </a:prstGeom>
          <a:noFill/>
        </p:spPr>
        <p:txBody>
          <a:bodyPr wrap="square" rtlCol="0">
            <a:spAutoFit/>
          </a:bodyPr>
          <a:lstStyle/>
          <a:p>
            <a:r>
              <a:rPr lang="en-US" sz="2200" dirty="0">
                <a:latin typeface="Times New Roman" panose="02020603050405020304" pitchFamily="18" charset="0"/>
                <a:cs typeface="Times New Roman" panose="02020603050405020304" pitchFamily="18" charset="0"/>
              </a:rPr>
              <a:t>Lets say this is the tree we build.</a:t>
            </a:r>
          </a:p>
        </p:txBody>
      </p:sp>
      <mc:AlternateContent xmlns:mc="http://schemas.openxmlformats.org/markup-compatibility/2006">
        <mc:Choice xmlns:p14="http://schemas.microsoft.com/office/powerpoint/2010/main" Requires="p14">
          <p:contentPart p14:bwMode="auto" r:id="rId6">
            <p14:nvContentPartPr>
              <p14:cNvPr id="4" name="Ink 3">
                <a:extLst>
                  <a:ext uri="{FF2B5EF4-FFF2-40B4-BE49-F238E27FC236}">
                    <a16:creationId xmlns:a16="http://schemas.microsoft.com/office/drawing/2014/main" id="{1F1497B6-BD7B-D364-A798-A20D71D9A1A2}"/>
                  </a:ext>
                </a:extLst>
              </p14:cNvPr>
              <p14:cNvContentPartPr/>
              <p14:nvPr/>
            </p14:nvContentPartPr>
            <p14:xfrm>
              <a:off x="-73080" y="1463760"/>
              <a:ext cx="11650680" cy="5266440"/>
            </p14:xfrm>
          </p:contentPart>
        </mc:Choice>
        <mc:Fallback>
          <p:pic>
            <p:nvPicPr>
              <p:cNvPr id="4" name="Ink 3">
                <a:extLst>
                  <a:ext uri="{FF2B5EF4-FFF2-40B4-BE49-F238E27FC236}">
                    <a16:creationId xmlns:a16="http://schemas.microsoft.com/office/drawing/2014/main" id="{1F1497B6-BD7B-D364-A798-A20D71D9A1A2}"/>
                  </a:ext>
                </a:extLst>
              </p:cNvPr>
              <p:cNvPicPr/>
              <p:nvPr/>
            </p:nvPicPr>
            <p:blipFill>
              <a:blip r:embed="rId7"/>
              <a:stretch>
                <a:fillRect/>
              </a:stretch>
            </p:blipFill>
            <p:spPr>
              <a:xfrm>
                <a:off x="-82440" y="1454400"/>
                <a:ext cx="11669400" cy="5285160"/>
              </a:xfrm>
              <a:prstGeom prst="rect">
                <a:avLst/>
              </a:prstGeom>
            </p:spPr>
          </p:pic>
        </mc:Fallback>
      </mc:AlternateContent>
    </p:spTree>
    <p:extLst>
      <p:ext uri="{BB962C8B-B14F-4D97-AF65-F5344CB8AC3E}">
        <p14:creationId xmlns:p14="http://schemas.microsoft.com/office/powerpoint/2010/main" val="672940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7197" y="0"/>
            <a:ext cx="9173266" cy="1325563"/>
          </a:xfrm>
        </p:spPr>
        <p:txBody>
          <a:bodyPr>
            <a:normAutofit/>
          </a:bodyPr>
          <a:lstStyle/>
          <a:p>
            <a:r>
              <a:rPr lang="en-IN" sz="3200" b="1" dirty="0">
                <a:solidFill>
                  <a:srgbClr val="C00000"/>
                </a:solidFill>
                <a:latin typeface="Times New Roman" pitchFamily="18" charset="0"/>
                <a:cs typeface="Times New Roman" pitchFamily="18" charset="0"/>
              </a:rPr>
              <a:t>Gradient Boosting: Example</a:t>
            </a:r>
          </a:p>
        </p:txBody>
      </p:sp>
      <p:cxnSp>
        <p:nvCxnSpPr>
          <p:cNvPr id="3" name="Straight Connector 2">
            <a:extLst>
              <a:ext uri="{FF2B5EF4-FFF2-40B4-BE49-F238E27FC236}">
                <a16:creationId xmlns:a16="http://schemas.microsoft.com/office/drawing/2014/main" id="{9FFC9232-0F3D-BF13-4461-6E51D2C9C5C7}"/>
              </a:ext>
            </a:extLst>
          </p:cNvPr>
          <p:cNvCxnSpPr>
            <a:cxnSpLocks/>
          </p:cNvCxnSpPr>
          <p:nvPr/>
        </p:nvCxnSpPr>
        <p:spPr>
          <a:xfrm>
            <a:off x="876300" y="914400"/>
            <a:ext cx="10515600" cy="0"/>
          </a:xfrm>
          <a:prstGeom prst="line">
            <a:avLst/>
          </a:prstGeom>
          <a:ln>
            <a:solidFill>
              <a:schemeClr val="tx1"/>
            </a:solidFill>
            <a:headEnd type="none"/>
            <a:tailEnd type="none"/>
          </a:ln>
        </p:spPr>
        <p:style>
          <a:lnRef idx="2">
            <a:schemeClr val="accent1"/>
          </a:lnRef>
          <a:fillRef idx="0">
            <a:schemeClr val="accent1"/>
          </a:fillRef>
          <a:effectRef idx="1">
            <a:schemeClr val="accent1"/>
          </a:effectRef>
          <a:fontRef idx="minor">
            <a:schemeClr val="tx1"/>
          </a:fontRef>
        </p:style>
      </p:cxnSp>
      <p:pic>
        <p:nvPicPr>
          <p:cNvPr id="11" name="Picture 10">
            <a:extLst>
              <a:ext uri="{FF2B5EF4-FFF2-40B4-BE49-F238E27FC236}">
                <a16:creationId xmlns:a16="http://schemas.microsoft.com/office/drawing/2014/main" id="{9D617681-65E1-86CD-CC26-295664225CA0}"/>
              </a:ext>
            </a:extLst>
          </p:cNvPr>
          <p:cNvPicPr>
            <a:picLocks noChangeAspect="1"/>
          </p:cNvPicPr>
          <p:nvPr/>
        </p:nvPicPr>
        <p:blipFill>
          <a:blip r:embed="rId3"/>
          <a:stretch>
            <a:fillRect/>
          </a:stretch>
        </p:blipFill>
        <p:spPr>
          <a:xfrm>
            <a:off x="8827019" y="2221225"/>
            <a:ext cx="1133633" cy="457264"/>
          </a:xfrm>
          <a:prstGeom prst="rect">
            <a:avLst/>
          </a:prstGeom>
        </p:spPr>
      </p:pic>
      <p:pic>
        <p:nvPicPr>
          <p:cNvPr id="9" name="Picture 8">
            <a:extLst>
              <a:ext uri="{FF2B5EF4-FFF2-40B4-BE49-F238E27FC236}">
                <a16:creationId xmlns:a16="http://schemas.microsoft.com/office/drawing/2014/main" id="{517433F7-D05C-7643-5C16-8D1D3DA3C001}"/>
              </a:ext>
            </a:extLst>
          </p:cNvPr>
          <p:cNvPicPr>
            <a:picLocks noChangeAspect="1"/>
          </p:cNvPicPr>
          <p:nvPr/>
        </p:nvPicPr>
        <p:blipFill rotWithShape="1">
          <a:blip r:embed="rId4"/>
          <a:srcRect l="2734" t="3374" r="3253"/>
          <a:stretch/>
        </p:blipFill>
        <p:spPr>
          <a:xfrm>
            <a:off x="524009" y="2221225"/>
            <a:ext cx="4849481" cy="4484433"/>
          </a:xfrm>
          <a:prstGeom prst="rect">
            <a:avLst/>
          </a:prstGeom>
        </p:spPr>
      </p:pic>
      <p:pic>
        <p:nvPicPr>
          <p:cNvPr id="14" name="Picture 13">
            <a:extLst>
              <a:ext uri="{FF2B5EF4-FFF2-40B4-BE49-F238E27FC236}">
                <a16:creationId xmlns:a16="http://schemas.microsoft.com/office/drawing/2014/main" id="{1815A491-F081-81CE-56C2-4CF480849802}"/>
              </a:ext>
            </a:extLst>
          </p:cNvPr>
          <p:cNvPicPr>
            <a:picLocks noChangeAspect="1"/>
          </p:cNvPicPr>
          <p:nvPr/>
        </p:nvPicPr>
        <p:blipFill rotWithShape="1">
          <a:blip r:embed="rId5"/>
          <a:srcRect r="5419" b="4085"/>
          <a:stretch/>
        </p:blipFill>
        <p:spPr>
          <a:xfrm>
            <a:off x="7100254" y="2221225"/>
            <a:ext cx="4587162" cy="4376699"/>
          </a:xfrm>
          <a:prstGeom prst="rect">
            <a:avLst/>
          </a:prstGeom>
        </p:spPr>
      </p:pic>
      <p:sp>
        <p:nvSpPr>
          <p:cNvPr id="4" name="TextBox 3">
            <a:extLst>
              <a:ext uri="{FF2B5EF4-FFF2-40B4-BE49-F238E27FC236}">
                <a16:creationId xmlns:a16="http://schemas.microsoft.com/office/drawing/2014/main" id="{83930968-D0F2-6947-DCED-B5FAE2D9405A}"/>
              </a:ext>
            </a:extLst>
          </p:cNvPr>
          <p:cNvSpPr txBox="1"/>
          <p:nvPr/>
        </p:nvSpPr>
        <p:spPr>
          <a:xfrm>
            <a:off x="878441" y="1054178"/>
            <a:ext cx="10515600" cy="769441"/>
          </a:xfrm>
          <a:prstGeom prst="rect">
            <a:avLst/>
          </a:prstGeom>
          <a:noFill/>
        </p:spPr>
        <p:txBody>
          <a:bodyPr wrap="square" rtlCol="0">
            <a:spAutoFit/>
          </a:bodyPr>
          <a:lstStyle/>
          <a:p>
            <a:r>
              <a:rPr lang="en-US" sz="2200" dirty="0">
                <a:latin typeface="Times New Roman" panose="02020603050405020304" pitchFamily="18" charset="0"/>
                <a:cs typeface="Times New Roman" panose="02020603050405020304" pitchFamily="18" charset="0"/>
              </a:rPr>
              <a:t>Since leaf nodes contain single values, we will take the average of values where multiple values exist at a leaf node.</a:t>
            </a:r>
          </a:p>
        </p:txBody>
      </p:sp>
      <mc:AlternateContent xmlns:mc="http://schemas.openxmlformats.org/markup-compatibility/2006">
        <mc:Choice xmlns:p14="http://schemas.microsoft.com/office/powerpoint/2010/main" Requires="p14">
          <p:contentPart p14:bwMode="auto" r:id="rId6">
            <p14:nvContentPartPr>
              <p14:cNvPr id="5" name="Ink 4">
                <a:extLst>
                  <a:ext uri="{FF2B5EF4-FFF2-40B4-BE49-F238E27FC236}">
                    <a16:creationId xmlns:a16="http://schemas.microsoft.com/office/drawing/2014/main" id="{13E5F1AE-951C-1BC6-B716-02C2723D2F98}"/>
                  </a:ext>
                </a:extLst>
              </p14:cNvPr>
              <p14:cNvContentPartPr/>
              <p14:nvPr/>
            </p14:nvContentPartPr>
            <p14:xfrm>
              <a:off x="1040400" y="1504800"/>
              <a:ext cx="9459360" cy="5090400"/>
            </p14:xfrm>
          </p:contentPart>
        </mc:Choice>
        <mc:Fallback>
          <p:pic>
            <p:nvPicPr>
              <p:cNvPr id="5" name="Ink 4">
                <a:extLst>
                  <a:ext uri="{FF2B5EF4-FFF2-40B4-BE49-F238E27FC236}">
                    <a16:creationId xmlns:a16="http://schemas.microsoft.com/office/drawing/2014/main" id="{13E5F1AE-951C-1BC6-B716-02C2723D2F98}"/>
                  </a:ext>
                </a:extLst>
              </p:cNvPr>
              <p:cNvPicPr/>
              <p:nvPr/>
            </p:nvPicPr>
            <p:blipFill>
              <a:blip r:embed="rId7"/>
              <a:stretch>
                <a:fillRect/>
              </a:stretch>
            </p:blipFill>
            <p:spPr>
              <a:xfrm>
                <a:off x="1031040" y="1495440"/>
                <a:ext cx="9478080" cy="5109120"/>
              </a:xfrm>
              <a:prstGeom prst="rect">
                <a:avLst/>
              </a:prstGeom>
            </p:spPr>
          </p:pic>
        </mc:Fallback>
      </mc:AlternateContent>
    </p:spTree>
    <p:extLst>
      <p:ext uri="{BB962C8B-B14F-4D97-AF65-F5344CB8AC3E}">
        <p14:creationId xmlns:p14="http://schemas.microsoft.com/office/powerpoint/2010/main" val="29699709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7197" y="0"/>
            <a:ext cx="9173266" cy="1325563"/>
          </a:xfrm>
        </p:spPr>
        <p:txBody>
          <a:bodyPr>
            <a:normAutofit/>
          </a:bodyPr>
          <a:lstStyle/>
          <a:p>
            <a:r>
              <a:rPr lang="en-IN" sz="3200" b="1" dirty="0">
                <a:solidFill>
                  <a:srgbClr val="C00000"/>
                </a:solidFill>
                <a:latin typeface="Times New Roman" pitchFamily="18" charset="0"/>
                <a:cs typeface="Times New Roman" pitchFamily="18" charset="0"/>
              </a:rPr>
              <a:t>Gradient Boosting: Example</a:t>
            </a:r>
          </a:p>
        </p:txBody>
      </p:sp>
      <p:cxnSp>
        <p:nvCxnSpPr>
          <p:cNvPr id="3" name="Straight Connector 2">
            <a:extLst>
              <a:ext uri="{FF2B5EF4-FFF2-40B4-BE49-F238E27FC236}">
                <a16:creationId xmlns:a16="http://schemas.microsoft.com/office/drawing/2014/main" id="{9FFC9232-0F3D-BF13-4461-6E51D2C9C5C7}"/>
              </a:ext>
            </a:extLst>
          </p:cNvPr>
          <p:cNvCxnSpPr>
            <a:cxnSpLocks/>
          </p:cNvCxnSpPr>
          <p:nvPr/>
        </p:nvCxnSpPr>
        <p:spPr>
          <a:xfrm>
            <a:off x="876300" y="914400"/>
            <a:ext cx="10515600" cy="0"/>
          </a:xfrm>
          <a:prstGeom prst="line">
            <a:avLst/>
          </a:prstGeom>
          <a:ln>
            <a:solidFill>
              <a:schemeClr val="tx1"/>
            </a:solidFill>
            <a:headEnd type="none"/>
            <a:tailEnd type="none"/>
          </a:ln>
        </p:spPr>
        <p:style>
          <a:lnRef idx="2">
            <a:schemeClr val="accent1"/>
          </a:lnRef>
          <a:fillRef idx="0">
            <a:schemeClr val="accent1"/>
          </a:fillRef>
          <a:effectRef idx="1">
            <a:schemeClr val="accent1"/>
          </a:effectRef>
          <a:fontRef idx="minor">
            <a:schemeClr val="tx1"/>
          </a:fontRef>
        </p:style>
      </p:cxnSp>
      <p:pic>
        <p:nvPicPr>
          <p:cNvPr id="11" name="Picture 10">
            <a:extLst>
              <a:ext uri="{FF2B5EF4-FFF2-40B4-BE49-F238E27FC236}">
                <a16:creationId xmlns:a16="http://schemas.microsoft.com/office/drawing/2014/main" id="{9D617681-65E1-86CD-CC26-295664225CA0}"/>
              </a:ext>
            </a:extLst>
          </p:cNvPr>
          <p:cNvPicPr>
            <a:picLocks noChangeAspect="1"/>
          </p:cNvPicPr>
          <p:nvPr/>
        </p:nvPicPr>
        <p:blipFill>
          <a:blip r:embed="rId3"/>
          <a:stretch>
            <a:fillRect/>
          </a:stretch>
        </p:blipFill>
        <p:spPr>
          <a:xfrm>
            <a:off x="8827019" y="2221225"/>
            <a:ext cx="1133633" cy="457264"/>
          </a:xfrm>
          <a:prstGeom prst="rect">
            <a:avLst/>
          </a:prstGeom>
        </p:spPr>
      </p:pic>
      <p:sp>
        <p:nvSpPr>
          <p:cNvPr id="4" name="TextBox 3">
            <a:extLst>
              <a:ext uri="{FF2B5EF4-FFF2-40B4-BE49-F238E27FC236}">
                <a16:creationId xmlns:a16="http://schemas.microsoft.com/office/drawing/2014/main" id="{83930968-D0F2-6947-DCED-B5FAE2D9405A}"/>
              </a:ext>
            </a:extLst>
          </p:cNvPr>
          <p:cNvSpPr txBox="1"/>
          <p:nvPr/>
        </p:nvSpPr>
        <p:spPr>
          <a:xfrm>
            <a:off x="878441" y="1054178"/>
            <a:ext cx="10515600" cy="430887"/>
          </a:xfrm>
          <a:prstGeom prst="rect">
            <a:avLst/>
          </a:prstGeom>
          <a:noFill/>
        </p:spPr>
        <p:txBody>
          <a:bodyPr wrap="square" rtlCol="0">
            <a:spAutoFit/>
          </a:bodyPr>
          <a:lstStyle/>
          <a:p>
            <a:r>
              <a:rPr lang="en-US" sz="2200" dirty="0">
                <a:latin typeface="Times New Roman" panose="02020603050405020304" pitchFamily="18" charset="0"/>
                <a:cs typeface="Times New Roman" panose="02020603050405020304" pitchFamily="18" charset="0"/>
              </a:rPr>
              <a:t>This is the tree we get</a:t>
            </a:r>
          </a:p>
        </p:txBody>
      </p:sp>
      <p:pic>
        <p:nvPicPr>
          <p:cNvPr id="5" name="Picture 4">
            <a:extLst>
              <a:ext uri="{FF2B5EF4-FFF2-40B4-BE49-F238E27FC236}">
                <a16:creationId xmlns:a16="http://schemas.microsoft.com/office/drawing/2014/main" id="{288BCE54-8DF4-5140-524C-6B21B0A2CA2A}"/>
              </a:ext>
            </a:extLst>
          </p:cNvPr>
          <p:cNvPicPr>
            <a:picLocks noChangeAspect="1"/>
          </p:cNvPicPr>
          <p:nvPr/>
        </p:nvPicPr>
        <p:blipFill rotWithShape="1">
          <a:blip r:embed="rId4"/>
          <a:srcRect l="48689" b="48673"/>
          <a:stretch/>
        </p:blipFill>
        <p:spPr>
          <a:xfrm>
            <a:off x="3046712" y="2661728"/>
            <a:ext cx="5094236" cy="2473838"/>
          </a:xfrm>
          <a:prstGeom prst="rect">
            <a:avLst/>
          </a:prstGeom>
        </p:spPr>
      </p:pic>
    </p:spTree>
    <p:extLst>
      <p:ext uri="{BB962C8B-B14F-4D97-AF65-F5344CB8AC3E}">
        <p14:creationId xmlns:p14="http://schemas.microsoft.com/office/powerpoint/2010/main" val="38283766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7197" y="0"/>
            <a:ext cx="9173266" cy="1325563"/>
          </a:xfrm>
        </p:spPr>
        <p:txBody>
          <a:bodyPr>
            <a:normAutofit/>
          </a:bodyPr>
          <a:lstStyle/>
          <a:p>
            <a:r>
              <a:rPr lang="en-IN" sz="3200" b="1" dirty="0">
                <a:solidFill>
                  <a:srgbClr val="C00000"/>
                </a:solidFill>
                <a:latin typeface="Times New Roman" pitchFamily="18" charset="0"/>
                <a:cs typeface="Times New Roman" pitchFamily="18" charset="0"/>
              </a:rPr>
              <a:t>Gradient Boosting: Example</a:t>
            </a:r>
          </a:p>
        </p:txBody>
      </p:sp>
      <p:cxnSp>
        <p:nvCxnSpPr>
          <p:cNvPr id="3" name="Straight Connector 2">
            <a:extLst>
              <a:ext uri="{FF2B5EF4-FFF2-40B4-BE49-F238E27FC236}">
                <a16:creationId xmlns:a16="http://schemas.microsoft.com/office/drawing/2014/main" id="{9FFC9232-0F3D-BF13-4461-6E51D2C9C5C7}"/>
              </a:ext>
            </a:extLst>
          </p:cNvPr>
          <p:cNvCxnSpPr>
            <a:cxnSpLocks/>
          </p:cNvCxnSpPr>
          <p:nvPr/>
        </p:nvCxnSpPr>
        <p:spPr>
          <a:xfrm>
            <a:off x="876300" y="914400"/>
            <a:ext cx="10515600" cy="0"/>
          </a:xfrm>
          <a:prstGeom prst="line">
            <a:avLst/>
          </a:prstGeom>
          <a:ln>
            <a:solidFill>
              <a:schemeClr val="tx1"/>
            </a:solidFill>
            <a:headEnd type="none"/>
            <a:tailEnd type="none"/>
          </a:ln>
        </p:spPr>
        <p:style>
          <a:lnRef idx="2">
            <a:schemeClr val="accent1"/>
          </a:lnRef>
          <a:fillRef idx="0">
            <a:schemeClr val="accent1"/>
          </a:fillRef>
          <a:effectRef idx="1">
            <a:schemeClr val="accent1"/>
          </a:effectRef>
          <a:fontRef idx="minor">
            <a:schemeClr val="tx1"/>
          </a:fontRef>
        </p:style>
      </p:cxnSp>
      <p:pic>
        <p:nvPicPr>
          <p:cNvPr id="11" name="Picture 10">
            <a:extLst>
              <a:ext uri="{FF2B5EF4-FFF2-40B4-BE49-F238E27FC236}">
                <a16:creationId xmlns:a16="http://schemas.microsoft.com/office/drawing/2014/main" id="{9D617681-65E1-86CD-CC26-295664225CA0}"/>
              </a:ext>
            </a:extLst>
          </p:cNvPr>
          <p:cNvPicPr>
            <a:picLocks noChangeAspect="1"/>
          </p:cNvPicPr>
          <p:nvPr/>
        </p:nvPicPr>
        <p:blipFill>
          <a:blip r:embed="rId3"/>
          <a:stretch>
            <a:fillRect/>
          </a:stretch>
        </p:blipFill>
        <p:spPr>
          <a:xfrm>
            <a:off x="8827019" y="2221225"/>
            <a:ext cx="1133633" cy="457264"/>
          </a:xfrm>
          <a:prstGeom prst="rect">
            <a:avLst/>
          </a:prstGeom>
        </p:spPr>
      </p:pic>
      <p:pic>
        <p:nvPicPr>
          <p:cNvPr id="5" name="Picture 4">
            <a:extLst>
              <a:ext uri="{FF2B5EF4-FFF2-40B4-BE49-F238E27FC236}">
                <a16:creationId xmlns:a16="http://schemas.microsoft.com/office/drawing/2014/main" id="{384B2B5C-51D1-9083-5A8F-A075B141414E}"/>
              </a:ext>
            </a:extLst>
          </p:cNvPr>
          <p:cNvPicPr>
            <a:picLocks noChangeAspect="1"/>
          </p:cNvPicPr>
          <p:nvPr/>
        </p:nvPicPr>
        <p:blipFill rotWithShape="1">
          <a:blip r:embed="rId4"/>
          <a:srcRect b="43697"/>
          <a:stretch/>
        </p:blipFill>
        <p:spPr>
          <a:xfrm>
            <a:off x="629749" y="2678489"/>
            <a:ext cx="9928161" cy="2713680"/>
          </a:xfrm>
          <a:prstGeom prst="rect">
            <a:avLst/>
          </a:prstGeom>
        </p:spPr>
      </p:pic>
      <p:sp>
        <p:nvSpPr>
          <p:cNvPr id="6" name="TextBox 5">
            <a:extLst>
              <a:ext uri="{FF2B5EF4-FFF2-40B4-BE49-F238E27FC236}">
                <a16:creationId xmlns:a16="http://schemas.microsoft.com/office/drawing/2014/main" id="{250A5D91-B4D7-8836-E9FD-B72A00522209}"/>
              </a:ext>
            </a:extLst>
          </p:cNvPr>
          <p:cNvSpPr txBox="1"/>
          <p:nvPr/>
        </p:nvSpPr>
        <p:spPr>
          <a:xfrm>
            <a:off x="1007197" y="1613357"/>
            <a:ext cx="7779895" cy="430887"/>
          </a:xfrm>
          <a:prstGeom prst="rect">
            <a:avLst/>
          </a:prstGeom>
          <a:noFill/>
        </p:spPr>
        <p:txBody>
          <a:bodyPr wrap="square" rtlCol="0">
            <a:spAutoFit/>
          </a:bodyPr>
          <a:lstStyle/>
          <a:p>
            <a:r>
              <a:rPr lang="en-US" sz="2200" dirty="0">
                <a:latin typeface="Times New Roman" panose="02020603050405020304" pitchFamily="18" charset="0"/>
                <a:cs typeface="Times New Roman" panose="02020603050405020304" pitchFamily="18" charset="0"/>
              </a:rPr>
              <a:t>Now we combine these two trees to make our prediction of weight.</a:t>
            </a:r>
          </a:p>
        </p:txBody>
      </p:sp>
      <mc:AlternateContent xmlns:mc="http://schemas.openxmlformats.org/markup-compatibility/2006">
        <mc:Choice xmlns:p14="http://schemas.microsoft.com/office/powerpoint/2010/main" Requires="p14">
          <p:contentPart p14:bwMode="auto" r:id="rId5">
            <p14:nvContentPartPr>
              <p14:cNvPr id="4" name="Ink 3">
                <a:extLst>
                  <a:ext uri="{FF2B5EF4-FFF2-40B4-BE49-F238E27FC236}">
                    <a16:creationId xmlns:a16="http://schemas.microsoft.com/office/drawing/2014/main" id="{97327B48-11D9-DEC8-A2FF-6748978C0A18}"/>
                  </a:ext>
                </a:extLst>
              </p14:cNvPr>
              <p14:cNvContentPartPr/>
              <p14:nvPr/>
            </p14:nvContentPartPr>
            <p14:xfrm>
              <a:off x="6437160" y="2091600"/>
              <a:ext cx="1050840" cy="35640"/>
            </p14:xfrm>
          </p:contentPart>
        </mc:Choice>
        <mc:Fallback>
          <p:pic>
            <p:nvPicPr>
              <p:cNvPr id="4" name="Ink 3">
                <a:extLst>
                  <a:ext uri="{FF2B5EF4-FFF2-40B4-BE49-F238E27FC236}">
                    <a16:creationId xmlns:a16="http://schemas.microsoft.com/office/drawing/2014/main" id="{97327B48-11D9-DEC8-A2FF-6748978C0A18}"/>
                  </a:ext>
                </a:extLst>
              </p:cNvPr>
              <p:cNvPicPr/>
              <p:nvPr/>
            </p:nvPicPr>
            <p:blipFill>
              <a:blip r:embed="rId6"/>
              <a:stretch>
                <a:fillRect/>
              </a:stretch>
            </p:blipFill>
            <p:spPr>
              <a:xfrm>
                <a:off x="6427800" y="2082240"/>
                <a:ext cx="1069560" cy="54360"/>
              </a:xfrm>
              <a:prstGeom prst="rect">
                <a:avLst/>
              </a:prstGeom>
            </p:spPr>
          </p:pic>
        </mc:Fallback>
      </mc:AlternateContent>
    </p:spTree>
    <p:extLst>
      <p:ext uri="{BB962C8B-B14F-4D97-AF65-F5344CB8AC3E}">
        <p14:creationId xmlns:p14="http://schemas.microsoft.com/office/powerpoint/2010/main" val="9200955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7197" y="0"/>
            <a:ext cx="9173266" cy="1325563"/>
          </a:xfrm>
        </p:spPr>
        <p:txBody>
          <a:bodyPr>
            <a:normAutofit/>
          </a:bodyPr>
          <a:lstStyle/>
          <a:p>
            <a:r>
              <a:rPr lang="en-IN" sz="3200" b="1" dirty="0">
                <a:solidFill>
                  <a:srgbClr val="C00000"/>
                </a:solidFill>
                <a:latin typeface="Times New Roman" pitchFamily="18" charset="0"/>
                <a:cs typeface="Times New Roman" pitchFamily="18" charset="0"/>
              </a:rPr>
              <a:t>Gradient Boosting: Example</a:t>
            </a:r>
          </a:p>
        </p:txBody>
      </p:sp>
      <p:cxnSp>
        <p:nvCxnSpPr>
          <p:cNvPr id="3" name="Straight Connector 2">
            <a:extLst>
              <a:ext uri="{FF2B5EF4-FFF2-40B4-BE49-F238E27FC236}">
                <a16:creationId xmlns:a16="http://schemas.microsoft.com/office/drawing/2014/main" id="{9FFC9232-0F3D-BF13-4461-6E51D2C9C5C7}"/>
              </a:ext>
            </a:extLst>
          </p:cNvPr>
          <p:cNvCxnSpPr>
            <a:cxnSpLocks/>
          </p:cNvCxnSpPr>
          <p:nvPr/>
        </p:nvCxnSpPr>
        <p:spPr>
          <a:xfrm>
            <a:off x="876300" y="914400"/>
            <a:ext cx="10515600" cy="0"/>
          </a:xfrm>
          <a:prstGeom prst="line">
            <a:avLst/>
          </a:prstGeom>
          <a:ln>
            <a:solidFill>
              <a:schemeClr val="tx1"/>
            </a:solidFill>
            <a:headEnd type="none"/>
            <a:tailEnd type="none"/>
          </a:ln>
        </p:spPr>
        <p:style>
          <a:lnRef idx="2">
            <a:schemeClr val="accent1"/>
          </a:lnRef>
          <a:fillRef idx="0">
            <a:schemeClr val="accent1"/>
          </a:fillRef>
          <a:effectRef idx="1">
            <a:schemeClr val="accent1"/>
          </a:effectRef>
          <a:fontRef idx="minor">
            <a:schemeClr val="tx1"/>
          </a:fontRef>
        </p:style>
      </p:cxnSp>
      <p:pic>
        <p:nvPicPr>
          <p:cNvPr id="11" name="Picture 10">
            <a:extLst>
              <a:ext uri="{FF2B5EF4-FFF2-40B4-BE49-F238E27FC236}">
                <a16:creationId xmlns:a16="http://schemas.microsoft.com/office/drawing/2014/main" id="{9D617681-65E1-86CD-CC26-295664225CA0}"/>
              </a:ext>
            </a:extLst>
          </p:cNvPr>
          <p:cNvPicPr>
            <a:picLocks noChangeAspect="1"/>
          </p:cNvPicPr>
          <p:nvPr/>
        </p:nvPicPr>
        <p:blipFill>
          <a:blip r:embed="rId3"/>
          <a:stretch>
            <a:fillRect/>
          </a:stretch>
        </p:blipFill>
        <p:spPr>
          <a:xfrm>
            <a:off x="8827019" y="2221225"/>
            <a:ext cx="1133633" cy="457264"/>
          </a:xfrm>
          <a:prstGeom prst="rect">
            <a:avLst/>
          </a:prstGeom>
        </p:spPr>
      </p:pic>
      <p:sp>
        <p:nvSpPr>
          <p:cNvPr id="6" name="TextBox 5">
            <a:extLst>
              <a:ext uri="{FF2B5EF4-FFF2-40B4-BE49-F238E27FC236}">
                <a16:creationId xmlns:a16="http://schemas.microsoft.com/office/drawing/2014/main" id="{250A5D91-B4D7-8836-E9FD-B72A00522209}"/>
              </a:ext>
            </a:extLst>
          </p:cNvPr>
          <p:cNvSpPr txBox="1"/>
          <p:nvPr/>
        </p:nvSpPr>
        <p:spPr>
          <a:xfrm>
            <a:off x="1047124" y="1196152"/>
            <a:ext cx="9264236" cy="430887"/>
          </a:xfrm>
          <a:prstGeom prst="rect">
            <a:avLst/>
          </a:prstGeom>
          <a:noFill/>
        </p:spPr>
        <p:txBody>
          <a:bodyPr wrap="square" rtlCol="0">
            <a:spAutoFit/>
          </a:bodyPr>
          <a:lstStyle/>
          <a:p>
            <a:r>
              <a:rPr lang="en-US" sz="2200" dirty="0">
                <a:latin typeface="Times New Roman" panose="02020603050405020304" pitchFamily="18" charset="0"/>
                <a:cs typeface="Times New Roman" panose="02020603050405020304" pitchFamily="18" charset="0"/>
              </a:rPr>
              <a:t>Lets say for this sample/row: Predicted weight will be calculated as:</a:t>
            </a:r>
          </a:p>
        </p:txBody>
      </p:sp>
      <p:pic>
        <p:nvPicPr>
          <p:cNvPr id="8" name="Picture 7">
            <a:extLst>
              <a:ext uri="{FF2B5EF4-FFF2-40B4-BE49-F238E27FC236}">
                <a16:creationId xmlns:a16="http://schemas.microsoft.com/office/drawing/2014/main" id="{90F1D6EA-75D6-6751-1F42-7D18FD203F44}"/>
              </a:ext>
            </a:extLst>
          </p:cNvPr>
          <p:cNvPicPr>
            <a:picLocks noChangeAspect="1"/>
          </p:cNvPicPr>
          <p:nvPr/>
        </p:nvPicPr>
        <p:blipFill rotWithShape="1">
          <a:blip r:embed="rId4"/>
          <a:srcRect t="72498" r="59766"/>
          <a:stretch/>
        </p:blipFill>
        <p:spPr>
          <a:xfrm>
            <a:off x="876300" y="1627039"/>
            <a:ext cx="3994476" cy="1325563"/>
          </a:xfrm>
          <a:prstGeom prst="rect">
            <a:avLst/>
          </a:prstGeom>
        </p:spPr>
      </p:pic>
      <p:pic>
        <p:nvPicPr>
          <p:cNvPr id="10" name="Picture 9">
            <a:extLst>
              <a:ext uri="{FF2B5EF4-FFF2-40B4-BE49-F238E27FC236}">
                <a16:creationId xmlns:a16="http://schemas.microsoft.com/office/drawing/2014/main" id="{073E74DC-9319-C387-D3CE-213FB8261585}"/>
              </a:ext>
            </a:extLst>
          </p:cNvPr>
          <p:cNvPicPr>
            <a:picLocks noChangeAspect="1"/>
          </p:cNvPicPr>
          <p:nvPr/>
        </p:nvPicPr>
        <p:blipFill>
          <a:blip r:embed="rId5"/>
          <a:stretch>
            <a:fillRect/>
          </a:stretch>
        </p:blipFill>
        <p:spPr>
          <a:xfrm>
            <a:off x="2648645" y="2861448"/>
            <a:ext cx="7859414" cy="2800400"/>
          </a:xfrm>
          <a:prstGeom prst="rect">
            <a:avLst/>
          </a:prstGeom>
        </p:spPr>
      </p:pic>
      <p:sp>
        <p:nvSpPr>
          <p:cNvPr id="12" name="TextBox 11">
            <a:extLst>
              <a:ext uri="{FF2B5EF4-FFF2-40B4-BE49-F238E27FC236}">
                <a16:creationId xmlns:a16="http://schemas.microsoft.com/office/drawing/2014/main" id="{848A7636-8F05-A1B6-B05C-8FDF9B1D3FE8}"/>
              </a:ext>
            </a:extLst>
          </p:cNvPr>
          <p:cNvSpPr txBox="1"/>
          <p:nvPr/>
        </p:nvSpPr>
        <p:spPr>
          <a:xfrm>
            <a:off x="1244184" y="5943600"/>
            <a:ext cx="10268262" cy="769441"/>
          </a:xfrm>
          <a:prstGeom prst="rect">
            <a:avLst/>
          </a:prstGeom>
          <a:noFill/>
        </p:spPr>
        <p:txBody>
          <a:bodyPr wrap="square" rtlCol="0">
            <a:spAutoFit/>
          </a:bodyPr>
          <a:lstStyle/>
          <a:p>
            <a:r>
              <a:rPr lang="en-US" sz="2200" dirty="0">
                <a:latin typeface="Times New Roman" panose="02020603050405020304" pitchFamily="18" charset="0"/>
                <a:cs typeface="Times New Roman" panose="02020603050405020304" pitchFamily="18" charset="0"/>
              </a:rPr>
              <a:t>But this is same as the observed weight. That is, the model fits the training data too well. - </a:t>
            </a:r>
            <a:r>
              <a:rPr lang="en-US" sz="2200" b="1" dirty="0">
                <a:latin typeface="Times New Roman" panose="02020603050405020304" pitchFamily="18" charset="0"/>
                <a:cs typeface="Times New Roman" panose="02020603050405020304" pitchFamily="18" charset="0"/>
              </a:rPr>
              <a:t>Overfitting</a:t>
            </a:r>
          </a:p>
        </p:txBody>
      </p:sp>
      <mc:AlternateContent xmlns:mc="http://schemas.openxmlformats.org/markup-compatibility/2006">
        <mc:Choice xmlns:p14="http://schemas.microsoft.com/office/powerpoint/2010/main" Requires="p14">
          <p:contentPart p14:bwMode="auto" r:id="rId6">
            <p14:nvContentPartPr>
              <p14:cNvPr id="4" name="Ink 3">
                <a:extLst>
                  <a:ext uri="{FF2B5EF4-FFF2-40B4-BE49-F238E27FC236}">
                    <a16:creationId xmlns:a16="http://schemas.microsoft.com/office/drawing/2014/main" id="{989A3189-1FC9-8794-1E67-DEFE15ABC1A1}"/>
                  </a:ext>
                </a:extLst>
              </p14:cNvPr>
              <p14:cNvContentPartPr/>
              <p14:nvPr/>
            </p14:nvContentPartPr>
            <p14:xfrm>
              <a:off x="696600" y="2304000"/>
              <a:ext cx="10204200" cy="4368240"/>
            </p14:xfrm>
          </p:contentPart>
        </mc:Choice>
        <mc:Fallback>
          <p:pic>
            <p:nvPicPr>
              <p:cNvPr id="4" name="Ink 3">
                <a:extLst>
                  <a:ext uri="{FF2B5EF4-FFF2-40B4-BE49-F238E27FC236}">
                    <a16:creationId xmlns:a16="http://schemas.microsoft.com/office/drawing/2014/main" id="{989A3189-1FC9-8794-1E67-DEFE15ABC1A1}"/>
                  </a:ext>
                </a:extLst>
              </p:cNvPr>
              <p:cNvPicPr/>
              <p:nvPr/>
            </p:nvPicPr>
            <p:blipFill>
              <a:blip r:embed="rId7"/>
              <a:stretch>
                <a:fillRect/>
              </a:stretch>
            </p:blipFill>
            <p:spPr>
              <a:xfrm>
                <a:off x="687240" y="2294640"/>
                <a:ext cx="10222920" cy="4386960"/>
              </a:xfrm>
              <a:prstGeom prst="rect">
                <a:avLst/>
              </a:prstGeom>
            </p:spPr>
          </p:pic>
        </mc:Fallback>
      </mc:AlternateContent>
    </p:spTree>
    <p:extLst>
      <p:ext uri="{BB962C8B-B14F-4D97-AF65-F5344CB8AC3E}">
        <p14:creationId xmlns:p14="http://schemas.microsoft.com/office/powerpoint/2010/main" val="7158153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7197" y="0"/>
            <a:ext cx="9173266" cy="1325563"/>
          </a:xfrm>
        </p:spPr>
        <p:txBody>
          <a:bodyPr>
            <a:normAutofit/>
          </a:bodyPr>
          <a:lstStyle/>
          <a:p>
            <a:r>
              <a:rPr lang="en-IN" sz="3200" b="1" dirty="0">
                <a:solidFill>
                  <a:srgbClr val="C00000"/>
                </a:solidFill>
                <a:latin typeface="Times New Roman" pitchFamily="18" charset="0"/>
                <a:cs typeface="Times New Roman" pitchFamily="18" charset="0"/>
              </a:rPr>
              <a:t>Gradient Boosting: Example</a:t>
            </a:r>
          </a:p>
        </p:txBody>
      </p:sp>
      <p:cxnSp>
        <p:nvCxnSpPr>
          <p:cNvPr id="3" name="Straight Connector 2">
            <a:extLst>
              <a:ext uri="{FF2B5EF4-FFF2-40B4-BE49-F238E27FC236}">
                <a16:creationId xmlns:a16="http://schemas.microsoft.com/office/drawing/2014/main" id="{9FFC9232-0F3D-BF13-4461-6E51D2C9C5C7}"/>
              </a:ext>
            </a:extLst>
          </p:cNvPr>
          <p:cNvCxnSpPr>
            <a:cxnSpLocks/>
          </p:cNvCxnSpPr>
          <p:nvPr/>
        </p:nvCxnSpPr>
        <p:spPr>
          <a:xfrm>
            <a:off x="876300" y="914400"/>
            <a:ext cx="10515600" cy="0"/>
          </a:xfrm>
          <a:prstGeom prst="line">
            <a:avLst/>
          </a:prstGeom>
          <a:ln>
            <a:solidFill>
              <a:schemeClr val="tx1"/>
            </a:solidFill>
            <a:headEnd type="none"/>
            <a:tailEnd type="none"/>
          </a:ln>
        </p:spPr>
        <p:style>
          <a:lnRef idx="2">
            <a:schemeClr val="accent1"/>
          </a:lnRef>
          <a:fillRef idx="0">
            <a:schemeClr val="accent1"/>
          </a:fillRef>
          <a:effectRef idx="1">
            <a:schemeClr val="accent1"/>
          </a:effectRef>
          <a:fontRef idx="minor">
            <a:schemeClr val="tx1"/>
          </a:fontRef>
        </p:style>
      </p:cxnSp>
      <p:pic>
        <p:nvPicPr>
          <p:cNvPr id="11" name="Picture 10">
            <a:extLst>
              <a:ext uri="{FF2B5EF4-FFF2-40B4-BE49-F238E27FC236}">
                <a16:creationId xmlns:a16="http://schemas.microsoft.com/office/drawing/2014/main" id="{9D617681-65E1-86CD-CC26-295664225CA0}"/>
              </a:ext>
            </a:extLst>
          </p:cNvPr>
          <p:cNvPicPr>
            <a:picLocks noChangeAspect="1"/>
          </p:cNvPicPr>
          <p:nvPr/>
        </p:nvPicPr>
        <p:blipFill>
          <a:blip r:embed="rId3"/>
          <a:stretch>
            <a:fillRect/>
          </a:stretch>
        </p:blipFill>
        <p:spPr>
          <a:xfrm>
            <a:off x="8827019" y="2221225"/>
            <a:ext cx="1133633" cy="457264"/>
          </a:xfrm>
          <a:prstGeom prst="rect">
            <a:avLst/>
          </a:prstGeom>
        </p:spPr>
      </p:pic>
      <p:pic>
        <p:nvPicPr>
          <p:cNvPr id="5" name="Picture 4">
            <a:extLst>
              <a:ext uri="{FF2B5EF4-FFF2-40B4-BE49-F238E27FC236}">
                <a16:creationId xmlns:a16="http://schemas.microsoft.com/office/drawing/2014/main" id="{1F877FBC-0D77-E62B-DCBB-DD4850951AA7}"/>
              </a:ext>
            </a:extLst>
          </p:cNvPr>
          <p:cNvPicPr>
            <a:picLocks noChangeAspect="1"/>
          </p:cNvPicPr>
          <p:nvPr/>
        </p:nvPicPr>
        <p:blipFill>
          <a:blip r:embed="rId4"/>
          <a:stretch>
            <a:fillRect/>
          </a:stretch>
        </p:blipFill>
        <p:spPr>
          <a:xfrm>
            <a:off x="2011537" y="1169233"/>
            <a:ext cx="8963901" cy="5108380"/>
          </a:xfrm>
          <a:prstGeom prst="rect">
            <a:avLst/>
          </a:prstGeom>
        </p:spPr>
      </p:pic>
      <p:pic>
        <p:nvPicPr>
          <p:cNvPr id="9" name="Picture 8">
            <a:extLst>
              <a:ext uri="{FF2B5EF4-FFF2-40B4-BE49-F238E27FC236}">
                <a16:creationId xmlns:a16="http://schemas.microsoft.com/office/drawing/2014/main" id="{9443C746-C0AE-AAB8-8BF0-59B31EDDEF49}"/>
              </a:ext>
            </a:extLst>
          </p:cNvPr>
          <p:cNvPicPr>
            <a:picLocks noChangeAspect="1"/>
          </p:cNvPicPr>
          <p:nvPr/>
        </p:nvPicPr>
        <p:blipFill>
          <a:blip r:embed="rId5"/>
          <a:stretch>
            <a:fillRect/>
          </a:stretch>
        </p:blipFill>
        <p:spPr>
          <a:xfrm>
            <a:off x="2011537" y="4556631"/>
            <a:ext cx="3147338" cy="1132136"/>
          </a:xfrm>
          <a:prstGeom prst="rect">
            <a:avLst/>
          </a:prstGeom>
        </p:spPr>
      </p:pic>
      <mc:AlternateContent xmlns:mc="http://schemas.openxmlformats.org/markup-compatibility/2006">
        <mc:Choice xmlns:p14="http://schemas.microsoft.com/office/powerpoint/2010/main" Requires="p14">
          <p:contentPart p14:bwMode="auto" r:id="rId6">
            <p14:nvContentPartPr>
              <p14:cNvPr id="4" name="Ink 3">
                <a:extLst>
                  <a:ext uri="{FF2B5EF4-FFF2-40B4-BE49-F238E27FC236}">
                    <a16:creationId xmlns:a16="http://schemas.microsoft.com/office/drawing/2014/main" id="{965BC89C-502A-841E-CF9C-8F2606949FA8}"/>
                  </a:ext>
                </a:extLst>
              </p14:cNvPr>
              <p14:cNvContentPartPr/>
              <p14:nvPr/>
            </p14:nvContentPartPr>
            <p14:xfrm>
              <a:off x="5016600" y="2282040"/>
              <a:ext cx="4419360" cy="4254120"/>
            </p14:xfrm>
          </p:contentPart>
        </mc:Choice>
        <mc:Fallback>
          <p:pic>
            <p:nvPicPr>
              <p:cNvPr id="4" name="Ink 3">
                <a:extLst>
                  <a:ext uri="{FF2B5EF4-FFF2-40B4-BE49-F238E27FC236}">
                    <a16:creationId xmlns:a16="http://schemas.microsoft.com/office/drawing/2014/main" id="{965BC89C-502A-841E-CF9C-8F2606949FA8}"/>
                  </a:ext>
                </a:extLst>
              </p:cNvPr>
              <p:cNvPicPr/>
              <p:nvPr/>
            </p:nvPicPr>
            <p:blipFill>
              <a:blip r:embed="rId7"/>
              <a:stretch>
                <a:fillRect/>
              </a:stretch>
            </p:blipFill>
            <p:spPr>
              <a:xfrm>
                <a:off x="5007240" y="2272680"/>
                <a:ext cx="4438080" cy="4272840"/>
              </a:xfrm>
              <a:prstGeom prst="rect">
                <a:avLst/>
              </a:prstGeom>
            </p:spPr>
          </p:pic>
        </mc:Fallback>
      </mc:AlternateContent>
    </p:spTree>
    <p:extLst>
      <p:ext uri="{BB962C8B-B14F-4D97-AF65-F5344CB8AC3E}">
        <p14:creationId xmlns:p14="http://schemas.microsoft.com/office/powerpoint/2010/main" val="26609061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7197" y="0"/>
            <a:ext cx="9173266" cy="1325563"/>
          </a:xfrm>
        </p:spPr>
        <p:txBody>
          <a:bodyPr>
            <a:normAutofit/>
          </a:bodyPr>
          <a:lstStyle/>
          <a:p>
            <a:r>
              <a:rPr lang="en-IN" sz="3200" b="1" dirty="0">
                <a:solidFill>
                  <a:srgbClr val="C00000"/>
                </a:solidFill>
                <a:latin typeface="Times New Roman" pitchFamily="18" charset="0"/>
                <a:cs typeface="Times New Roman" pitchFamily="18" charset="0"/>
              </a:rPr>
              <a:t>Gradient Boosting: Example</a:t>
            </a:r>
          </a:p>
        </p:txBody>
      </p:sp>
      <p:cxnSp>
        <p:nvCxnSpPr>
          <p:cNvPr id="3" name="Straight Connector 2">
            <a:extLst>
              <a:ext uri="{FF2B5EF4-FFF2-40B4-BE49-F238E27FC236}">
                <a16:creationId xmlns:a16="http://schemas.microsoft.com/office/drawing/2014/main" id="{9FFC9232-0F3D-BF13-4461-6E51D2C9C5C7}"/>
              </a:ext>
            </a:extLst>
          </p:cNvPr>
          <p:cNvCxnSpPr>
            <a:cxnSpLocks/>
          </p:cNvCxnSpPr>
          <p:nvPr/>
        </p:nvCxnSpPr>
        <p:spPr>
          <a:xfrm>
            <a:off x="876300" y="914400"/>
            <a:ext cx="10515600" cy="0"/>
          </a:xfrm>
          <a:prstGeom prst="line">
            <a:avLst/>
          </a:prstGeom>
          <a:ln>
            <a:solidFill>
              <a:schemeClr val="tx1"/>
            </a:solidFill>
            <a:headEnd type="none"/>
            <a:tailEnd type="none"/>
          </a:ln>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54573A9B-6FF8-594D-2BB7-1EFD90F73F6A}"/>
              </a:ext>
            </a:extLst>
          </p:cNvPr>
          <p:cNvSpPr txBox="1"/>
          <p:nvPr/>
        </p:nvSpPr>
        <p:spPr>
          <a:xfrm>
            <a:off x="1007197" y="1159977"/>
            <a:ext cx="5471409" cy="430887"/>
          </a:xfrm>
          <a:prstGeom prst="rect">
            <a:avLst/>
          </a:prstGeom>
          <a:noFill/>
        </p:spPr>
        <p:txBody>
          <a:bodyPr wrap="square" rtlCol="0">
            <a:spAutoFit/>
          </a:bodyPr>
          <a:lstStyle/>
          <a:p>
            <a:r>
              <a:rPr lang="en-US" sz="2200" dirty="0">
                <a:latin typeface="Times New Roman" panose="02020603050405020304" pitchFamily="18" charset="0"/>
                <a:cs typeface="Times New Roman" panose="02020603050405020304" pitchFamily="18" charset="0"/>
              </a:rPr>
              <a:t>Lets say Learning Rate is taken to be 0.1</a:t>
            </a:r>
          </a:p>
        </p:txBody>
      </p:sp>
      <p:pic>
        <p:nvPicPr>
          <p:cNvPr id="10" name="Picture 9">
            <a:extLst>
              <a:ext uri="{FF2B5EF4-FFF2-40B4-BE49-F238E27FC236}">
                <a16:creationId xmlns:a16="http://schemas.microsoft.com/office/drawing/2014/main" id="{AD4CD7BE-36B6-2BB5-4D28-0CD17DBE00A9}"/>
              </a:ext>
            </a:extLst>
          </p:cNvPr>
          <p:cNvPicPr>
            <a:picLocks noChangeAspect="1"/>
          </p:cNvPicPr>
          <p:nvPr/>
        </p:nvPicPr>
        <p:blipFill>
          <a:blip r:embed="rId3"/>
          <a:stretch>
            <a:fillRect/>
          </a:stretch>
        </p:blipFill>
        <p:spPr>
          <a:xfrm>
            <a:off x="2016784" y="1647077"/>
            <a:ext cx="8371400" cy="3115119"/>
          </a:xfrm>
          <a:prstGeom prst="rect">
            <a:avLst/>
          </a:prstGeom>
        </p:spPr>
      </p:pic>
      <p:pic>
        <p:nvPicPr>
          <p:cNvPr id="13" name="Picture 12">
            <a:extLst>
              <a:ext uri="{FF2B5EF4-FFF2-40B4-BE49-F238E27FC236}">
                <a16:creationId xmlns:a16="http://schemas.microsoft.com/office/drawing/2014/main" id="{779ABA01-C47F-9AEA-7832-77AC3149E39B}"/>
              </a:ext>
            </a:extLst>
          </p:cNvPr>
          <p:cNvPicPr>
            <a:picLocks noChangeAspect="1"/>
          </p:cNvPicPr>
          <p:nvPr/>
        </p:nvPicPr>
        <p:blipFill>
          <a:blip r:embed="rId4"/>
          <a:stretch>
            <a:fillRect/>
          </a:stretch>
        </p:blipFill>
        <p:spPr>
          <a:xfrm>
            <a:off x="8403234" y="4259831"/>
            <a:ext cx="950630" cy="502365"/>
          </a:xfrm>
          <a:prstGeom prst="rect">
            <a:avLst/>
          </a:prstGeom>
        </p:spPr>
      </p:pic>
      <p:sp>
        <p:nvSpPr>
          <p:cNvPr id="14" name="TextBox 13">
            <a:extLst>
              <a:ext uri="{FF2B5EF4-FFF2-40B4-BE49-F238E27FC236}">
                <a16:creationId xmlns:a16="http://schemas.microsoft.com/office/drawing/2014/main" id="{980AC4EF-A3E4-C407-366B-795B7E04DD01}"/>
              </a:ext>
            </a:extLst>
          </p:cNvPr>
          <p:cNvSpPr txBox="1"/>
          <p:nvPr/>
        </p:nvSpPr>
        <p:spPr>
          <a:xfrm>
            <a:off x="1010274" y="5294072"/>
            <a:ext cx="10936887" cy="1446550"/>
          </a:xfrm>
          <a:prstGeom prst="rect">
            <a:avLst/>
          </a:prstGeom>
          <a:noFill/>
        </p:spPr>
        <p:txBody>
          <a:bodyPr wrap="square" rtlCol="0">
            <a:spAutoFit/>
          </a:bodyPr>
          <a:lstStyle/>
          <a:p>
            <a:r>
              <a:rPr lang="en-US" sz="2200" dirty="0">
                <a:latin typeface="Times New Roman" panose="02020603050405020304" pitchFamily="18" charset="0"/>
                <a:cs typeface="Times New Roman" panose="02020603050405020304" pitchFamily="18" charset="0"/>
              </a:rPr>
              <a:t>So, with Learning rate = 0.1, the prediction now is not as good as it was before, but it is little better than the prediction made with just the original leaf, which predicted that all samples would weigh 71.2.</a:t>
            </a:r>
          </a:p>
          <a:p>
            <a:r>
              <a:rPr lang="en-US" sz="2200" b="1" dirty="0">
                <a:highlight>
                  <a:srgbClr val="00FFFF"/>
                </a:highlight>
                <a:latin typeface="Times New Roman" panose="02020603050405020304" pitchFamily="18" charset="0"/>
                <a:cs typeface="Times New Roman" panose="02020603050405020304" pitchFamily="18" charset="0"/>
              </a:rPr>
              <a:t>So, scaling the tree with learning rate results in a small step towards the right direction.</a:t>
            </a:r>
          </a:p>
        </p:txBody>
      </p:sp>
      <mc:AlternateContent xmlns:mc="http://schemas.openxmlformats.org/markup-compatibility/2006">
        <mc:Choice xmlns:p14="http://schemas.microsoft.com/office/powerpoint/2010/main" Requires="p14">
          <p:contentPart p14:bwMode="auto" r:id="rId5">
            <p14:nvContentPartPr>
              <p14:cNvPr id="4" name="Ink 3">
                <a:extLst>
                  <a:ext uri="{FF2B5EF4-FFF2-40B4-BE49-F238E27FC236}">
                    <a16:creationId xmlns:a16="http://schemas.microsoft.com/office/drawing/2014/main" id="{359E51BC-6A68-E85A-A944-70FD7E899B24}"/>
                  </a:ext>
                </a:extLst>
              </p14:cNvPr>
              <p14:cNvContentPartPr/>
              <p14:nvPr/>
            </p14:nvContentPartPr>
            <p14:xfrm>
              <a:off x="3527280" y="5708880"/>
              <a:ext cx="6371640" cy="1016280"/>
            </p14:xfrm>
          </p:contentPart>
        </mc:Choice>
        <mc:Fallback>
          <p:pic>
            <p:nvPicPr>
              <p:cNvPr id="4" name="Ink 3">
                <a:extLst>
                  <a:ext uri="{FF2B5EF4-FFF2-40B4-BE49-F238E27FC236}">
                    <a16:creationId xmlns:a16="http://schemas.microsoft.com/office/drawing/2014/main" id="{359E51BC-6A68-E85A-A944-70FD7E899B24}"/>
                  </a:ext>
                </a:extLst>
              </p:cNvPr>
              <p:cNvPicPr/>
              <p:nvPr/>
            </p:nvPicPr>
            <p:blipFill>
              <a:blip r:embed="rId6"/>
              <a:stretch>
                <a:fillRect/>
              </a:stretch>
            </p:blipFill>
            <p:spPr>
              <a:xfrm>
                <a:off x="3517920" y="5699520"/>
                <a:ext cx="6390360" cy="1035000"/>
              </a:xfrm>
              <a:prstGeom prst="rect">
                <a:avLst/>
              </a:prstGeom>
            </p:spPr>
          </p:pic>
        </mc:Fallback>
      </mc:AlternateContent>
    </p:spTree>
    <p:extLst>
      <p:ext uri="{BB962C8B-B14F-4D97-AF65-F5344CB8AC3E}">
        <p14:creationId xmlns:p14="http://schemas.microsoft.com/office/powerpoint/2010/main" val="15213295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7197" y="0"/>
            <a:ext cx="9173266" cy="1325563"/>
          </a:xfrm>
        </p:spPr>
        <p:txBody>
          <a:bodyPr>
            <a:normAutofit/>
          </a:bodyPr>
          <a:lstStyle/>
          <a:p>
            <a:r>
              <a:rPr lang="en-IN" sz="3200" b="1" dirty="0">
                <a:solidFill>
                  <a:srgbClr val="C00000"/>
                </a:solidFill>
                <a:latin typeface="Times New Roman" pitchFamily="18" charset="0"/>
                <a:cs typeface="Times New Roman" pitchFamily="18" charset="0"/>
              </a:rPr>
              <a:t>Gradient Boosting: Example</a:t>
            </a:r>
          </a:p>
        </p:txBody>
      </p:sp>
      <p:cxnSp>
        <p:nvCxnSpPr>
          <p:cNvPr id="3" name="Straight Connector 2">
            <a:extLst>
              <a:ext uri="{FF2B5EF4-FFF2-40B4-BE49-F238E27FC236}">
                <a16:creationId xmlns:a16="http://schemas.microsoft.com/office/drawing/2014/main" id="{9FFC9232-0F3D-BF13-4461-6E51D2C9C5C7}"/>
              </a:ext>
            </a:extLst>
          </p:cNvPr>
          <p:cNvCxnSpPr>
            <a:cxnSpLocks/>
          </p:cNvCxnSpPr>
          <p:nvPr/>
        </p:nvCxnSpPr>
        <p:spPr>
          <a:xfrm>
            <a:off x="876300" y="914400"/>
            <a:ext cx="10515600" cy="0"/>
          </a:xfrm>
          <a:prstGeom prst="line">
            <a:avLst/>
          </a:prstGeom>
          <a:ln>
            <a:solidFill>
              <a:schemeClr val="tx1"/>
            </a:solidFill>
            <a:headEnd type="none"/>
            <a:tailEnd type="none"/>
          </a:ln>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54573A9B-6FF8-594D-2BB7-1EFD90F73F6A}"/>
              </a:ext>
            </a:extLst>
          </p:cNvPr>
          <p:cNvSpPr txBox="1"/>
          <p:nvPr/>
        </p:nvSpPr>
        <p:spPr>
          <a:xfrm>
            <a:off x="1007197" y="1159977"/>
            <a:ext cx="9875662" cy="769441"/>
          </a:xfrm>
          <a:prstGeom prst="rect">
            <a:avLst/>
          </a:prstGeom>
          <a:noFill/>
        </p:spPr>
        <p:txBody>
          <a:bodyPr wrap="square" rtlCol="0">
            <a:spAutoFit/>
          </a:bodyPr>
          <a:lstStyle/>
          <a:p>
            <a:r>
              <a:rPr lang="en-US" sz="2200" dirty="0">
                <a:latin typeface="Times New Roman" panose="02020603050405020304" pitchFamily="18" charset="0"/>
                <a:cs typeface="Times New Roman" panose="02020603050405020304" pitchFamily="18" charset="0"/>
              </a:rPr>
              <a:t>Now again for building next tree, we calculate residuals (that is, actual weights – predicted weights) using our latest predictions from the new tree we just built.</a:t>
            </a:r>
          </a:p>
        </p:txBody>
      </p:sp>
      <p:pic>
        <p:nvPicPr>
          <p:cNvPr id="5" name="Picture 4">
            <a:extLst>
              <a:ext uri="{FF2B5EF4-FFF2-40B4-BE49-F238E27FC236}">
                <a16:creationId xmlns:a16="http://schemas.microsoft.com/office/drawing/2014/main" id="{EAA99EFD-8199-B0B0-BAE0-A83D26F1C51B}"/>
              </a:ext>
            </a:extLst>
          </p:cNvPr>
          <p:cNvPicPr>
            <a:picLocks noChangeAspect="1"/>
          </p:cNvPicPr>
          <p:nvPr/>
        </p:nvPicPr>
        <p:blipFill>
          <a:blip r:embed="rId3"/>
          <a:stretch>
            <a:fillRect/>
          </a:stretch>
        </p:blipFill>
        <p:spPr>
          <a:xfrm>
            <a:off x="1142109" y="2613449"/>
            <a:ext cx="4749026" cy="3849653"/>
          </a:xfrm>
          <a:prstGeom prst="rect">
            <a:avLst/>
          </a:prstGeom>
        </p:spPr>
      </p:pic>
      <mc:AlternateContent xmlns:mc="http://schemas.openxmlformats.org/markup-compatibility/2006">
        <mc:Choice xmlns:p14="http://schemas.microsoft.com/office/powerpoint/2010/main" Requires="p14">
          <p:contentPart p14:bwMode="auto" r:id="rId4">
            <p14:nvContentPartPr>
              <p14:cNvPr id="4" name="Ink 3">
                <a:extLst>
                  <a:ext uri="{FF2B5EF4-FFF2-40B4-BE49-F238E27FC236}">
                    <a16:creationId xmlns:a16="http://schemas.microsoft.com/office/drawing/2014/main" id="{F886525A-50A1-7AEB-D338-E00C4D239585}"/>
                  </a:ext>
                </a:extLst>
              </p14:cNvPr>
              <p14:cNvContentPartPr/>
              <p14:nvPr/>
            </p14:nvContentPartPr>
            <p14:xfrm>
              <a:off x="1634040" y="1494360"/>
              <a:ext cx="7858080" cy="986040"/>
            </p14:xfrm>
          </p:contentPart>
        </mc:Choice>
        <mc:Fallback>
          <p:pic>
            <p:nvPicPr>
              <p:cNvPr id="4" name="Ink 3">
                <a:extLst>
                  <a:ext uri="{FF2B5EF4-FFF2-40B4-BE49-F238E27FC236}">
                    <a16:creationId xmlns:a16="http://schemas.microsoft.com/office/drawing/2014/main" id="{F886525A-50A1-7AEB-D338-E00C4D239585}"/>
                  </a:ext>
                </a:extLst>
              </p:cNvPr>
              <p:cNvPicPr/>
              <p:nvPr/>
            </p:nvPicPr>
            <p:blipFill>
              <a:blip r:embed="rId5"/>
              <a:stretch>
                <a:fillRect/>
              </a:stretch>
            </p:blipFill>
            <p:spPr>
              <a:xfrm>
                <a:off x="1624680" y="1485000"/>
                <a:ext cx="7876800" cy="1004760"/>
              </a:xfrm>
              <a:prstGeom prst="rect">
                <a:avLst/>
              </a:prstGeom>
            </p:spPr>
          </p:pic>
        </mc:Fallback>
      </mc:AlternateContent>
    </p:spTree>
    <p:extLst>
      <p:ext uri="{BB962C8B-B14F-4D97-AF65-F5344CB8AC3E}">
        <p14:creationId xmlns:p14="http://schemas.microsoft.com/office/powerpoint/2010/main" val="38449555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7197" y="0"/>
            <a:ext cx="9173266" cy="1325563"/>
          </a:xfrm>
        </p:spPr>
        <p:txBody>
          <a:bodyPr>
            <a:normAutofit/>
          </a:bodyPr>
          <a:lstStyle/>
          <a:p>
            <a:r>
              <a:rPr lang="en-IN" sz="3200" b="1" dirty="0">
                <a:solidFill>
                  <a:srgbClr val="C00000"/>
                </a:solidFill>
                <a:latin typeface="Times New Roman" pitchFamily="18" charset="0"/>
                <a:cs typeface="Times New Roman" pitchFamily="18" charset="0"/>
              </a:rPr>
              <a:t>Gradient Boosting: Example</a:t>
            </a:r>
          </a:p>
        </p:txBody>
      </p:sp>
      <p:cxnSp>
        <p:nvCxnSpPr>
          <p:cNvPr id="3" name="Straight Connector 2">
            <a:extLst>
              <a:ext uri="{FF2B5EF4-FFF2-40B4-BE49-F238E27FC236}">
                <a16:creationId xmlns:a16="http://schemas.microsoft.com/office/drawing/2014/main" id="{9FFC9232-0F3D-BF13-4461-6E51D2C9C5C7}"/>
              </a:ext>
            </a:extLst>
          </p:cNvPr>
          <p:cNvCxnSpPr>
            <a:cxnSpLocks/>
          </p:cNvCxnSpPr>
          <p:nvPr/>
        </p:nvCxnSpPr>
        <p:spPr>
          <a:xfrm>
            <a:off x="876300" y="914400"/>
            <a:ext cx="10515600" cy="0"/>
          </a:xfrm>
          <a:prstGeom prst="line">
            <a:avLst/>
          </a:prstGeom>
          <a:ln>
            <a:solidFill>
              <a:schemeClr val="tx1"/>
            </a:solidFill>
            <a:headEnd type="none"/>
            <a:tailEnd type="none"/>
          </a:ln>
        </p:spPr>
        <p:style>
          <a:lnRef idx="2">
            <a:schemeClr val="accent1"/>
          </a:lnRef>
          <a:fillRef idx="0">
            <a:schemeClr val="accent1"/>
          </a:fillRef>
          <a:effectRef idx="1">
            <a:schemeClr val="accent1"/>
          </a:effectRef>
          <a:fontRef idx="minor">
            <a:schemeClr val="tx1"/>
          </a:fontRef>
        </p:style>
      </p:cxnSp>
      <p:pic>
        <p:nvPicPr>
          <p:cNvPr id="6" name="Picture 5">
            <a:extLst>
              <a:ext uri="{FF2B5EF4-FFF2-40B4-BE49-F238E27FC236}">
                <a16:creationId xmlns:a16="http://schemas.microsoft.com/office/drawing/2014/main" id="{41FD7585-4300-B834-9C01-A8E606C6ADA0}"/>
              </a:ext>
            </a:extLst>
          </p:cNvPr>
          <p:cNvPicPr>
            <a:picLocks noChangeAspect="1"/>
          </p:cNvPicPr>
          <p:nvPr/>
        </p:nvPicPr>
        <p:blipFill>
          <a:blip r:embed="rId3"/>
          <a:stretch>
            <a:fillRect/>
          </a:stretch>
        </p:blipFill>
        <p:spPr>
          <a:xfrm>
            <a:off x="1158276" y="1381776"/>
            <a:ext cx="7011364" cy="5093971"/>
          </a:xfrm>
          <a:prstGeom prst="rect">
            <a:avLst/>
          </a:prstGeom>
        </p:spPr>
      </p:pic>
      <mc:AlternateContent xmlns:mc="http://schemas.openxmlformats.org/markup-compatibility/2006">
        <mc:Choice xmlns:p14="http://schemas.microsoft.com/office/powerpoint/2010/main" Requires="p14">
          <p:contentPart p14:bwMode="auto" r:id="rId4">
            <p14:nvContentPartPr>
              <p14:cNvPr id="4" name="Ink 3">
                <a:extLst>
                  <a:ext uri="{FF2B5EF4-FFF2-40B4-BE49-F238E27FC236}">
                    <a16:creationId xmlns:a16="http://schemas.microsoft.com/office/drawing/2014/main" id="{CB329A84-7404-2780-B90E-E7FD7A6B0669}"/>
                  </a:ext>
                </a:extLst>
              </p14:cNvPr>
              <p14:cNvContentPartPr/>
              <p14:nvPr/>
            </p14:nvContentPartPr>
            <p14:xfrm>
              <a:off x="7311600" y="2892600"/>
              <a:ext cx="635040" cy="247320"/>
            </p14:xfrm>
          </p:contentPart>
        </mc:Choice>
        <mc:Fallback>
          <p:pic>
            <p:nvPicPr>
              <p:cNvPr id="4" name="Ink 3">
                <a:extLst>
                  <a:ext uri="{FF2B5EF4-FFF2-40B4-BE49-F238E27FC236}">
                    <a16:creationId xmlns:a16="http://schemas.microsoft.com/office/drawing/2014/main" id="{CB329A84-7404-2780-B90E-E7FD7A6B0669}"/>
                  </a:ext>
                </a:extLst>
              </p:cNvPr>
              <p:cNvPicPr/>
              <p:nvPr/>
            </p:nvPicPr>
            <p:blipFill>
              <a:blip r:embed="rId5"/>
              <a:stretch>
                <a:fillRect/>
              </a:stretch>
            </p:blipFill>
            <p:spPr>
              <a:xfrm>
                <a:off x="7302240" y="2883240"/>
                <a:ext cx="653760" cy="266040"/>
              </a:xfrm>
              <a:prstGeom prst="rect">
                <a:avLst/>
              </a:prstGeom>
            </p:spPr>
          </p:pic>
        </mc:Fallback>
      </mc:AlternateContent>
    </p:spTree>
    <p:extLst>
      <p:ext uri="{BB962C8B-B14F-4D97-AF65-F5344CB8AC3E}">
        <p14:creationId xmlns:p14="http://schemas.microsoft.com/office/powerpoint/2010/main" val="41974164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7197" y="0"/>
            <a:ext cx="9173266" cy="1325563"/>
          </a:xfrm>
        </p:spPr>
        <p:txBody>
          <a:bodyPr>
            <a:normAutofit/>
          </a:bodyPr>
          <a:lstStyle/>
          <a:p>
            <a:r>
              <a:rPr lang="en-IN" sz="3200" b="1" dirty="0">
                <a:solidFill>
                  <a:srgbClr val="C00000"/>
                </a:solidFill>
                <a:latin typeface="Times New Roman" pitchFamily="18" charset="0"/>
                <a:cs typeface="Times New Roman" pitchFamily="18" charset="0"/>
              </a:rPr>
              <a:t>Gradient Boosting: Example</a:t>
            </a:r>
          </a:p>
        </p:txBody>
      </p:sp>
      <p:cxnSp>
        <p:nvCxnSpPr>
          <p:cNvPr id="3" name="Straight Connector 2">
            <a:extLst>
              <a:ext uri="{FF2B5EF4-FFF2-40B4-BE49-F238E27FC236}">
                <a16:creationId xmlns:a16="http://schemas.microsoft.com/office/drawing/2014/main" id="{9FFC9232-0F3D-BF13-4461-6E51D2C9C5C7}"/>
              </a:ext>
            </a:extLst>
          </p:cNvPr>
          <p:cNvCxnSpPr>
            <a:cxnSpLocks/>
          </p:cNvCxnSpPr>
          <p:nvPr/>
        </p:nvCxnSpPr>
        <p:spPr>
          <a:xfrm>
            <a:off x="876300" y="914400"/>
            <a:ext cx="10515600" cy="0"/>
          </a:xfrm>
          <a:prstGeom prst="line">
            <a:avLst/>
          </a:prstGeom>
          <a:ln>
            <a:solidFill>
              <a:schemeClr val="tx1"/>
            </a:solidFill>
            <a:headEnd type="none"/>
            <a:tailEnd type="none"/>
          </a:ln>
        </p:spPr>
        <p:style>
          <a:lnRef idx="2">
            <a:schemeClr val="accent1"/>
          </a:lnRef>
          <a:fillRef idx="0">
            <a:schemeClr val="accent1"/>
          </a:fillRef>
          <a:effectRef idx="1">
            <a:schemeClr val="accent1"/>
          </a:effectRef>
          <a:fontRef idx="minor">
            <a:schemeClr val="tx1"/>
          </a:fontRef>
        </p:style>
      </p:cxnSp>
      <p:pic>
        <p:nvPicPr>
          <p:cNvPr id="6" name="Picture 5">
            <a:extLst>
              <a:ext uri="{FF2B5EF4-FFF2-40B4-BE49-F238E27FC236}">
                <a16:creationId xmlns:a16="http://schemas.microsoft.com/office/drawing/2014/main" id="{41FD7585-4300-B834-9C01-A8E606C6ADA0}"/>
              </a:ext>
            </a:extLst>
          </p:cNvPr>
          <p:cNvPicPr>
            <a:picLocks noChangeAspect="1"/>
          </p:cNvPicPr>
          <p:nvPr/>
        </p:nvPicPr>
        <p:blipFill rotWithShape="1">
          <a:blip r:embed="rId3"/>
          <a:srcRect t="32937" r="39766"/>
          <a:stretch/>
        </p:blipFill>
        <p:spPr>
          <a:xfrm>
            <a:off x="1218237" y="1456177"/>
            <a:ext cx="4877763" cy="3945646"/>
          </a:xfrm>
          <a:prstGeom prst="rect">
            <a:avLst/>
          </a:prstGeom>
        </p:spPr>
      </p:pic>
      <p:pic>
        <p:nvPicPr>
          <p:cNvPr id="5" name="Picture 4">
            <a:extLst>
              <a:ext uri="{FF2B5EF4-FFF2-40B4-BE49-F238E27FC236}">
                <a16:creationId xmlns:a16="http://schemas.microsoft.com/office/drawing/2014/main" id="{A993F30F-D3A8-5792-37D6-8DE5870B5A31}"/>
              </a:ext>
            </a:extLst>
          </p:cNvPr>
          <p:cNvPicPr>
            <a:picLocks noChangeAspect="1"/>
          </p:cNvPicPr>
          <p:nvPr/>
        </p:nvPicPr>
        <p:blipFill>
          <a:blip r:embed="rId4"/>
          <a:stretch>
            <a:fillRect/>
          </a:stretch>
        </p:blipFill>
        <p:spPr>
          <a:xfrm>
            <a:off x="7043350" y="1720919"/>
            <a:ext cx="4427613" cy="3416161"/>
          </a:xfrm>
          <a:prstGeom prst="rect">
            <a:avLst/>
          </a:prstGeom>
        </p:spPr>
      </p:pic>
      <p:sp>
        <p:nvSpPr>
          <p:cNvPr id="7" name="TextBox 6">
            <a:extLst>
              <a:ext uri="{FF2B5EF4-FFF2-40B4-BE49-F238E27FC236}">
                <a16:creationId xmlns:a16="http://schemas.microsoft.com/office/drawing/2014/main" id="{94D22A12-178D-2D64-B855-7F2412879C67}"/>
              </a:ext>
            </a:extLst>
          </p:cNvPr>
          <p:cNvSpPr txBox="1"/>
          <p:nvPr/>
        </p:nvSpPr>
        <p:spPr>
          <a:xfrm>
            <a:off x="1398119" y="5681272"/>
            <a:ext cx="9814524" cy="707886"/>
          </a:xfrm>
          <a:prstGeom prst="rect">
            <a:avLst/>
          </a:prstGeom>
          <a:noFill/>
        </p:spPr>
        <p:txBody>
          <a:bodyPr wrap="square" rtlCol="0">
            <a:spAutoFit/>
          </a:bodyPr>
          <a:lstStyle/>
          <a:p>
            <a:r>
              <a:rPr lang="en-US" sz="2000" b="1" dirty="0">
                <a:latin typeface="Times New Roman" panose="02020603050405020304" pitchFamily="18" charset="0"/>
                <a:cs typeface="Times New Roman" panose="02020603050405020304" pitchFamily="18" charset="0"/>
              </a:rPr>
              <a:t>Note: in this example, the branches are the same as before, while in practice the trees can be different each time.</a:t>
            </a:r>
          </a:p>
        </p:txBody>
      </p:sp>
      <mc:AlternateContent xmlns:mc="http://schemas.openxmlformats.org/markup-compatibility/2006">
        <mc:Choice xmlns:p14="http://schemas.microsoft.com/office/powerpoint/2010/main" Requires="p14">
          <p:contentPart p14:bwMode="auto" r:id="rId5">
            <p14:nvContentPartPr>
              <p14:cNvPr id="4" name="Ink 3">
                <a:extLst>
                  <a:ext uri="{FF2B5EF4-FFF2-40B4-BE49-F238E27FC236}">
                    <a16:creationId xmlns:a16="http://schemas.microsoft.com/office/drawing/2014/main" id="{86F5FED9-FE44-F18F-ABB0-99F17259BE5C}"/>
                  </a:ext>
                </a:extLst>
              </p14:cNvPr>
              <p14:cNvContentPartPr/>
              <p14:nvPr/>
            </p14:nvContentPartPr>
            <p14:xfrm>
              <a:off x="2782080" y="2048400"/>
              <a:ext cx="7415280" cy="4559040"/>
            </p14:xfrm>
          </p:contentPart>
        </mc:Choice>
        <mc:Fallback>
          <p:pic>
            <p:nvPicPr>
              <p:cNvPr id="4" name="Ink 3">
                <a:extLst>
                  <a:ext uri="{FF2B5EF4-FFF2-40B4-BE49-F238E27FC236}">
                    <a16:creationId xmlns:a16="http://schemas.microsoft.com/office/drawing/2014/main" id="{86F5FED9-FE44-F18F-ABB0-99F17259BE5C}"/>
                  </a:ext>
                </a:extLst>
              </p:cNvPr>
              <p:cNvPicPr/>
              <p:nvPr/>
            </p:nvPicPr>
            <p:blipFill>
              <a:blip r:embed="rId6"/>
              <a:stretch>
                <a:fillRect/>
              </a:stretch>
            </p:blipFill>
            <p:spPr>
              <a:xfrm>
                <a:off x="2772720" y="2039040"/>
                <a:ext cx="7434000" cy="4577760"/>
              </a:xfrm>
              <a:prstGeom prst="rect">
                <a:avLst/>
              </a:prstGeom>
            </p:spPr>
          </p:pic>
        </mc:Fallback>
      </mc:AlternateContent>
    </p:spTree>
    <p:extLst>
      <p:ext uri="{BB962C8B-B14F-4D97-AF65-F5344CB8AC3E}">
        <p14:creationId xmlns:p14="http://schemas.microsoft.com/office/powerpoint/2010/main" val="40682496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7197" y="0"/>
            <a:ext cx="9173266" cy="1325563"/>
          </a:xfrm>
        </p:spPr>
        <p:txBody>
          <a:bodyPr>
            <a:normAutofit/>
          </a:bodyPr>
          <a:lstStyle/>
          <a:p>
            <a:r>
              <a:rPr lang="en-IN" sz="3200" b="1" dirty="0">
                <a:solidFill>
                  <a:srgbClr val="C00000"/>
                </a:solidFill>
                <a:latin typeface="Times New Roman" pitchFamily="18" charset="0"/>
                <a:cs typeface="Times New Roman" pitchFamily="18" charset="0"/>
              </a:rPr>
              <a:t>Outline</a:t>
            </a:r>
          </a:p>
        </p:txBody>
      </p:sp>
      <p:sp>
        <p:nvSpPr>
          <p:cNvPr id="11" name="TextBox 10">
            <a:extLst>
              <a:ext uri="{FF2B5EF4-FFF2-40B4-BE49-F238E27FC236}">
                <a16:creationId xmlns:a16="http://schemas.microsoft.com/office/drawing/2014/main" id="{06381CCD-359B-D8A2-1997-A5B56A02FD41}"/>
              </a:ext>
            </a:extLst>
          </p:cNvPr>
          <p:cNvSpPr txBox="1"/>
          <p:nvPr/>
        </p:nvSpPr>
        <p:spPr>
          <a:xfrm>
            <a:off x="842305" y="1325563"/>
            <a:ext cx="10775072" cy="1200329"/>
          </a:xfrm>
          <a:prstGeom prst="rect">
            <a:avLst/>
          </a:prstGeom>
          <a:noFill/>
        </p:spPr>
        <p:txBody>
          <a:bodyPr wrap="square">
            <a:spAutoFit/>
          </a:bodyPr>
          <a:lstStyle/>
          <a:p>
            <a:r>
              <a:rPr lang="en-US" sz="2400" dirty="0">
                <a:latin typeface="Times New Roman" panose="02020603050405020304" pitchFamily="18" charset="0"/>
                <a:cs typeface="Times New Roman" panose="02020603050405020304" pitchFamily="18" charset="0"/>
              </a:rPr>
              <a:t>Boosting methods</a:t>
            </a:r>
          </a:p>
          <a:p>
            <a:pPr marL="342900" indent="-342900">
              <a:buFont typeface="Arial" panose="020B0604020202020204" pitchFamily="34" charset="0"/>
              <a:buChar char="•"/>
            </a:pPr>
            <a:r>
              <a:rPr lang="en-US" sz="2400" dirty="0" err="1">
                <a:solidFill>
                  <a:schemeClr val="tx2">
                    <a:lumMod val="20000"/>
                    <a:lumOff val="80000"/>
                  </a:schemeClr>
                </a:solidFill>
                <a:latin typeface="Times New Roman" panose="02020603050405020304" pitchFamily="18" charset="0"/>
                <a:cs typeface="Times New Roman" panose="02020603050405020304" pitchFamily="18" charset="0"/>
              </a:rPr>
              <a:t>Adaboost</a:t>
            </a:r>
            <a:endParaRPr lang="en-US" sz="2400" dirty="0">
              <a:solidFill>
                <a:schemeClr val="tx2">
                  <a:lumMod val="20000"/>
                  <a:lumOff val="80000"/>
                </a:schemeClr>
              </a:solidFill>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Gradient Boosting</a:t>
            </a:r>
          </a:p>
        </p:txBody>
      </p:sp>
      <p:cxnSp>
        <p:nvCxnSpPr>
          <p:cNvPr id="3" name="Straight Connector 2">
            <a:extLst>
              <a:ext uri="{FF2B5EF4-FFF2-40B4-BE49-F238E27FC236}">
                <a16:creationId xmlns:a16="http://schemas.microsoft.com/office/drawing/2014/main" id="{9FFC9232-0F3D-BF13-4461-6E51D2C9C5C7}"/>
              </a:ext>
            </a:extLst>
          </p:cNvPr>
          <p:cNvCxnSpPr>
            <a:cxnSpLocks/>
          </p:cNvCxnSpPr>
          <p:nvPr/>
        </p:nvCxnSpPr>
        <p:spPr>
          <a:xfrm>
            <a:off x="876300" y="914400"/>
            <a:ext cx="10515600" cy="0"/>
          </a:xfrm>
          <a:prstGeom prst="line">
            <a:avLst/>
          </a:prstGeom>
          <a:ln>
            <a:solidFill>
              <a:schemeClr val="tx1"/>
            </a:solidFill>
            <a:headEnd type="none"/>
            <a:tailEnd type="non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390492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7197" y="0"/>
            <a:ext cx="9173266" cy="1325563"/>
          </a:xfrm>
        </p:spPr>
        <p:txBody>
          <a:bodyPr>
            <a:normAutofit/>
          </a:bodyPr>
          <a:lstStyle/>
          <a:p>
            <a:r>
              <a:rPr lang="en-IN" sz="3200" b="1" dirty="0">
                <a:solidFill>
                  <a:srgbClr val="C00000"/>
                </a:solidFill>
                <a:latin typeface="Times New Roman" pitchFamily="18" charset="0"/>
                <a:cs typeface="Times New Roman" pitchFamily="18" charset="0"/>
              </a:rPr>
              <a:t>Gradient Boosting: Example</a:t>
            </a:r>
          </a:p>
        </p:txBody>
      </p:sp>
      <p:cxnSp>
        <p:nvCxnSpPr>
          <p:cNvPr id="3" name="Straight Connector 2">
            <a:extLst>
              <a:ext uri="{FF2B5EF4-FFF2-40B4-BE49-F238E27FC236}">
                <a16:creationId xmlns:a16="http://schemas.microsoft.com/office/drawing/2014/main" id="{9FFC9232-0F3D-BF13-4461-6E51D2C9C5C7}"/>
              </a:ext>
            </a:extLst>
          </p:cNvPr>
          <p:cNvCxnSpPr>
            <a:cxnSpLocks/>
          </p:cNvCxnSpPr>
          <p:nvPr/>
        </p:nvCxnSpPr>
        <p:spPr>
          <a:xfrm>
            <a:off x="876300" y="914400"/>
            <a:ext cx="10515600" cy="0"/>
          </a:xfrm>
          <a:prstGeom prst="line">
            <a:avLst/>
          </a:prstGeom>
          <a:ln>
            <a:solidFill>
              <a:schemeClr val="tx1"/>
            </a:solidFill>
            <a:headEnd type="none"/>
            <a:tailEnd type="none"/>
          </a:ln>
        </p:spPr>
        <p:style>
          <a:lnRef idx="2">
            <a:schemeClr val="accent1"/>
          </a:lnRef>
          <a:fillRef idx="0">
            <a:schemeClr val="accent1"/>
          </a:fillRef>
          <a:effectRef idx="1">
            <a:schemeClr val="accent1"/>
          </a:effectRef>
          <a:fontRef idx="minor">
            <a:schemeClr val="tx1"/>
          </a:fontRef>
        </p:style>
      </p:cxnSp>
      <p:pic>
        <p:nvPicPr>
          <p:cNvPr id="5" name="Picture 4">
            <a:extLst>
              <a:ext uri="{FF2B5EF4-FFF2-40B4-BE49-F238E27FC236}">
                <a16:creationId xmlns:a16="http://schemas.microsoft.com/office/drawing/2014/main" id="{A993F30F-D3A8-5792-37D6-8DE5870B5A31}"/>
              </a:ext>
            </a:extLst>
          </p:cNvPr>
          <p:cNvPicPr>
            <a:picLocks noChangeAspect="1"/>
          </p:cNvPicPr>
          <p:nvPr/>
        </p:nvPicPr>
        <p:blipFill rotWithShape="1">
          <a:blip r:embed="rId3"/>
          <a:srcRect t="39578"/>
          <a:stretch/>
        </p:blipFill>
        <p:spPr>
          <a:xfrm>
            <a:off x="1007197" y="1910177"/>
            <a:ext cx="4427613" cy="2064094"/>
          </a:xfrm>
          <a:prstGeom prst="rect">
            <a:avLst/>
          </a:prstGeom>
        </p:spPr>
      </p:pic>
      <p:sp>
        <p:nvSpPr>
          <p:cNvPr id="7" name="TextBox 6">
            <a:extLst>
              <a:ext uri="{FF2B5EF4-FFF2-40B4-BE49-F238E27FC236}">
                <a16:creationId xmlns:a16="http://schemas.microsoft.com/office/drawing/2014/main" id="{94D22A12-178D-2D64-B855-7F2412879C67}"/>
              </a:ext>
            </a:extLst>
          </p:cNvPr>
          <p:cNvSpPr txBox="1"/>
          <p:nvPr/>
        </p:nvSpPr>
        <p:spPr>
          <a:xfrm>
            <a:off x="1007197" y="1298960"/>
            <a:ext cx="6114095" cy="400110"/>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As next step, we take the average of residuals at leaf node</a:t>
            </a:r>
          </a:p>
        </p:txBody>
      </p:sp>
      <p:pic>
        <p:nvPicPr>
          <p:cNvPr id="8" name="Picture 7">
            <a:extLst>
              <a:ext uri="{FF2B5EF4-FFF2-40B4-BE49-F238E27FC236}">
                <a16:creationId xmlns:a16="http://schemas.microsoft.com/office/drawing/2014/main" id="{AAE08073-5BD3-128E-37DC-DCAD25FFC605}"/>
              </a:ext>
            </a:extLst>
          </p:cNvPr>
          <p:cNvPicPr>
            <a:picLocks noChangeAspect="1"/>
          </p:cNvPicPr>
          <p:nvPr/>
        </p:nvPicPr>
        <p:blipFill>
          <a:blip r:embed="rId4"/>
          <a:stretch>
            <a:fillRect/>
          </a:stretch>
        </p:blipFill>
        <p:spPr>
          <a:xfrm>
            <a:off x="7121292" y="1580795"/>
            <a:ext cx="4603156" cy="2487564"/>
          </a:xfrm>
          <a:prstGeom prst="rect">
            <a:avLst/>
          </a:prstGeom>
        </p:spPr>
      </p:pic>
      <p:cxnSp>
        <p:nvCxnSpPr>
          <p:cNvPr id="10" name="Straight Arrow Connector 9">
            <a:extLst>
              <a:ext uri="{FF2B5EF4-FFF2-40B4-BE49-F238E27FC236}">
                <a16:creationId xmlns:a16="http://schemas.microsoft.com/office/drawing/2014/main" id="{D46F8CB7-7A55-EE40-2DA0-37F365DD7D35}"/>
              </a:ext>
            </a:extLst>
          </p:cNvPr>
          <p:cNvCxnSpPr/>
          <p:nvPr/>
        </p:nvCxnSpPr>
        <p:spPr>
          <a:xfrm>
            <a:off x="5914459" y="2824577"/>
            <a:ext cx="95103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BCFBEDE2-7010-E9FF-B3DC-557FE4C77298}"/>
              </a:ext>
            </a:extLst>
          </p:cNvPr>
          <p:cNvSpPr txBox="1"/>
          <p:nvPr/>
        </p:nvSpPr>
        <p:spPr>
          <a:xfrm>
            <a:off x="1009697" y="4089626"/>
            <a:ext cx="6114095" cy="400110"/>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Then, we combine the new tree with previous ones</a:t>
            </a:r>
          </a:p>
        </p:txBody>
      </p:sp>
    </p:spTree>
    <p:extLst>
      <p:ext uri="{BB962C8B-B14F-4D97-AF65-F5344CB8AC3E}">
        <p14:creationId xmlns:p14="http://schemas.microsoft.com/office/powerpoint/2010/main" val="34506076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7197" y="0"/>
            <a:ext cx="9173266" cy="1325563"/>
          </a:xfrm>
        </p:spPr>
        <p:txBody>
          <a:bodyPr>
            <a:normAutofit/>
          </a:bodyPr>
          <a:lstStyle/>
          <a:p>
            <a:r>
              <a:rPr lang="en-IN" sz="3200" b="1" dirty="0">
                <a:solidFill>
                  <a:srgbClr val="C00000"/>
                </a:solidFill>
                <a:latin typeface="Times New Roman" pitchFamily="18" charset="0"/>
                <a:cs typeface="Times New Roman" pitchFamily="18" charset="0"/>
              </a:rPr>
              <a:t>Gradient Boosting: Example</a:t>
            </a:r>
          </a:p>
        </p:txBody>
      </p:sp>
      <p:cxnSp>
        <p:nvCxnSpPr>
          <p:cNvPr id="3" name="Straight Connector 2">
            <a:extLst>
              <a:ext uri="{FF2B5EF4-FFF2-40B4-BE49-F238E27FC236}">
                <a16:creationId xmlns:a16="http://schemas.microsoft.com/office/drawing/2014/main" id="{9FFC9232-0F3D-BF13-4461-6E51D2C9C5C7}"/>
              </a:ext>
            </a:extLst>
          </p:cNvPr>
          <p:cNvCxnSpPr>
            <a:cxnSpLocks/>
          </p:cNvCxnSpPr>
          <p:nvPr/>
        </p:nvCxnSpPr>
        <p:spPr>
          <a:xfrm>
            <a:off x="876300" y="914400"/>
            <a:ext cx="10515600" cy="0"/>
          </a:xfrm>
          <a:prstGeom prst="line">
            <a:avLst/>
          </a:prstGeom>
          <a:ln>
            <a:solidFill>
              <a:schemeClr val="tx1"/>
            </a:solidFill>
            <a:headEnd type="none"/>
            <a:tailEnd type="none"/>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BCFBEDE2-7010-E9FF-B3DC-557FE4C77298}"/>
              </a:ext>
            </a:extLst>
          </p:cNvPr>
          <p:cNvSpPr txBox="1"/>
          <p:nvPr/>
        </p:nvSpPr>
        <p:spPr>
          <a:xfrm>
            <a:off x="876300" y="1125508"/>
            <a:ext cx="9806333" cy="430887"/>
          </a:xfrm>
          <a:prstGeom prst="rect">
            <a:avLst/>
          </a:prstGeom>
          <a:noFill/>
        </p:spPr>
        <p:txBody>
          <a:bodyPr wrap="square" rtlCol="0">
            <a:spAutoFit/>
          </a:bodyPr>
          <a:lstStyle/>
          <a:p>
            <a:r>
              <a:rPr lang="en-US" sz="2200" dirty="0">
                <a:latin typeface="Times New Roman" panose="02020603050405020304" pitchFamily="18" charset="0"/>
                <a:cs typeface="Times New Roman" panose="02020603050405020304" pitchFamily="18" charset="0"/>
              </a:rPr>
              <a:t>Then, we combine the new tree with previous ones to make new predictions</a:t>
            </a:r>
          </a:p>
        </p:txBody>
      </p:sp>
      <p:pic>
        <p:nvPicPr>
          <p:cNvPr id="6" name="Picture 5">
            <a:extLst>
              <a:ext uri="{FF2B5EF4-FFF2-40B4-BE49-F238E27FC236}">
                <a16:creationId xmlns:a16="http://schemas.microsoft.com/office/drawing/2014/main" id="{EF3FCC6A-20CE-B2D4-6328-43B70986E002}"/>
              </a:ext>
            </a:extLst>
          </p:cNvPr>
          <p:cNvPicPr>
            <a:picLocks noChangeAspect="1"/>
          </p:cNvPicPr>
          <p:nvPr/>
        </p:nvPicPr>
        <p:blipFill>
          <a:blip r:embed="rId3"/>
          <a:stretch>
            <a:fillRect/>
          </a:stretch>
        </p:blipFill>
        <p:spPr>
          <a:xfrm>
            <a:off x="1509367" y="1832557"/>
            <a:ext cx="9173266" cy="4673446"/>
          </a:xfrm>
          <a:prstGeom prst="rect">
            <a:avLst/>
          </a:prstGeom>
        </p:spPr>
      </p:pic>
      <mc:AlternateContent xmlns:mc="http://schemas.openxmlformats.org/markup-compatibility/2006">
        <mc:Choice xmlns:p14="http://schemas.microsoft.com/office/powerpoint/2010/main" Requires="p14">
          <p:contentPart p14:bwMode="auto" r:id="rId4">
            <p14:nvContentPartPr>
              <p14:cNvPr id="4" name="Ink 3">
                <a:extLst>
                  <a:ext uri="{FF2B5EF4-FFF2-40B4-BE49-F238E27FC236}">
                    <a16:creationId xmlns:a16="http://schemas.microsoft.com/office/drawing/2014/main" id="{5F2B0114-2C05-9D6A-FBD6-6A1587F6D9DC}"/>
                  </a:ext>
                </a:extLst>
              </p14:cNvPr>
              <p14:cNvContentPartPr/>
              <p14:nvPr/>
            </p14:nvContentPartPr>
            <p14:xfrm>
              <a:off x="2492640" y="1986480"/>
              <a:ext cx="8946000" cy="4300560"/>
            </p14:xfrm>
          </p:contentPart>
        </mc:Choice>
        <mc:Fallback>
          <p:pic>
            <p:nvPicPr>
              <p:cNvPr id="4" name="Ink 3">
                <a:extLst>
                  <a:ext uri="{FF2B5EF4-FFF2-40B4-BE49-F238E27FC236}">
                    <a16:creationId xmlns:a16="http://schemas.microsoft.com/office/drawing/2014/main" id="{5F2B0114-2C05-9D6A-FBD6-6A1587F6D9DC}"/>
                  </a:ext>
                </a:extLst>
              </p:cNvPr>
              <p:cNvPicPr/>
              <p:nvPr/>
            </p:nvPicPr>
            <p:blipFill>
              <a:blip r:embed="rId5"/>
              <a:stretch>
                <a:fillRect/>
              </a:stretch>
            </p:blipFill>
            <p:spPr>
              <a:xfrm>
                <a:off x="2483280" y="1977120"/>
                <a:ext cx="8964720" cy="4319280"/>
              </a:xfrm>
              <a:prstGeom prst="rect">
                <a:avLst/>
              </a:prstGeom>
            </p:spPr>
          </p:pic>
        </mc:Fallback>
      </mc:AlternateContent>
    </p:spTree>
    <p:extLst>
      <p:ext uri="{BB962C8B-B14F-4D97-AF65-F5344CB8AC3E}">
        <p14:creationId xmlns:p14="http://schemas.microsoft.com/office/powerpoint/2010/main" val="19686909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7197" y="0"/>
            <a:ext cx="9173266" cy="1325563"/>
          </a:xfrm>
        </p:spPr>
        <p:txBody>
          <a:bodyPr>
            <a:normAutofit/>
          </a:bodyPr>
          <a:lstStyle/>
          <a:p>
            <a:r>
              <a:rPr lang="en-IN" sz="3200" b="1" dirty="0">
                <a:solidFill>
                  <a:srgbClr val="C00000"/>
                </a:solidFill>
                <a:latin typeface="Times New Roman" pitchFamily="18" charset="0"/>
                <a:cs typeface="Times New Roman" pitchFamily="18" charset="0"/>
              </a:rPr>
              <a:t>Gradient Boosting: Example</a:t>
            </a:r>
          </a:p>
        </p:txBody>
      </p:sp>
      <p:cxnSp>
        <p:nvCxnSpPr>
          <p:cNvPr id="3" name="Straight Connector 2">
            <a:extLst>
              <a:ext uri="{FF2B5EF4-FFF2-40B4-BE49-F238E27FC236}">
                <a16:creationId xmlns:a16="http://schemas.microsoft.com/office/drawing/2014/main" id="{9FFC9232-0F3D-BF13-4461-6E51D2C9C5C7}"/>
              </a:ext>
            </a:extLst>
          </p:cNvPr>
          <p:cNvCxnSpPr>
            <a:cxnSpLocks/>
          </p:cNvCxnSpPr>
          <p:nvPr/>
        </p:nvCxnSpPr>
        <p:spPr>
          <a:xfrm>
            <a:off x="876300" y="914400"/>
            <a:ext cx="10515600" cy="0"/>
          </a:xfrm>
          <a:prstGeom prst="line">
            <a:avLst/>
          </a:prstGeom>
          <a:ln>
            <a:solidFill>
              <a:schemeClr val="tx1"/>
            </a:solidFill>
            <a:headEnd type="none"/>
            <a:tailEnd type="none"/>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BCFBEDE2-7010-E9FF-B3DC-557FE4C77298}"/>
              </a:ext>
            </a:extLst>
          </p:cNvPr>
          <p:cNvSpPr txBox="1"/>
          <p:nvPr/>
        </p:nvSpPr>
        <p:spPr>
          <a:xfrm>
            <a:off x="876300" y="1125508"/>
            <a:ext cx="9806333" cy="430887"/>
          </a:xfrm>
          <a:prstGeom prst="rect">
            <a:avLst/>
          </a:prstGeom>
          <a:noFill/>
        </p:spPr>
        <p:txBody>
          <a:bodyPr wrap="square" rtlCol="0">
            <a:spAutoFit/>
          </a:bodyPr>
          <a:lstStyle/>
          <a:p>
            <a:r>
              <a:rPr lang="en-US" sz="2200" dirty="0">
                <a:latin typeface="Times New Roman" panose="02020603050405020304" pitchFamily="18" charset="0"/>
                <a:cs typeface="Times New Roman" panose="02020603050405020304" pitchFamily="18" charset="0"/>
              </a:rPr>
              <a:t>Then, we combine the new tree with previous ones to make new predictions</a:t>
            </a:r>
          </a:p>
        </p:txBody>
      </p:sp>
      <p:pic>
        <p:nvPicPr>
          <p:cNvPr id="10" name="Picture 9">
            <a:extLst>
              <a:ext uri="{FF2B5EF4-FFF2-40B4-BE49-F238E27FC236}">
                <a16:creationId xmlns:a16="http://schemas.microsoft.com/office/drawing/2014/main" id="{DD58E595-72EE-6C1B-8640-07EB7A27058B}"/>
              </a:ext>
            </a:extLst>
          </p:cNvPr>
          <p:cNvPicPr>
            <a:picLocks noChangeAspect="1"/>
          </p:cNvPicPr>
          <p:nvPr/>
        </p:nvPicPr>
        <p:blipFill>
          <a:blip r:embed="rId3"/>
          <a:stretch>
            <a:fillRect/>
          </a:stretch>
        </p:blipFill>
        <p:spPr>
          <a:xfrm>
            <a:off x="1858780" y="1767502"/>
            <a:ext cx="9009089" cy="5033873"/>
          </a:xfrm>
          <a:prstGeom prst="rect">
            <a:avLst/>
          </a:prstGeom>
        </p:spPr>
      </p:pic>
      <p:pic>
        <p:nvPicPr>
          <p:cNvPr id="13" name="Picture 12">
            <a:extLst>
              <a:ext uri="{FF2B5EF4-FFF2-40B4-BE49-F238E27FC236}">
                <a16:creationId xmlns:a16="http://schemas.microsoft.com/office/drawing/2014/main" id="{691F83C1-C41A-5576-1585-E1E155870D11}"/>
              </a:ext>
            </a:extLst>
          </p:cNvPr>
          <p:cNvPicPr>
            <a:picLocks noChangeAspect="1"/>
          </p:cNvPicPr>
          <p:nvPr/>
        </p:nvPicPr>
        <p:blipFill>
          <a:blip r:embed="rId4"/>
          <a:stretch>
            <a:fillRect/>
          </a:stretch>
        </p:blipFill>
        <p:spPr>
          <a:xfrm>
            <a:off x="1646894" y="4284438"/>
            <a:ext cx="2910116" cy="1650325"/>
          </a:xfrm>
          <a:prstGeom prst="rect">
            <a:avLst/>
          </a:prstGeom>
        </p:spPr>
      </p:pic>
      <mc:AlternateContent xmlns:mc="http://schemas.openxmlformats.org/markup-compatibility/2006">
        <mc:Choice xmlns:p14="http://schemas.microsoft.com/office/powerpoint/2010/main" Requires="p14">
          <p:contentPart p14:bwMode="auto" r:id="rId5">
            <p14:nvContentPartPr>
              <p14:cNvPr id="4" name="Ink 3">
                <a:extLst>
                  <a:ext uri="{FF2B5EF4-FFF2-40B4-BE49-F238E27FC236}">
                    <a16:creationId xmlns:a16="http://schemas.microsoft.com/office/drawing/2014/main" id="{377B31E3-DF8C-6B6B-C49F-94B17E0DB546}"/>
                  </a:ext>
                </a:extLst>
              </p14:cNvPr>
              <p14:cNvContentPartPr/>
              <p14:nvPr/>
            </p14:nvContentPartPr>
            <p14:xfrm>
              <a:off x="1883160" y="3695040"/>
              <a:ext cx="9068040" cy="2757960"/>
            </p14:xfrm>
          </p:contentPart>
        </mc:Choice>
        <mc:Fallback>
          <p:pic>
            <p:nvPicPr>
              <p:cNvPr id="4" name="Ink 3">
                <a:extLst>
                  <a:ext uri="{FF2B5EF4-FFF2-40B4-BE49-F238E27FC236}">
                    <a16:creationId xmlns:a16="http://schemas.microsoft.com/office/drawing/2014/main" id="{377B31E3-DF8C-6B6B-C49F-94B17E0DB546}"/>
                  </a:ext>
                </a:extLst>
              </p:cNvPr>
              <p:cNvPicPr/>
              <p:nvPr/>
            </p:nvPicPr>
            <p:blipFill>
              <a:blip r:embed="rId6"/>
              <a:stretch>
                <a:fillRect/>
              </a:stretch>
            </p:blipFill>
            <p:spPr>
              <a:xfrm>
                <a:off x="1873800" y="3685680"/>
                <a:ext cx="9086760" cy="2776680"/>
              </a:xfrm>
              <a:prstGeom prst="rect">
                <a:avLst/>
              </a:prstGeom>
            </p:spPr>
          </p:pic>
        </mc:Fallback>
      </mc:AlternateContent>
    </p:spTree>
    <p:extLst>
      <p:ext uri="{BB962C8B-B14F-4D97-AF65-F5344CB8AC3E}">
        <p14:creationId xmlns:p14="http://schemas.microsoft.com/office/powerpoint/2010/main" val="42108843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7197" y="0"/>
            <a:ext cx="9173266" cy="1325563"/>
          </a:xfrm>
        </p:spPr>
        <p:txBody>
          <a:bodyPr>
            <a:normAutofit/>
          </a:bodyPr>
          <a:lstStyle/>
          <a:p>
            <a:r>
              <a:rPr lang="en-IN" sz="3200" b="1" dirty="0">
                <a:solidFill>
                  <a:srgbClr val="C00000"/>
                </a:solidFill>
                <a:latin typeface="Times New Roman" pitchFamily="18" charset="0"/>
                <a:cs typeface="Times New Roman" pitchFamily="18" charset="0"/>
              </a:rPr>
              <a:t>Gradient Boosting: Example</a:t>
            </a:r>
          </a:p>
        </p:txBody>
      </p:sp>
      <p:cxnSp>
        <p:nvCxnSpPr>
          <p:cNvPr id="3" name="Straight Connector 2">
            <a:extLst>
              <a:ext uri="{FF2B5EF4-FFF2-40B4-BE49-F238E27FC236}">
                <a16:creationId xmlns:a16="http://schemas.microsoft.com/office/drawing/2014/main" id="{9FFC9232-0F3D-BF13-4461-6E51D2C9C5C7}"/>
              </a:ext>
            </a:extLst>
          </p:cNvPr>
          <p:cNvCxnSpPr>
            <a:cxnSpLocks/>
          </p:cNvCxnSpPr>
          <p:nvPr/>
        </p:nvCxnSpPr>
        <p:spPr>
          <a:xfrm>
            <a:off x="876300" y="914400"/>
            <a:ext cx="10515600" cy="0"/>
          </a:xfrm>
          <a:prstGeom prst="line">
            <a:avLst/>
          </a:prstGeom>
          <a:ln>
            <a:solidFill>
              <a:schemeClr val="tx1"/>
            </a:solidFill>
            <a:headEnd type="none"/>
            <a:tailEnd type="none"/>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BCFBEDE2-7010-E9FF-B3DC-557FE4C77298}"/>
              </a:ext>
            </a:extLst>
          </p:cNvPr>
          <p:cNvSpPr txBox="1"/>
          <p:nvPr/>
        </p:nvSpPr>
        <p:spPr>
          <a:xfrm>
            <a:off x="1007197" y="1520785"/>
            <a:ext cx="9806333" cy="4154984"/>
          </a:xfrm>
          <a:prstGeom prst="rect">
            <a:avLst/>
          </a:prstGeom>
          <a:noFill/>
        </p:spPr>
        <p:txBody>
          <a:bodyPr wrap="square" rtlCol="0">
            <a:spAutoFit/>
          </a:bodyPr>
          <a:lstStyle/>
          <a:p>
            <a:r>
              <a:rPr lang="en-US" sz="2200" dirty="0">
                <a:latin typeface="Times New Roman" panose="02020603050405020304" pitchFamily="18" charset="0"/>
                <a:cs typeface="Times New Roman" panose="02020603050405020304" pitchFamily="18" charset="0"/>
              </a:rPr>
              <a:t>Similarly, we can make predictions for all samples using single leaf + scaled values from 1</a:t>
            </a:r>
            <a:r>
              <a:rPr lang="en-US" sz="2200" baseline="30000" dirty="0">
                <a:latin typeface="Times New Roman" panose="02020603050405020304" pitchFamily="18" charset="0"/>
                <a:cs typeface="Times New Roman" panose="02020603050405020304" pitchFamily="18" charset="0"/>
              </a:rPr>
              <a:t>st</a:t>
            </a:r>
            <a:r>
              <a:rPr lang="en-US" sz="2200" dirty="0">
                <a:latin typeface="Times New Roman" panose="02020603050405020304" pitchFamily="18" charset="0"/>
                <a:cs typeface="Times New Roman" panose="02020603050405020304" pitchFamily="18" charset="0"/>
              </a:rPr>
              <a:t> tree + scaled values from 2</a:t>
            </a:r>
            <a:r>
              <a:rPr lang="en-US" sz="2200" baseline="30000" dirty="0">
                <a:latin typeface="Times New Roman" panose="02020603050405020304" pitchFamily="18" charset="0"/>
                <a:cs typeface="Times New Roman" panose="02020603050405020304" pitchFamily="18" charset="0"/>
              </a:rPr>
              <a:t>nd</a:t>
            </a:r>
            <a:r>
              <a:rPr lang="en-US" sz="2200" dirty="0">
                <a:latin typeface="Times New Roman" panose="02020603050405020304" pitchFamily="18" charset="0"/>
                <a:cs typeface="Times New Roman" panose="02020603050405020304" pitchFamily="18" charset="0"/>
              </a:rPr>
              <a:t> tree. And can then find the residuals.</a:t>
            </a:r>
          </a:p>
          <a:p>
            <a:endParaRPr lang="en-US" sz="2200" dirty="0">
              <a:latin typeface="Times New Roman" panose="02020603050405020304" pitchFamily="18" charset="0"/>
              <a:cs typeface="Times New Roman" panose="02020603050405020304" pitchFamily="18" charset="0"/>
            </a:endParaRPr>
          </a:p>
          <a:p>
            <a:r>
              <a:rPr lang="en-US" sz="2200" dirty="0">
                <a:latin typeface="Times New Roman" panose="02020603050405020304" pitchFamily="18" charset="0"/>
                <a:cs typeface="Times New Roman" panose="02020603050405020304" pitchFamily="18" charset="0"/>
              </a:rPr>
              <a:t>Each time we add a tree to the predictions, the residuals get smaller.</a:t>
            </a:r>
          </a:p>
          <a:p>
            <a:endParaRPr lang="en-US" sz="2200" dirty="0">
              <a:latin typeface="Times New Roman" panose="02020603050405020304" pitchFamily="18" charset="0"/>
              <a:cs typeface="Times New Roman" panose="02020603050405020304" pitchFamily="18" charset="0"/>
            </a:endParaRPr>
          </a:p>
          <a:p>
            <a:r>
              <a:rPr lang="en-US" sz="2200" dirty="0">
                <a:latin typeface="Times New Roman" panose="02020603050405020304" pitchFamily="18" charset="0"/>
                <a:cs typeface="Times New Roman" panose="02020603050405020304" pitchFamily="18" charset="0"/>
              </a:rPr>
              <a:t>Likewise, we create a chain of trees, each time reducing the residuals.</a:t>
            </a:r>
          </a:p>
          <a:p>
            <a:endParaRPr lang="en-US" sz="2200" dirty="0">
              <a:latin typeface="Times New Roman" panose="02020603050405020304" pitchFamily="18" charset="0"/>
              <a:cs typeface="Times New Roman" panose="02020603050405020304" pitchFamily="18" charset="0"/>
            </a:endParaRPr>
          </a:p>
          <a:p>
            <a:r>
              <a:rPr lang="en-US" sz="2200" dirty="0">
                <a:latin typeface="Times New Roman" panose="02020603050405020304" pitchFamily="18" charset="0"/>
                <a:cs typeface="Times New Roman" panose="02020603050405020304" pitchFamily="18" charset="0"/>
              </a:rPr>
              <a:t>We keep doing this until we reach the maximum specified, or adding additional trees does not significantly reduce the size of the residuals.</a:t>
            </a:r>
          </a:p>
          <a:p>
            <a:endParaRPr lang="en-US" sz="2200" dirty="0">
              <a:latin typeface="Times New Roman" panose="02020603050405020304" pitchFamily="18" charset="0"/>
              <a:cs typeface="Times New Roman" panose="02020603050405020304" pitchFamily="18" charset="0"/>
            </a:endParaRPr>
          </a:p>
          <a:p>
            <a:r>
              <a:rPr lang="en-US" sz="2200" dirty="0">
                <a:latin typeface="Times New Roman" panose="02020603050405020304" pitchFamily="18" charset="0"/>
                <a:cs typeface="Times New Roman" panose="02020603050405020304" pitchFamily="18" charset="0"/>
              </a:rPr>
              <a:t>Once all trees are built (training is done), we can make predictions for the test data set.</a:t>
            </a:r>
          </a:p>
        </p:txBody>
      </p:sp>
      <mc:AlternateContent xmlns:mc="http://schemas.openxmlformats.org/markup-compatibility/2006">
        <mc:Choice xmlns:p14="http://schemas.microsoft.com/office/powerpoint/2010/main" Requires="p14">
          <p:contentPart p14:bwMode="auto" r:id="rId3">
            <p14:nvContentPartPr>
              <p14:cNvPr id="4" name="Ink 3">
                <a:extLst>
                  <a:ext uri="{FF2B5EF4-FFF2-40B4-BE49-F238E27FC236}">
                    <a16:creationId xmlns:a16="http://schemas.microsoft.com/office/drawing/2014/main" id="{9906CAC6-657B-073D-8FD2-DFC5A1FB271E}"/>
                  </a:ext>
                </a:extLst>
              </p14:cNvPr>
              <p14:cNvContentPartPr/>
              <p14:nvPr/>
            </p14:nvContentPartPr>
            <p14:xfrm>
              <a:off x="1453320" y="1915560"/>
              <a:ext cx="8706600" cy="3837240"/>
            </p14:xfrm>
          </p:contentPart>
        </mc:Choice>
        <mc:Fallback>
          <p:pic>
            <p:nvPicPr>
              <p:cNvPr id="4" name="Ink 3">
                <a:extLst>
                  <a:ext uri="{FF2B5EF4-FFF2-40B4-BE49-F238E27FC236}">
                    <a16:creationId xmlns:a16="http://schemas.microsoft.com/office/drawing/2014/main" id="{9906CAC6-657B-073D-8FD2-DFC5A1FB271E}"/>
                  </a:ext>
                </a:extLst>
              </p:cNvPr>
              <p:cNvPicPr/>
              <p:nvPr/>
            </p:nvPicPr>
            <p:blipFill>
              <a:blip r:embed="rId4"/>
              <a:stretch>
                <a:fillRect/>
              </a:stretch>
            </p:blipFill>
            <p:spPr>
              <a:xfrm>
                <a:off x="1443960" y="1906200"/>
                <a:ext cx="8725320" cy="3855960"/>
              </a:xfrm>
              <a:prstGeom prst="rect">
                <a:avLst/>
              </a:prstGeom>
            </p:spPr>
          </p:pic>
        </mc:Fallback>
      </mc:AlternateContent>
    </p:spTree>
    <p:extLst>
      <p:ext uri="{BB962C8B-B14F-4D97-AF65-F5344CB8AC3E}">
        <p14:creationId xmlns:p14="http://schemas.microsoft.com/office/powerpoint/2010/main" val="40971759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7197" y="0"/>
            <a:ext cx="9173266" cy="1325563"/>
          </a:xfrm>
        </p:spPr>
        <p:txBody>
          <a:bodyPr>
            <a:normAutofit/>
          </a:bodyPr>
          <a:lstStyle/>
          <a:p>
            <a:r>
              <a:rPr lang="en-IN" sz="3200" b="1" dirty="0">
                <a:solidFill>
                  <a:srgbClr val="C00000"/>
                </a:solidFill>
                <a:latin typeface="Times New Roman" pitchFamily="18" charset="0"/>
                <a:cs typeface="Times New Roman" pitchFamily="18" charset="0"/>
              </a:rPr>
              <a:t>Gradient Boosting Algorithm</a:t>
            </a:r>
          </a:p>
        </p:txBody>
      </p:sp>
      <p:cxnSp>
        <p:nvCxnSpPr>
          <p:cNvPr id="3" name="Straight Connector 2">
            <a:extLst>
              <a:ext uri="{FF2B5EF4-FFF2-40B4-BE49-F238E27FC236}">
                <a16:creationId xmlns:a16="http://schemas.microsoft.com/office/drawing/2014/main" id="{9FFC9232-0F3D-BF13-4461-6E51D2C9C5C7}"/>
              </a:ext>
            </a:extLst>
          </p:cNvPr>
          <p:cNvCxnSpPr>
            <a:cxnSpLocks/>
          </p:cNvCxnSpPr>
          <p:nvPr/>
        </p:nvCxnSpPr>
        <p:spPr>
          <a:xfrm>
            <a:off x="876300" y="914400"/>
            <a:ext cx="10515600" cy="0"/>
          </a:xfrm>
          <a:prstGeom prst="line">
            <a:avLst/>
          </a:prstGeom>
          <a:ln>
            <a:solidFill>
              <a:schemeClr val="tx1"/>
            </a:solidFill>
            <a:headEnd type="none"/>
            <a:tailEnd type="none"/>
          </a:ln>
        </p:spPr>
        <p:style>
          <a:lnRef idx="2">
            <a:schemeClr val="accent1"/>
          </a:lnRef>
          <a:fillRef idx="0">
            <a:schemeClr val="accent1"/>
          </a:fillRef>
          <a:effectRef idx="1">
            <a:schemeClr val="accent1"/>
          </a:effectRef>
          <a:fontRef idx="minor">
            <a:schemeClr val="tx1"/>
          </a:fontRef>
        </p:style>
      </p:cxnSp>
      <p:pic>
        <p:nvPicPr>
          <p:cNvPr id="5" name="Picture 4">
            <a:extLst>
              <a:ext uri="{FF2B5EF4-FFF2-40B4-BE49-F238E27FC236}">
                <a16:creationId xmlns:a16="http://schemas.microsoft.com/office/drawing/2014/main" id="{3AEB20E1-75DD-618E-789D-0A237F14D615}"/>
              </a:ext>
            </a:extLst>
          </p:cNvPr>
          <p:cNvPicPr>
            <a:picLocks noChangeAspect="1"/>
          </p:cNvPicPr>
          <p:nvPr/>
        </p:nvPicPr>
        <p:blipFill>
          <a:blip r:embed="rId3"/>
          <a:stretch>
            <a:fillRect/>
          </a:stretch>
        </p:blipFill>
        <p:spPr>
          <a:xfrm>
            <a:off x="1152939" y="1151365"/>
            <a:ext cx="9624989" cy="5547226"/>
          </a:xfrm>
          <a:prstGeom prst="rect">
            <a:avLst/>
          </a:prstGeom>
        </p:spPr>
      </p:pic>
      <mc:AlternateContent xmlns:mc="http://schemas.openxmlformats.org/markup-compatibility/2006">
        <mc:Choice xmlns:p14="http://schemas.microsoft.com/office/powerpoint/2010/main" Requires="p14">
          <p:contentPart p14:bwMode="auto" r:id="rId4">
            <p14:nvContentPartPr>
              <p14:cNvPr id="4" name="Ink 3">
                <a:extLst>
                  <a:ext uri="{FF2B5EF4-FFF2-40B4-BE49-F238E27FC236}">
                    <a16:creationId xmlns:a16="http://schemas.microsoft.com/office/drawing/2014/main" id="{1AEE1DE3-2D30-9D91-E63B-F4AAF9317F53}"/>
                  </a:ext>
                </a:extLst>
              </p14:cNvPr>
              <p14:cNvContentPartPr/>
              <p14:nvPr/>
            </p14:nvContentPartPr>
            <p14:xfrm>
              <a:off x="1810080" y="1491840"/>
              <a:ext cx="6647040" cy="50040"/>
            </p14:xfrm>
          </p:contentPart>
        </mc:Choice>
        <mc:Fallback>
          <p:pic>
            <p:nvPicPr>
              <p:cNvPr id="4" name="Ink 3">
                <a:extLst>
                  <a:ext uri="{FF2B5EF4-FFF2-40B4-BE49-F238E27FC236}">
                    <a16:creationId xmlns:a16="http://schemas.microsoft.com/office/drawing/2014/main" id="{1AEE1DE3-2D30-9D91-E63B-F4AAF9317F53}"/>
                  </a:ext>
                </a:extLst>
              </p:cNvPr>
              <p:cNvPicPr/>
              <p:nvPr/>
            </p:nvPicPr>
            <p:blipFill>
              <a:blip r:embed="rId5"/>
              <a:stretch>
                <a:fillRect/>
              </a:stretch>
            </p:blipFill>
            <p:spPr>
              <a:xfrm>
                <a:off x="1800720" y="1482480"/>
                <a:ext cx="6665760" cy="68760"/>
              </a:xfrm>
              <a:prstGeom prst="rect">
                <a:avLst/>
              </a:prstGeom>
            </p:spPr>
          </p:pic>
        </mc:Fallback>
      </mc:AlternateContent>
    </p:spTree>
    <p:extLst>
      <p:ext uri="{BB962C8B-B14F-4D97-AF65-F5344CB8AC3E}">
        <p14:creationId xmlns:p14="http://schemas.microsoft.com/office/powerpoint/2010/main" val="4779461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7197" y="0"/>
            <a:ext cx="9173266" cy="1325563"/>
          </a:xfrm>
        </p:spPr>
        <p:txBody>
          <a:bodyPr>
            <a:normAutofit/>
          </a:bodyPr>
          <a:lstStyle/>
          <a:p>
            <a:r>
              <a:rPr lang="en-IN" sz="3200" b="1" dirty="0">
                <a:solidFill>
                  <a:srgbClr val="C00000"/>
                </a:solidFill>
                <a:latin typeface="Times New Roman" pitchFamily="18" charset="0"/>
                <a:cs typeface="Times New Roman" pitchFamily="18" charset="0"/>
              </a:rPr>
              <a:t>Gradient Boosting Algorithm</a:t>
            </a:r>
          </a:p>
        </p:txBody>
      </p:sp>
      <p:cxnSp>
        <p:nvCxnSpPr>
          <p:cNvPr id="3" name="Straight Connector 2">
            <a:extLst>
              <a:ext uri="{FF2B5EF4-FFF2-40B4-BE49-F238E27FC236}">
                <a16:creationId xmlns:a16="http://schemas.microsoft.com/office/drawing/2014/main" id="{9FFC9232-0F3D-BF13-4461-6E51D2C9C5C7}"/>
              </a:ext>
            </a:extLst>
          </p:cNvPr>
          <p:cNvCxnSpPr>
            <a:cxnSpLocks/>
          </p:cNvCxnSpPr>
          <p:nvPr/>
        </p:nvCxnSpPr>
        <p:spPr>
          <a:xfrm>
            <a:off x="876300" y="914400"/>
            <a:ext cx="10515600" cy="0"/>
          </a:xfrm>
          <a:prstGeom prst="line">
            <a:avLst/>
          </a:prstGeom>
          <a:ln>
            <a:solidFill>
              <a:schemeClr val="tx1"/>
            </a:solidFill>
            <a:headEnd type="none"/>
            <a:tailEnd type="none"/>
          </a:ln>
        </p:spPr>
        <p:style>
          <a:lnRef idx="2">
            <a:schemeClr val="accent1"/>
          </a:lnRef>
          <a:fillRef idx="0">
            <a:schemeClr val="accent1"/>
          </a:fillRef>
          <a:effectRef idx="1">
            <a:schemeClr val="accent1"/>
          </a:effectRef>
          <a:fontRef idx="minor">
            <a:schemeClr val="tx1"/>
          </a:fontRef>
        </p:style>
      </p:cxnSp>
      <p:sp>
        <p:nvSpPr>
          <p:cNvPr id="4" name="TextBox 3">
            <a:extLst>
              <a:ext uri="{FF2B5EF4-FFF2-40B4-BE49-F238E27FC236}">
                <a16:creationId xmlns:a16="http://schemas.microsoft.com/office/drawing/2014/main" id="{E37B9467-B770-48F1-CE9B-517F23066D06}"/>
              </a:ext>
            </a:extLst>
          </p:cNvPr>
          <p:cNvSpPr txBox="1"/>
          <p:nvPr/>
        </p:nvSpPr>
        <p:spPr>
          <a:xfrm>
            <a:off x="1007197" y="1325563"/>
            <a:ext cx="9485918" cy="430887"/>
          </a:xfrm>
          <a:prstGeom prst="rect">
            <a:avLst/>
          </a:prstGeom>
          <a:noFill/>
        </p:spPr>
        <p:txBody>
          <a:bodyPr wrap="square" rtlCol="0">
            <a:spAutoFit/>
          </a:bodyPr>
          <a:lstStyle/>
          <a:p>
            <a:r>
              <a:rPr lang="en-US" sz="2200" dirty="0">
                <a:latin typeface="Times New Roman" panose="02020603050405020304" pitchFamily="18" charset="0"/>
                <a:cs typeface="Times New Roman" panose="02020603050405020304" pitchFamily="18" charset="0"/>
              </a:rPr>
              <a:t>Loss function that is used for regression  is : </a:t>
            </a:r>
          </a:p>
        </p:txBody>
      </p:sp>
      <p:pic>
        <p:nvPicPr>
          <p:cNvPr id="7" name="Picture 6">
            <a:extLst>
              <a:ext uri="{FF2B5EF4-FFF2-40B4-BE49-F238E27FC236}">
                <a16:creationId xmlns:a16="http://schemas.microsoft.com/office/drawing/2014/main" id="{4CD28F3C-5AED-0DD3-77E1-1D1DD45D520F}"/>
              </a:ext>
            </a:extLst>
          </p:cNvPr>
          <p:cNvPicPr>
            <a:picLocks noChangeAspect="1"/>
          </p:cNvPicPr>
          <p:nvPr/>
        </p:nvPicPr>
        <p:blipFill>
          <a:blip r:embed="rId3"/>
          <a:stretch>
            <a:fillRect/>
          </a:stretch>
        </p:blipFill>
        <p:spPr>
          <a:xfrm>
            <a:off x="4762314" y="1719798"/>
            <a:ext cx="2667372" cy="552527"/>
          </a:xfrm>
          <a:prstGeom prst="rect">
            <a:avLst/>
          </a:prstGeom>
        </p:spPr>
      </p:pic>
      <p:pic>
        <p:nvPicPr>
          <p:cNvPr id="9" name="Picture 8">
            <a:extLst>
              <a:ext uri="{FF2B5EF4-FFF2-40B4-BE49-F238E27FC236}">
                <a16:creationId xmlns:a16="http://schemas.microsoft.com/office/drawing/2014/main" id="{FB9B76EB-A62C-00CB-22F2-BA0B4BC804F2}"/>
              </a:ext>
            </a:extLst>
          </p:cNvPr>
          <p:cNvPicPr>
            <a:picLocks noChangeAspect="1"/>
          </p:cNvPicPr>
          <p:nvPr/>
        </p:nvPicPr>
        <p:blipFill>
          <a:blip r:embed="rId4"/>
          <a:stretch>
            <a:fillRect/>
          </a:stretch>
        </p:blipFill>
        <p:spPr>
          <a:xfrm>
            <a:off x="4499363" y="2546640"/>
            <a:ext cx="3762900" cy="533474"/>
          </a:xfrm>
          <a:prstGeom prst="rect">
            <a:avLst/>
          </a:prstGeom>
        </p:spPr>
      </p:pic>
      <p:pic>
        <p:nvPicPr>
          <p:cNvPr id="11" name="Picture 10">
            <a:extLst>
              <a:ext uri="{FF2B5EF4-FFF2-40B4-BE49-F238E27FC236}">
                <a16:creationId xmlns:a16="http://schemas.microsoft.com/office/drawing/2014/main" id="{6042BFED-9955-AB79-5A7F-54FCD3D396DD}"/>
              </a:ext>
            </a:extLst>
          </p:cNvPr>
          <p:cNvPicPr>
            <a:picLocks noChangeAspect="1"/>
          </p:cNvPicPr>
          <p:nvPr/>
        </p:nvPicPr>
        <p:blipFill>
          <a:blip r:embed="rId5"/>
          <a:stretch>
            <a:fillRect/>
          </a:stretch>
        </p:blipFill>
        <p:spPr>
          <a:xfrm>
            <a:off x="4762314" y="3396795"/>
            <a:ext cx="2600688" cy="419158"/>
          </a:xfrm>
          <a:prstGeom prst="rect">
            <a:avLst/>
          </a:prstGeom>
        </p:spPr>
      </p:pic>
      <mc:AlternateContent xmlns:mc="http://schemas.openxmlformats.org/markup-compatibility/2006">
        <mc:Choice xmlns:p14="http://schemas.microsoft.com/office/powerpoint/2010/main" Requires="p14">
          <p:contentPart p14:bwMode="auto" r:id="rId6">
            <p14:nvContentPartPr>
              <p14:cNvPr id="5" name="Ink 4">
                <a:extLst>
                  <a:ext uri="{FF2B5EF4-FFF2-40B4-BE49-F238E27FC236}">
                    <a16:creationId xmlns:a16="http://schemas.microsoft.com/office/drawing/2014/main" id="{D8F3A836-507F-60ED-D0DD-762E04EB876A}"/>
                  </a:ext>
                </a:extLst>
              </p14:cNvPr>
              <p14:cNvContentPartPr/>
              <p14:nvPr/>
            </p14:nvContentPartPr>
            <p14:xfrm>
              <a:off x="3586320" y="1770120"/>
              <a:ext cx="8479800" cy="2190600"/>
            </p14:xfrm>
          </p:contentPart>
        </mc:Choice>
        <mc:Fallback>
          <p:pic>
            <p:nvPicPr>
              <p:cNvPr id="5" name="Ink 4">
                <a:extLst>
                  <a:ext uri="{FF2B5EF4-FFF2-40B4-BE49-F238E27FC236}">
                    <a16:creationId xmlns:a16="http://schemas.microsoft.com/office/drawing/2014/main" id="{D8F3A836-507F-60ED-D0DD-762E04EB876A}"/>
                  </a:ext>
                </a:extLst>
              </p:cNvPr>
              <p:cNvPicPr/>
              <p:nvPr/>
            </p:nvPicPr>
            <p:blipFill>
              <a:blip r:embed="rId7"/>
              <a:stretch>
                <a:fillRect/>
              </a:stretch>
            </p:blipFill>
            <p:spPr>
              <a:xfrm>
                <a:off x="3576960" y="1760760"/>
                <a:ext cx="8498520" cy="2209320"/>
              </a:xfrm>
              <a:prstGeom prst="rect">
                <a:avLst/>
              </a:prstGeom>
            </p:spPr>
          </p:pic>
        </mc:Fallback>
      </mc:AlternateContent>
    </p:spTree>
    <p:extLst>
      <p:ext uri="{BB962C8B-B14F-4D97-AF65-F5344CB8AC3E}">
        <p14:creationId xmlns:p14="http://schemas.microsoft.com/office/powerpoint/2010/main" val="23128265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7197" y="0"/>
            <a:ext cx="9173266" cy="1325563"/>
          </a:xfrm>
        </p:spPr>
        <p:txBody>
          <a:bodyPr>
            <a:normAutofit/>
          </a:bodyPr>
          <a:lstStyle/>
          <a:p>
            <a:r>
              <a:rPr lang="en-IN" sz="3200" b="1" dirty="0">
                <a:solidFill>
                  <a:srgbClr val="C00000"/>
                </a:solidFill>
                <a:latin typeface="Times New Roman" pitchFamily="18" charset="0"/>
                <a:cs typeface="Times New Roman" pitchFamily="18" charset="0"/>
              </a:rPr>
              <a:t>Gradient Boosting Algorithm</a:t>
            </a:r>
          </a:p>
        </p:txBody>
      </p:sp>
      <p:cxnSp>
        <p:nvCxnSpPr>
          <p:cNvPr id="3" name="Straight Connector 2">
            <a:extLst>
              <a:ext uri="{FF2B5EF4-FFF2-40B4-BE49-F238E27FC236}">
                <a16:creationId xmlns:a16="http://schemas.microsoft.com/office/drawing/2014/main" id="{9FFC9232-0F3D-BF13-4461-6E51D2C9C5C7}"/>
              </a:ext>
            </a:extLst>
          </p:cNvPr>
          <p:cNvCxnSpPr>
            <a:cxnSpLocks/>
          </p:cNvCxnSpPr>
          <p:nvPr/>
        </p:nvCxnSpPr>
        <p:spPr>
          <a:xfrm>
            <a:off x="876300" y="914400"/>
            <a:ext cx="10515600" cy="0"/>
          </a:xfrm>
          <a:prstGeom prst="line">
            <a:avLst/>
          </a:prstGeom>
          <a:ln>
            <a:solidFill>
              <a:schemeClr val="tx1"/>
            </a:solidFill>
            <a:headEnd type="none"/>
            <a:tailEnd type="none"/>
          </a:ln>
        </p:spPr>
        <p:style>
          <a:lnRef idx="2">
            <a:schemeClr val="accent1"/>
          </a:lnRef>
          <a:fillRef idx="0">
            <a:schemeClr val="accent1"/>
          </a:fillRef>
          <a:effectRef idx="1">
            <a:schemeClr val="accent1"/>
          </a:effectRef>
          <a:fontRef idx="minor">
            <a:schemeClr val="tx1"/>
          </a:fontRef>
        </p:style>
      </p:cxnSp>
      <p:pic>
        <p:nvPicPr>
          <p:cNvPr id="6" name="Picture 5">
            <a:extLst>
              <a:ext uri="{FF2B5EF4-FFF2-40B4-BE49-F238E27FC236}">
                <a16:creationId xmlns:a16="http://schemas.microsoft.com/office/drawing/2014/main" id="{8AE12116-235A-4DA3-4258-4358997504E7}"/>
              </a:ext>
            </a:extLst>
          </p:cNvPr>
          <p:cNvPicPr>
            <a:picLocks noChangeAspect="1"/>
          </p:cNvPicPr>
          <p:nvPr/>
        </p:nvPicPr>
        <p:blipFill>
          <a:blip r:embed="rId3"/>
          <a:stretch>
            <a:fillRect/>
          </a:stretch>
        </p:blipFill>
        <p:spPr>
          <a:xfrm>
            <a:off x="876300" y="1325563"/>
            <a:ext cx="4700804" cy="1432626"/>
          </a:xfrm>
          <a:prstGeom prst="rect">
            <a:avLst/>
          </a:prstGeom>
        </p:spPr>
      </p:pic>
      <mc:AlternateContent xmlns:mc="http://schemas.openxmlformats.org/markup-compatibility/2006" xmlns:p14="http://schemas.microsoft.com/office/powerpoint/2010/main">
        <mc:Choice Requires="p14">
          <p:contentPart p14:bwMode="auto" r:id="rId4">
            <p14:nvContentPartPr>
              <p14:cNvPr id="8" name="Ink 7">
                <a:extLst>
                  <a:ext uri="{FF2B5EF4-FFF2-40B4-BE49-F238E27FC236}">
                    <a16:creationId xmlns:a16="http://schemas.microsoft.com/office/drawing/2014/main" id="{0F12CC27-CE5F-B610-6532-933FEC2AFBDC}"/>
                  </a:ext>
                </a:extLst>
              </p14:cNvPr>
              <p14:cNvContentPartPr/>
              <p14:nvPr/>
            </p14:nvContentPartPr>
            <p14:xfrm>
              <a:off x="4642483" y="2447528"/>
              <a:ext cx="105480" cy="518040"/>
            </p14:xfrm>
          </p:contentPart>
        </mc:Choice>
        <mc:Fallback xmlns="">
          <p:pic>
            <p:nvPicPr>
              <p:cNvPr id="8" name="Ink 7">
                <a:extLst>
                  <a:ext uri="{FF2B5EF4-FFF2-40B4-BE49-F238E27FC236}">
                    <a16:creationId xmlns:a16="http://schemas.microsoft.com/office/drawing/2014/main" id="{0F12CC27-CE5F-B610-6532-933FEC2AFBDC}"/>
                  </a:ext>
                </a:extLst>
              </p:cNvPr>
              <p:cNvPicPr/>
              <p:nvPr/>
            </p:nvPicPr>
            <p:blipFill>
              <a:blip r:embed="rId5"/>
              <a:stretch>
                <a:fillRect/>
              </a:stretch>
            </p:blipFill>
            <p:spPr>
              <a:xfrm>
                <a:off x="4633843" y="2438888"/>
                <a:ext cx="123120" cy="535680"/>
              </a:xfrm>
              <a:prstGeom prst="rect">
                <a:avLst/>
              </a:prstGeom>
            </p:spPr>
          </p:pic>
        </mc:Fallback>
      </mc:AlternateContent>
      <p:grpSp>
        <p:nvGrpSpPr>
          <p:cNvPr id="22" name="Group 21">
            <a:extLst>
              <a:ext uri="{FF2B5EF4-FFF2-40B4-BE49-F238E27FC236}">
                <a16:creationId xmlns:a16="http://schemas.microsoft.com/office/drawing/2014/main" id="{AB7F0B1C-F1E3-1469-5735-70781A30A852}"/>
              </a:ext>
            </a:extLst>
          </p:cNvPr>
          <p:cNvGrpSpPr/>
          <p:nvPr/>
        </p:nvGrpSpPr>
        <p:grpSpPr>
          <a:xfrm>
            <a:off x="4562203" y="3508088"/>
            <a:ext cx="655920" cy="228600"/>
            <a:chOff x="4562203" y="3508088"/>
            <a:chExt cx="655920" cy="228600"/>
          </a:xfrm>
        </p:grpSpPr>
        <mc:AlternateContent xmlns:mc="http://schemas.openxmlformats.org/markup-compatibility/2006" xmlns:p14="http://schemas.microsoft.com/office/powerpoint/2010/main">
          <mc:Choice Requires="p14">
            <p:contentPart p14:bwMode="auto" r:id="rId6">
              <p14:nvContentPartPr>
                <p14:cNvPr id="20" name="Ink 19">
                  <a:extLst>
                    <a:ext uri="{FF2B5EF4-FFF2-40B4-BE49-F238E27FC236}">
                      <a16:creationId xmlns:a16="http://schemas.microsoft.com/office/drawing/2014/main" id="{5A318E49-A038-BF1D-FCE2-F751425C9D5E}"/>
                    </a:ext>
                  </a:extLst>
                </p14:cNvPr>
                <p14:cNvContentPartPr/>
                <p14:nvPr/>
              </p14:nvContentPartPr>
              <p14:xfrm>
                <a:off x="4562203" y="3553808"/>
                <a:ext cx="157680" cy="172080"/>
              </p14:xfrm>
            </p:contentPart>
          </mc:Choice>
          <mc:Fallback xmlns="">
            <p:pic>
              <p:nvPicPr>
                <p:cNvPr id="20" name="Ink 19">
                  <a:extLst>
                    <a:ext uri="{FF2B5EF4-FFF2-40B4-BE49-F238E27FC236}">
                      <a16:creationId xmlns:a16="http://schemas.microsoft.com/office/drawing/2014/main" id="{5A318E49-A038-BF1D-FCE2-F751425C9D5E}"/>
                    </a:ext>
                  </a:extLst>
                </p:cNvPr>
                <p:cNvPicPr/>
                <p:nvPr/>
              </p:nvPicPr>
              <p:blipFill>
                <a:blip r:embed="rId7"/>
                <a:stretch>
                  <a:fillRect/>
                </a:stretch>
              </p:blipFill>
              <p:spPr>
                <a:xfrm>
                  <a:off x="4553203" y="3544808"/>
                  <a:ext cx="175320" cy="1897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1" name="Ink 20">
                  <a:extLst>
                    <a:ext uri="{FF2B5EF4-FFF2-40B4-BE49-F238E27FC236}">
                      <a16:creationId xmlns:a16="http://schemas.microsoft.com/office/drawing/2014/main" id="{B19630E0-32F8-A865-7FBB-16219071AB1F}"/>
                    </a:ext>
                  </a:extLst>
                </p14:cNvPr>
                <p14:cNvContentPartPr/>
                <p14:nvPr/>
              </p14:nvContentPartPr>
              <p14:xfrm>
                <a:off x="4717723" y="3508088"/>
                <a:ext cx="500400" cy="228600"/>
              </p14:xfrm>
            </p:contentPart>
          </mc:Choice>
          <mc:Fallback xmlns="">
            <p:pic>
              <p:nvPicPr>
                <p:cNvPr id="21" name="Ink 20">
                  <a:extLst>
                    <a:ext uri="{FF2B5EF4-FFF2-40B4-BE49-F238E27FC236}">
                      <a16:creationId xmlns:a16="http://schemas.microsoft.com/office/drawing/2014/main" id="{B19630E0-32F8-A865-7FBB-16219071AB1F}"/>
                    </a:ext>
                  </a:extLst>
                </p:cNvPr>
                <p:cNvPicPr/>
                <p:nvPr/>
              </p:nvPicPr>
              <p:blipFill>
                <a:blip r:embed="rId9"/>
                <a:stretch>
                  <a:fillRect/>
                </a:stretch>
              </p:blipFill>
              <p:spPr>
                <a:xfrm>
                  <a:off x="4708723" y="3499448"/>
                  <a:ext cx="518040" cy="246240"/>
                </a:xfrm>
                <a:prstGeom prst="rect">
                  <a:avLst/>
                </a:prstGeom>
              </p:spPr>
            </p:pic>
          </mc:Fallback>
        </mc:AlternateContent>
      </p:grpSp>
      <p:grpSp>
        <p:nvGrpSpPr>
          <p:cNvPr id="31" name="Group 30">
            <a:extLst>
              <a:ext uri="{FF2B5EF4-FFF2-40B4-BE49-F238E27FC236}">
                <a16:creationId xmlns:a16="http://schemas.microsoft.com/office/drawing/2014/main" id="{E32C22CA-1315-CF18-2C3E-9505C861FF8F}"/>
              </a:ext>
            </a:extLst>
          </p:cNvPr>
          <p:cNvGrpSpPr/>
          <p:nvPr/>
        </p:nvGrpSpPr>
        <p:grpSpPr>
          <a:xfrm>
            <a:off x="4403443" y="2435648"/>
            <a:ext cx="3285000" cy="887040"/>
            <a:chOff x="4403443" y="2435648"/>
            <a:chExt cx="3285000" cy="887040"/>
          </a:xfrm>
        </p:grpSpPr>
        <mc:AlternateContent xmlns:mc="http://schemas.openxmlformats.org/markup-compatibility/2006" xmlns:p14="http://schemas.microsoft.com/office/powerpoint/2010/main">
          <mc:Choice Requires="p14">
            <p:contentPart p14:bwMode="auto" r:id="rId10">
              <p14:nvContentPartPr>
                <p14:cNvPr id="18" name="Ink 17">
                  <a:extLst>
                    <a:ext uri="{FF2B5EF4-FFF2-40B4-BE49-F238E27FC236}">
                      <a16:creationId xmlns:a16="http://schemas.microsoft.com/office/drawing/2014/main" id="{222DC681-B0E9-E035-8A35-FFF14AE05A8F}"/>
                    </a:ext>
                  </a:extLst>
                </p14:cNvPr>
                <p14:cNvContentPartPr/>
                <p14:nvPr/>
              </p14:nvContentPartPr>
              <p14:xfrm>
                <a:off x="4403443" y="3037208"/>
                <a:ext cx="775800" cy="285480"/>
              </p14:xfrm>
            </p:contentPart>
          </mc:Choice>
          <mc:Fallback xmlns="">
            <p:pic>
              <p:nvPicPr>
                <p:cNvPr id="18" name="Ink 17">
                  <a:extLst>
                    <a:ext uri="{FF2B5EF4-FFF2-40B4-BE49-F238E27FC236}">
                      <a16:creationId xmlns:a16="http://schemas.microsoft.com/office/drawing/2014/main" id="{222DC681-B0E9-E035-8A35-FFF14AE05A8F}"/>
                    </a:ext>
                  </a:extLst>
                </p:cNvPr>
                <p:cNvPicPr/>
                <p:nvPr/>
              </p:nvPicPr>
              <p:blipFill>
                <a:blip r:embed="rId11"/>
                <a:stretch>
                  <a:fillRect/>
                </a:stretch>
              </p:blipFill>
              <p:spPr>
                <a:xfrm>
                  <a:off x="4394803" y="3028568"/>
                  <a:ext cx="793440" cy="3031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9" name="Ink 18">
                  <a:extLst>
                    <a:ext uri="{FF2B5EF4-FFF2-40B4-BE49-F238E27FC236}">
                      <a16:creationId xmlns:a16="http://schemas.microsoft.com/office/drawing/2014/main" id="{7E075121-48BE-43B4-A875-2946E8E735AD}"/>
                    </a:ext>
                  </a:extLst>
                </p14:cNvPr>
                <p14:cNvContentPartPr/>
                <p14:nvPr/>
              </p14:nvContentPartPr>
              <p14:xfrm>
                <a:off x="4748683" y="3093728"/>
                <a:ext cx="151920" cy="29520"/>
              </p14:xfrm>
            </p:contentPart>
          </mc:Choice>
          <mc:Fallback xmlns="">
            <p:pic>
              <p:nvPicPr>
                <p:cNvPr id="19" name="Ink 18">
                  <a:extLst>
                    <a:ext uri="{FF2B5EF4-FFF2-40B4-BE49-F238E27FC236}">
                      <a16:creationId xmlns:a16="http://schemas.microsoft.com/office/drawing/2014/main" id="{7E075121-48BE-43B4-A875-2946E8E735AD}"/>
                    </a:ext>
                  </a:extLst>
                </p:cNvPr>
                <p:cNvPicPr/>
                <p:nvPr/>
              </p:nvPicPr>
              <p:blipFill>
                <a:blip r:embed="rId13"/>
                <a:stretch>
                  <a:fillRect/>
                </a:stretch>
              </p:blipFill>
              <p:spPr>
                <a:xfrm>
                  <a:off x="4739683" y="3085088"/>
                  <a:ext cx="169560" cy="471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4" name="Ink 23">
                  <a:extLst>
                    <a:ext uri="{FF2B5EF4-FFF2-40B4-BE49-F238E27FC236}">
                      <a16:creationId xmlns:a16="http://schemas.microsoft.com/office/drawing/2014/main" id="{9CB70905-45B9-73F7-1526-40FBE0EBE772}"/>
                    </a:ext>
                  </a:extLst>
                </p14:cNvPr>
                <p14:cNvContentPartPr/>
                <p14:nvPr/>
              </p14:nvContentPartPr>
              <p14:xfrm>
                <a:off x="5082403" y="2435648"/>
                <a:ext cx="362880" cy="296280"/>
              </p14:xfrm>
            </p:contentPart>
          </mc:Choice>
          <mc:Fallback xmlns="">
            <p:pic>
              <p:nvPicPr>
                <p:cNvPr id="24" name="Ink 23">
                  <a:extLst>
                    <a:ext uri="{FF2B5EF4-FFF2-40B4-BE49-F238E27FC236}">
                      <a16:creationId xmlns:a16="http://schemas.microsoft.com/office/drawing/2014/main" id="{9CB70905-45B9-73F7-1526-40FBE0EBE772}"/>
                    </a:ext>
                  </a:extLst>
                </p:cNvPr>
                <p:cNvPicPr/>
                <p:nvPr/>
              </p:nvPicPr>
              <p:blipFill>
                <a:blip r:embed="rId15"/>
                <a:stretch>
                  <a:fillRect/>
                </a:stretch>
              </p:blipFill>
              <p:spPr>
                <a:xfrm>
                  <a:off x="5073403" y="2426648"/>
                  <a:ext cx="380520" cy="3139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5" name="Ink 24">
                  <a:extLst>
                    <a:ext uri="{FF2B5EF4-FFF2-40B4-BE49-F238E27FC236}">
                      <a16:creationId xmlns:a16="http://schemas.microsoft.com/office/drawing/2014/main" id="{0CC0C687-F3D0-97A5-5F60-E7BE981F5D2F}"/>
                    </a:ext>
                  </a:extLst>
                </p14:cNvPr>
                <p14:cNvContentPartPr/>
                <p14:nvPr/>
              </p14:nvContentPartPr>
              <p14:xfrm>
                <a:off x="5568763" y="2460128"/>
                <a:ext cx="123840" cy="712440"/>
              </p14:xfrm>
            </p:contentPart>
          </mc:Choice>
          <mc:Fallback xmlns="">
            <p:pic>
              <p:nvPicPr>
                <p:cNvPr id="25" name="Ink 24">
                  <a:extLst>
                    <a:ext uri="{FF2B5EF4-FFF2-40B4-BE49-F238E27FC236}">
                      <a16:creationId xmlns:a16="http://schemas.microsoft.com/office/drawing/2014/main" id="{0CC0C687-F3D0-97A5-5F60-E7BE981F5D2F}"/>
                    </a:ext>
                  </a:extLst>
                </p:cNvPr>
                <p:cNvPicPr/>
                <p:nvPr/>
              </p:nvPicPr>
              <p:blipFill>
                <a:blip r:embed="rId17"/>
                <a:stretch>
                  <a:fillRect/>
                </a:stretch>
              </p:blipFill>
              <p:spPr>
                <a:xfrm>
                  <a:off x="5559763" y="2451488"/>
                  <a:ext cx="141480" cy="7300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6" name="Ink 25">
                  <a:extLst>
                    <a:ext uri="{FF2B5EF4-FFF2-40B4-BE49-F238E27FC236}">
                      <a16:creationId xmlns:a16="http://schemas.microsoft.com/office/drawing/2014/main" id="{405930AA-AE14-4A4F-BDBC-2A12CD989FE4}"/>
                    </a:ext>
                  </a:extLst>
                </p14:cNvPr>
                <p14:cNvContentPartPr/>
                <p14:nvPr/>
              </p14:nvContentPartPr>
              <p14:xfrm>
                <a:off x="5719243" y="2551568"/>
                <a:ext cx="981720" cy="262440"/>
              </p14:xfrm>
            </p:contentPart>
          </mc:Choice>
          <mc:Fallback xmlns="">
            <p:pic>
              <p:nvPicPr>
                <p:cNvPr id="26" name="Ink 25">
                  <a:extLst>
                    <a:ext uri="{FF2B5EF4-FFF2-40B4-BE49-F238E27FC236}">
                      <a16:creationId xmlns:a16="http://schemas.microsoft.com/office/drawing/2014/main" id="{405930AA-AE14-4A4F-BDBC-2A12CD989FE4}"/>
                    </a:ext>
                  </a:extLst>
                </p:cNvPr>
                <p:cNvPicPr/>
                <p:nvPr/>
              </p:nvPicPr>
              <p:blipFill>
                <a:blip r:embed="rId19"/>
                <a:stretch>
                  <a:fillRect/>
                </a:stretch>
              </p:blipFill>
              <p:spPr>
                <a:xfrm>
                  <a:off x="5710603" y="2542568"/>
                  <a:ext cx="999360" cy="2800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7" name="Ink 26">
                  <a:extLst>
                    <a:ext uri="{FF2B5EF4-FFF2-40B4-BE49-F238E27FC236}">
                      <a16:creationId xmlns:a16="http://schemas.microsoft.com/office/drawing/2014/main" id="{9D097ABB-2710-CB10-8619-5C67A7018B71}"/>
                    </a:ext>
                  </a:extLst>
                </p14:cNvPr>
                <p14:cNvContentPartPr/>
                <p14:nvPr/>
              </p14:nvContentPartPr>
              <p14:xfrm>
                <a:off x="6492883" y="2630768"/>
                <a:ext cx="95040" cy="72000"/>
              </p14:xfrm>
            </p:contentPart>
          </mc:Choice>
          <mc:Fallback xmlns="">
            <p:pic>
              <p:nvPicPr>
                <p:cNvPr id="27" name="Ink 26">
                  <a:extLst>
                    <a:ext uri="{FF2B5EF4-FFF2-40B4-BE49-F238E27FC236}">
                      <a16:creationId xmlns:a16="http://schemas.microsoft.com/office/drawing/2014/main" id="{9D097ABB-2710-CB10-8619-5C67A7018B71}"/>
                    </a:ext>
                  </a:extLst>
                </p:cNvPr>
                <p:cNvPicPr/>
                <p:nvPr/>
              </p:nvPicPr>
              <p:blipFill>
                <a:blip r:embed="rId21"/>
                <a:stretch>
                  <a:fillRect/>
                </a:stretch>
              </p:blipFill>
              <p:spPr>
                <a:xfrm>
                  <a:off x="6484243" y="2621768"/>
                  <a:ext cx="112680" cy="896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8" name="Ink 27">
                  <a:extLst>
                    <a:ext uri="{FF2B5EF4-FFF2-40B4-BE49-F238E27FC236}">
                      <a16:creationId xmlns:a16="http://schemas.microsoft.com/office/drawing/2014/main" id="{3B21D27C-6DF6-1D32-5229-1860CACEED21}"/>
                    </a:ext>
                  </a:extLst>
                </p14:cNvPr>
                <p14:cNvContentPartPr/>
                <p14:nvPr/>
              </p14:nvContentPartPr>
              <p14:xfrm>
                <a:off x="6217123" y="2622128"/>
                <a:ext cx="28800" cy="2160"/>
              </p14:xfrm>
            </p:contentPart>
          </mc:Choice>
          <mc:Fallback xmlns="">
            <p:pic>
              <p:nvPicPr>
                <p:cNvPr id="28" name="Ink 27">
                  <a:extLst>
                    <a:ext uri="{FF2B5EF4-FFF2-40B4-BE49-F238E27FC236}">
                      <a16:creationId xmlns:a16="http://schemas.microsoft.com/office/drawing/2014/main" id="{3B21D27C-6DF6-1D32-5229-1860CACEED21}"/>
                    </a:ext>
                  </a:extLst>
                </p:cNvPr>
                <p:cNvPicPr/>
                <p:nvPr/>
              </p:nvPicPr>
              <p:blipFill>
                <a:blip r:embed="rId23"/>
                <a:stretch>
                  <a:fillRect/>
                </a:stretch>
              </p:blipFill>
              <p:spPr>
                <a:xfrm>
                  <a:off x="6208123" y="2613488"/>
                  <a:ext cx="46440"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9" name="Ink 28">
                  <a:extLst>
                    <a:ext uri="{FF2B5EF4-FFF2-40B4-BE49-F238E27FC236}">
                      <a16:creationId xmlns:a16="http://schemas.microsoft.com/office/drawing/2014/main" id="{C2903B16-E090-5313-B40A-606BE2410251}"/>
                    </a:ext>
                  </a:extLst>
                </p14:cNvPr>
                <p14:cNvContentPartPr/>
                <p14:nvPr/>
              </p14:nvContentPartPr>
              <p14:xfrm>
                <a:off x="6895363" y="2671448"/>
                <a:ext cx="195120" cy="190080"/>
              </p14:xfrm>
            </p:contentPart>
          </mc:Choice>
          <mc:Fallback xmlns="">
            <p:pic>
              <p:nvPicPr>
                <p:cNvPr id="29" name="Ink 28">
                  <a:extLst>
                    <a:ext uri="{FF2B5EF4-FFF2-40B4-BE49-F238E27FC236}">
                      <a16:creationId xmlns:a16="http://schemas.microsoft.com/office/drawing/2014/main" id="{C2903B16-E090-5313-B40A-606BE2410251}"/>
                    </a:ext>
                  </a:extLst>
                </p:cNvPr>
                <p:cNvPicPr/>
                <p:nvPr/>
              </p:nvPicPr>
              <p:blipFill>
                <a:blip r:embed="rId25"/>
                <a:stretch>
                  <a:fillRect/>
                </a:stretch>
              </p:blipFill>
              <p:spPr>
                <a:xfrm>
                  <a:off x="6886363" y="2662448"/>
                  <a:ext cx="212760" cy="2077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0" name="Ink 29">
                  <a:extLst>
                    <a:ext uri="{FF2B5EF4-FFF2-40B4-BE49-F238E27FC236}">
                      <a16:creationId xmlns:a16="http://schemas.microsoft.com/office/drawing/2014/main" id="{74DD9D21-7899-C8F2-D7F6-E564C2348341}"/>
                    </a:ext>
                  </a:extLst>
                </p14:cNvPr>
                <p14:cNvContentPartPr/>
                <p14:nvPr/>
              </p14:nvContentPartPr>
              <p14:xfrm>
                <a:off x="7112443" y="2603768"/>
                <a:ext cx="576000" cy="216720"/>
              </p14:xfrm>
            </p:contentPart>
          </mc:Choice>
          <mc:Fallback xmlns="">
            <p:pic>
              <p:nvPicPr>
                <p:cNvPr id="30" name="Ink 29">
                  <a:extLst>
                    <a:ext uri="{FF2B5EF4-FFF2-40B4-BE49-F238E27FC236}">
                      <a16:creationId xmlns:a16="http://schemas.microsoft.com/office/drawing/2014/main" id="{74DD9D21-7899-C8F2-D7F6-E564C2348341}"/>
                    </a:ext>
                  </a:extLst>
                </p:cNvPr>
                <p:cNvPicPr/>
                <p:nvPr/>
              </p:nvPicPr>
              <p:blipFill>
                <a:blip r:embed="rId27"/>
                <a:stretch>
                  <a:fillRect/>
                </a:stretch>
              </p:blipFill>
              <p:spPr>
                <a:xfrm>
                  <a:off x="7103803" y="2594768"/>
                  <a:ext cx="593640" cy="234360"/>
                </a:xfrm>
                <a:prstGeom prst="rect">
                  <a:avLst/>
                </a:prstGeom>
              </p:spPr>
            </p:pic>
          </mc:Fallback>
        </mc:AlternateContent>
      </p:grpSp>
      <p:sp>
        <p:nvSpPr>
          <p:cNvPr id="32" name="TextBox 31">
            <a:extLst>
              <a:ext uri="{FF2B5EF4-FFF2-40B4-BE49-F238E27FC236}">
                <a16:creationId xmlns:a16="http://schemas.microsoft.com/office/drawing/2014/main" id="{6ADF28DB-199D-682A-F011-F2A9B6546644}"/>
              </a:ext>
            </a:extLst>
          </p:cNvPr>
          <p:cNvSpPr txBox="1"/>
          <p:nvPr/>
        </p:nvSpPr>
        <p:spPr>
          <a:xfrm>
            <a:off x="1299771" y="4701440"/>
            <a:ext cx="10041951" cy="1569660"/>
          </a:xfrm>
          <a:prstGeom prst="rect">
            <a:avLst/>
          </a:prstGeom>
          <a:noFill/>
        </p:spPr>
        <p:txBody>
          <a:bodyPr wrap="square" rtlCol="0">
            <a:spAutoFit/>
          </a:bodyPr>
          <a:lstStyle/>
          <a:p>
            <a:r>
              <a:rPr lang="en-US" sz="2400" b="1" dirty="0" err="1">
                <a:latin typeface="Times New Roman" panose="02020603050405020304" pitchFamily="18" charset="0"/>
                <a:cs typeface="Times New Roman" panose="02020603050405020304" pitchFamily="18" charset="0"/>
              </a:rPr>
              <a:t>Argmin</a:t>
            </a:r>
            <a:r>
              <a:rPr lang="en-US" sz="2400" b="1" dirty="0">
                <a:latin typeface="Times New Roman" panose="02020603050405020304" pitchFamily="18" charset="0"/>
                <a:cs typeface="Times New Roman" panose="02020603050405020304" pitchFamily="18" charset="0"/>
              </a:rPr>
              <a:t> over gamma</a:t>
            </a:r>
            <a:r>
              <a:rPr lang="en-US" sz="2400" dirty="0">
                <a:latin typeface="Times New Roman" panose="02020603050405020304" pitchFamily="18" charset="0"/>
                <a:cs typeface="Times New Roman" panose="02020603050405020304" pitchFamily="18" charset="0"/>
              </a:rPr>
              <a:t> means we need to find a predicted value that minimizes the sum. To find this, we take the derivative of L and equals it to 0.</a:t>
            </a:r>
          </a:p>
          <a:p>
            <a:r>
              <a:rPr lang="en-US" sz="2400" dirty="0">
                <a:latin typeface="Times New Roman" panose="02020603050405020304" pitchFamily="18" charset="0"/>
                <a:cs typeface="Times New Roman" panose="02020603050405020304" pitchFamily="18" charset="0"/>
              </a:rPr>
              <a:t>In the example covered earlier to find weights, this will give us the average weight.</a:t>
            </a:r>
          </a:p>
        </p:txBody>
      </p:sp>
      <p:grpSp>
        <p:nvGrpSpPr>
          <p:cNvPr id="38" name="Group 37">
            <a:extLst>
              <a:ext uri="{FF2B5EF4-FFF2-40B4-BE49-F238E27FC236}">
                <a16:creationId xmlns:a16="http://schemas.microsoft.com/office/drawing/2014/main" id="{FA532F0A-DCB4-D389-4525-E9B5A41B0C8A}"/>
              </a:ext>
            </a:extLst>
          </p:cNvPr>
          <p:cNvGrpSpPr/>
          <p:nvPr/>
        </p:nvGrpSpPr>
        <p:grpSpPr>
          <a:xfrm>
            <a:off x="4175203" y="1541408"/>
            <a:ext cx="2107440" cy="501120"/>
            <a:chOff x="4175203" y="1541408"/>
            <a:chExt cx="2107440" cy="501120"/>
          </a:xfrm>
        </p:grpSpPr>
        <mc:AlternateContent xmlns:mc="http://schemas.openxmlformats.org/markup-compatibility/2006" xmlns:p14="http://schemas.microsoft.com/office/powerpoint/2010/main">
          <mc:Choice Requires="p14">
            <p:contentPart p14:bwMode="auto" r:id="rId28">
              <p14:nvContentPartPr>
                <p14:cNvPr id="33" name="Ink 32">
                  <a:extLst>
                    <a:ext uri="{FF2B5EF4-FFF2-40B4-BE49-F238E27FC236}">
                      <a16:creationId xmlns:a16="http://schemas.microsoft.com/office/drawing/2014/main" id="{7DE5F039-59AB-15C9-F3B2-5EEEC1C50F23}"/>
                    </a:ext>
                  </a:extLst>
                </p14:cNvPr>
                <p14:cNvContentPartPr/>
                <p14:nvPr/>
              </p14:nvContentPartPr>
              <p14:xfrm>
                <a:off x="4175203" y="1688288"/>
                <a:ext cx="1389960" cy="240120"/>
              </p14:xfrm>
            </p:contentPart>
          </mc:Choice>
          <mc:Fallback xmlns="">
            <p:pic>
              <p:nvPicPr>
                <p:cNvPr id="33" name="Ink 32">
                  <a:extLst>
                    <a:ext uri="{FF2B5EF4-FFF2-40B4-BE49-F238E27FC236}">
                      <a16:creationId xmlns:a16="http://schemas.microsoft.com/office/drawing/2014/main" id="{7DE5F039-59AB-15C9-F3B2-5EEEC1C50F23}"/>
                    </a:ext>
                  </a:extLst>
                </p:cNvPr>
                <p:cNvPicPr/>
                <p:nvPr/>
              </p:nvPicPr>
              <p:blipFill>
                <a:blip r:embed="rId29"/>
                <a:stretch>
                  <a:fillRect/>
                </a:stretch>
              </p:blipFill>
              <p:spPr>
                <a:xfrm>
                  <a:off x="4166203" y="1679288"/>
                  <a:ext cx="1407600" cy="25776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4" name="Ink 33">
                  <a:extLst>
                    <a:ext uri="{FF2B5EF4-FFF2-40B4-BE49-F238E27FC236}">
                      <a16:creationId xmlns:a16="http://schemas.microsoft.com/office/drawing/2014/main" id="{7087B704-1DB7-96F4-0BB5-2D0B37A0FD56}"/>
                    </a:ext>
                  </a:extLst>
                </p14:cNvPr>
                <p14:cNvContentPartPr/>
                <p14:nvPr/>
              </p14:nvContentPartPr>
              <p14:xfrm>
                <a:off x="5901403" y="1557248"/>
                <a:ext cx="17280" cy="214560"/>
              </p14:xfrm>
            </p:contentPart>
          </mc:Choice>
          <mc:Fallback xmlns="">
            <p:pic>
              <p:nvPicPr>
                <p:cNvPr id="34" name="Ink 33">
                  <a:extLst>
                    <a:ext uri="{FF2B5EF4-FFF2-40B4-BE49-F238E27FC236}">
                      <a16:creationId xmlns:a16="http://schemas.microsoft.com/office/drawing/2014/main" id="{7087B704-1DB7-96F4-0BB5-2D0B37A0FD56}"/>
                    </a:ext>
                  </a:extLst>
                </p:cNvPr>
                <p:cNvPicPr/>
                <p:nvPr/>
              </p:nvPicPr>
              <p:blipFill>
                <a:blip r:embed="rId31"/>
                <a:stretch>
                  <a:fillRect/>
                </a:stretch>
              </p:blipFill>
              <p:spPr>
                <a:xfrm>
                  <a:off x="5892403" y="1548248"/>
                  <a:ext cx="34920" cy="2322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5" name="Ink 34">
                  <a:extLst>
                    <a:ext uri="{FF2B5EF4-FFF2-40B4-BE49-F238E27FC236}">
                      <a16:creationId xmlns:a16="http://schemas.microsoft.com/office/drawing/2014/main" id="{AF19D42E-A68C-9FF5-3D96-940781CBADA6}"/>
                    </a:ext>
                  </a:extLst>
                </p14:cNvPr>
                <p14:cNvContentPartPr/>
                <p14:nvPr/>
              </p14:nvContentPartPr>
              <p14:xfrm>
                <a:off x="5805643" y="1794848"/>
                <a:ext cx="165240" cy="20880"/>
              </p14:xfrm>
            </p:contentPart>
          </mc:Choice>
          <mc:Fallback xmlns="">
            <p:pic>
              <p:nvPicPr>
                <p:cNvPr id="35" name="Ink 34">
                  <a:extLst>
                    <a:ext uri="{FF2B5EF4-FFF2-40B4-BE49-F238E27FC236}">
                      <a16:creationId xmlns:a16="http://schemas.microsoft.com/office/drawing/2014/main" id="{AF19D42E-A68C-9FF5-3D96-940781CBADA6}"/>
                    </a:ext>
                  </a:extLst>
                </p:cNvPr>
                <p:cNvPicPr/>
                <p:nvPr/>
              </p:nvPicPr>
              <p:blipFill>
                <a:blip r:embed="rId33"/>
                <a:stretch>
                  <a:fillRect/>
                </a:stretch>
              </p:blipFill>
              <p:spPr>
                <a:xfrm>
                  <a:off x="5796643" y="1786208"/>
                  <a:ext cx="182880" cy="385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6" name="Ink 35">
                  <a:extLst>
                    <a:ext uri="{FF2B5EF4-FFF2-40B4-BE49-F238E27FC236}">
                      <a16:creationId xmlns:a16="http://schemas.microsoft.com/office/drawing/2014/main" id="{B524FFFC-ABFE-1F5D-F5FD-9A1895097281}"/>
                    </a:ext>
                  </a:extLst>
                </p14:cNvPr>
                <p14:cNvContentPartPr/>
                <p14:nvPr/>
              </p14:nvContentPartPr>
              <p14:xfrm>
                <a:off x="5884483" y="1906808"/>
                <a:ext cx="119880" cy="135720"/>
              </p14:xfrm>
            </p:contentPart>
          </mc:Choice>
          <mc:Fallback xmlns="">
            <p:pic>
              <p:nvPicPr>
                <p:cNvPr id="36" name="Ink 35">
                  <a:extLst>
                    <a:ext uri="{FF2B5EF4-FFF2-40B4-BE49-F238E27FC236}">
                      <a16:creationId xmlns:a16="http://schemas.microsoft.com/office/drawing/2014/main" id="{B524FFFC-ABFE-1F5D-F5FD-9A1895097281}"/>
                    </a:ext>
                  </a:extLst>
                </p:cNvPr>
                <p:cNvPicPr/>
                <p:nvPr/>
              </p:nvPicPr>
              <p:blipFill>
                <a:blip r:embed="rId35"/>
                <a:stretch>
                  <a:fillRect/>
                </a:stretch>
              </p:blipFill>
              <p:spPr>
                <a:xfrm>
                  <a:off x="5875483" y="1897808"/>
                  <a:ext cx="137520" cy="15336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37" name="Ink 36">
                  <a:extLst>
                    <a:ext uri="{FF2B5EF4-FFF2-40B4-BE49-F238E27FC236}">
                      <a16:creationId xmlns:a16="http://schemas.microsoft.com/office/drawing/2014/main" id="{F180FC6B-9325-03FC-5AFC-5E81FD17CE34}"/>
                    </a:ext>
                  </a:extLst>
                </p14:cNvPr>
                <p14:cNvContentPartPr/>
                <p14:nvPr/>
              </p14:nvContentPartPr>
              <p14:xfrm>
                <a:off x="6130723" y="1541408"/>
                <a:ext cx="151920" cy="303120"/>
              </p14:xfrm>
            </p:contentPart>
          </mc:Choice>
          <mc:Fallback xmlns="">
            <p:pic>
              <p:nvPicPr>
                <p:cNvPr id="37" name="Ink 36">
                  <a:extLst>
                    <a:ext uri="{FF2B5EF4-FFF2-40B4-BE49-F238E27FC236}">
                      <a16:creationId xmlns:a16="http://schemas.microsoft.com/office/drawing/2014/main" id="{F180FC6B-9325-03FC-5AFC-5E81FD17CE34}"/>
                    </a:ext>
                  </a:extLst>
                </p:cNvPr>
                <p:cNvPicPr/>
                <p:nvPr/>
              </p:nvPicPr>
              <p:blipFill>
                <a:blip r:embed="rId37"/>
                <a:stretch>
                  <a:fillRect/>
                </a:stretch>
              </p:blipFill>
              <p:spPr>
                <a:xfrm>
                  <a:off x="6122083" y="1532408"/>
                  <a:ext cx="169560" cy="320760"/>
                </a:xfrm>
                <a:prstGeom prst="rect">
                  <a:avLst/>
                </a:prstGeom>
              </p:spPr>
            </p:pic>
          </mc:Fallback>
        </mc:AlternateContent>
      </p:grpSp>
      <p:grpSp>
        <p:nvGrpSpPr>
          <p:cNvPr id="63" name="Group 62">
            <a:extLst>
              <a:ext uri="{FF2B5EF4-FFF2-40B4-BE49-F238E27FC236}">
                <a16:creationId xmlns:a16="http://schemas.microsoft.com/office/drawing/2014/main" id="{6866A33B-122F-3D45-D62F-70B03BEE06A2}"/>
              </a:ext>
            </a:extLst>
          </p:cNvPr>
          <p:cNvGrpSpPr/>
          <p:nvPr/>
        </p:nvGrpSpPr>
        <p:grpSpPr>
          <a:xfrm>
            <a:off x="6314683" y="1549328"/>
            <a:ext cx="5758920" cy="601200"/>
            <a:chOff x="6314683" y="1549328"/>
            <a:chExt cx="5758920" cy="601200"/>
          </a:xfrm>
        </p:grpSpPr>
        <mc:AlternateContent xmlns:mc="http://schemas.openxmlformats.org/markup-compatibility/2006" xmlns:p14="http://schemas.microsoft.com/office/powerpoint/2010/main">
          <mc:Choice Requires="p14">
            <p:contentPart p14:bwMode="auto" r:id="rId38">
              <p14:nvContentPartPr>
                <p14:cNvPr id="39" name="Ink 38">
                  <a:extLst>
                    <a:ext uri="{FF2B5EF4-FFF2-40B4-BE49-F238E27FC236}">
                      <a16:creationId xmlns:a16="http://schemas.microsoft.com/office/drawing/2014/main" id="{00AA392D-235D-F613-12E5-0720C0FC933B}"/>
                    </a:ext>
                  </a:extLst>
                </p14:cNvPr>
                <p14:cNvContentPartPr/>
                <p14:nvPr/>
              </p14:nvContentPartPr>
              <p14:xfrm>
                <a:off x="6314683" y="1616288"/>
                <a:ext cx="631800" cy="178920"/>
              </p14:xfrm>
            </p:contentPart>
          </mc:Choice>
          <mc:Fallback xmlns="">
            <p:pic>
              <p:nvPicPr>
                <p:cNvPr id="39" name="Ink 38">
                  <a:extLst>
                    <a:ext uri="{FF2B5EF4-FFF2-40B4-BE49-F238E27FC236}">
                      <a16:creationId xmlns:a16="http://schemas.microsoft.com/office/drawing/2014/main" id="{00AA392D-235D-F613-12E5-0720C0FC933B}"/>
                    </a:ext>
                  </a:extLst>
                </p:cNvPr>
                <p:cNvPicPr/>
                <p:nvPr/>
              </p:nvPicPr>
              <p:blipFill>
                <a:blip r:embed="rId39"/>
                <a:stretch>
                  <a:fillRect/>
                </a:stretch>
              </p:blipFill>
              <p:spPr>
                <a:xfrm>
                  <a:off x="6305683" y="1607648"/>
                  <a:ext cx="649440" cy="19656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40" name="Ink 39">
                  <a:extLst>
                    <a:ext uri="{FF2B5EF4-FFF2-40B4-BE49-F238E27FC236}">
                      <a16:creationId xmlns:a16="http://schemas.microsoft.com/office/drawing/2014/main" id="{461953F1-9AD9-1E38-13DB-125BDA991023}"/>
                    </a:ext>
                  </a:extLst>
                </p14:cNvPr>
                <p14:cNvContentPartPr/>
                <p14:nvPr/>
              </p14:nvContentPartPr>
              <p14:xfrm>
                <a:off x="6533563" y="1684328"/>
                <a:ext cx="144360" cy="14760"/>
              </p14:xfrm>
            </p:contentPart>
          </mc:Choice>
          <mc:Fallback xmlns="">
            <p:pic>
              <p:nvPicPr>
                <p:cNvPr id="40" name="Ink 39">
                  <a:extLst>
                    <a:ext uri="{FF2B5EF4-FFF2-40B4-BE49-F238E27FC236}">
                      <a16:creationId xmlns:a16="http://schemas.microsoft.com/office/drawing/2014/main" id="{461953F1-9AD9-1E38-13DB-125BDA991023}"/>
                    </a:ext>
                  </a:extLst>
                </p:cNvPr>
                <p:cNvPicPr/>
                <p:nvPr/>
              </p:nvPicPr>
              <p:blipFill>
                <a:blip r:embed="rId41"/>
                <a:stretch>
                  <a:fillRect/>
                </a:stretch>
              </p:blipFill>
              <p:spPr>
                <a:xfrm>
                  <a:off x="6524923" y="1675328"/>
                  <a:ext cx="162000" cy="3240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41" name="Ink 40">
                  <a:extLst>
                    <a:ext uri="{FF2B5EF4-FFF2-40B4-BE49-F238E27FC236}">
                      <a16:creationId xmlns:a16="http://schemas.microsoft.com/office/drawing/2014/main" id="{28B198AB-E850-F9ED-EA3E-C08732673301}"/>
                    </a:ext>
                  </a:extLst>
                </p14:cNvPr>
                <p14:cNvContentPartPr/>
                <p14:nvPr/>
              </p14:nvContentPartPr>
              <p14:xfrm>
                <a:off x="7014163" y="1762808"/>
                <a:ext cx="360" cy="78480"/>
              </p14:xfrm>
            </p:contentPart>
          </mc:Choice>
          <mc:Fallback xmlns="">
            <p:pic>
              <p:nvPicPr>
                <p:cNvPr id="41" name="Ink 40">
                  <a:extLst>
                    <a:ext uri="{FF2B5EF4-FFF2-40B4-BE49-F238E27FC236}">
                      <a16:creationId xmlns:a16="http://schemas.microsoft.com/office/drawing/2014/main" id="{28B198AB-E850-F9ED-EA3E-C08732673301}"/>
                    </a:ext>
                  </a:extLst>
                </p:cNvPr>
                <p:cNvPicPr/>
                <p:nvPr/>
              </p:nvPicPr>
              <p:blipFill>
                <a:blip r:embed="rId43"/>
                <a:stretch>
                  <a:fillRect/>
                </a:stretch>
              </p:blipFill>
              <p:spPr>
                <a:xfrm>
                  <a:off x="7005523" y="1753808"/>
                  <a:ext cx="18000" cy="9612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42" name="Ink 41">
                  <a:extLst>
                    <a:ext uri="{FF2B5EF4-FFF2-40B4-BE49-F238E27FC236}">
                      <a16:creationId xmlns:a16="http://schemas.microsoft.com/office/drawing/2014/main" id="{CB2DAF39-23A2-9D5A-4FD2-649DFB45C51F}"/>
                    </a:ext>
                  </a:extLst>
                </p14:cNvPr>
                <p14:cNvContentPartPr/>
                <p14:nvPr/>
              </p14:nvContentPartPr>
              <p14:xfrm>
                <a:off x="7166083" y="1749848"/>
                <a:ext cx="119880" cy="18360"/>
              </p14:xfrm>
            </p:contentPart>
          </mc:Choice>
          <mc:Fallback xmlns="">
            <p:pic>
              <p:nvPicPr>
                <p:cNvPr id="42" name="Ink 41">
                  <a:extLst>
                    <a:ext uri="{FF2B5EF4-FFF2-40B4-BE49-F238E27FC236}">
                      <a16:creationId xmlns:a16="http://schemas.microsoft.com/office/drawing/2014/main" id="{CB2DAF39-23A2-9D5A-4FD2-649DFB45C51F}"/>
                    </a:ext>
                  </a:extLst>
                </p:cNvPr>
                <p:cNvPicPr/>
                <p:nvPr/>
              </p:nvPicPr>
              <p:blipFill>
                <a:blip r:embed="rId45"/>
                <a:stretch>
                  <a:fillRect/>
                </a:stretch>
              </p:blipFill>
              <p:spPr>
                <a:xfrm>
                  <a:off x="7157083" y="1741208"/>
                  <a:ext cx="13752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43" name="Ink 42">
                  <a:extLst>
                    <a:ext uri="{FF2B5EF4-FFF2-40B4-BE49-F238E27FC236}">
                      <a16:creationId xmlns:a16="http://schemas.microsoft.com/office/drawing/2014/main" id="{3623C238-B56B-C5B8-A31C-47AE5BE1E4DB}"/>
                    </a:ext>
                  </a:extLst>
                </p14:cNvPr>
                <p14:cNvContentPartPr/>
                <p14:nvPr/>
              </p14:nvContentPartPr>
              <p14:xfrm>
                <a:off x="7422043" y="1690088"/>
                <a:ext cx="76320" cy="324000"/>
              </p14:xfrm>
            </p:contentPart>
          </mc:Choice>
          <mc:Fallback xmlns="">
            <p:pic>
              <p:nvPicPr>
                <p:cNvPr id="43" name="Ink 42">
                  <a:extLst>
                    <a:ext uri="{FF2B5EF4-FFF2-40B4-BE49-F238E27FC236}">
                      <a16:creationId xmlns:a16="http://schemas.microsoft.com/office/drawing/2014/main" id="{3623C238-B56B-C5B8-A31C-47AE5BE1E4DB}"/>
                    </a:ext>
                  </a:extLst>
                </p:cNvPr>
                <p:cNvPicPr/>
                <p:nvPr/>
              </p:nvPicPr>
              <p:blipFill>
                <a:blip r:embed="rId47"/>
                <a:stretch>
                  <a:fillRect/>
                </a:stretch>
              </p:blipFill>
              <p:spPr>
                <a:xfrm>
                  <a:off x="7413403" y="1681088"/>
                  <a:ext cx="93960" cy="34164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44" name="Ink 43">
                  <a:extLst>
                    <a:ext uri="{FF2B5EF4-FFF2-40B4-BE49-F238E27FC236}">
                      <a16:creationId xmlns:a16="http://schemas.microsoft.com/office/drawing/2014/main" id="{E10F8D6D-235A-D89F-1E2C-6E1CC90348E2}"/>
                    </a:ext>
                  </a:extLst>
                </p14:cNvPr>
                <p14:cNvContentPartPr/>
                <p14:nvPr/>
              </p14:nvContentPartPr>
              <p14:xfrm>
                <a:off x="7503403" y="1622048"/>
                <a:ext cx="451440" cy="204120"/>
              </p14:xfrm>
            </p:contentPart>
          </mc:Choice>
          <mc:Fallback xmlns="">
            <p:pic>
              <p:nvPicPr>
                <p:cNvPr id="44" name="Ink 43">
                  <a:extLst>
                    <a:ext uri="{FF2B5EF4-FFF2-40B4-BE49-F238E27FC236}">
                      <a16:creationId xmlns:a16="http://schemas.microsoft.com/office/drawing/2014/main" id="{E10F8D6D-235A-D89F-1E2C-6E1CC90348E2}"/>
                    </a:ext>
                  </a:extLst>
                </p:cNvPr>
                <p:cNvPicPr/>
                <p:nvPr/>
              </p:nvPicPr>
              <p:blipFill>
                <a:blip r:embed="rId49"/>
                <a:stretch>
                  <a:fillRect/>
                </a:stretch>
              </p:blipFill>
              <p:spPr>
                <a:xfrm>
                  <a:off x="7494403" y="1613048"/>
                  <a:ext cx="469080" cy="22176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45" name="Ink 44">
                  <a:extLst>
                    <a:ext uri="{FF2B5EF4-FFF2-40B4-BE49-F238E27FC236}">
                      <a16:creationId xmlns:a16="http://schemas.microsoft.com/office/drawing/2014/main" id="{3469AC4D-F7FE-C094-6DD4-378972324744}"/>
                    </a:ext>
                  </a:extLst>
                </p14:cNvPr>
                <p14:cNvContentPartPr/>
                <p14:nvPr/>
              </p14:nvContentPartPr>
              <p14:xfrm>
                <a:off x="8029363" y="1780448"/>
                <a:ext cx="2160" cy="104400"/>
              </p14:xfrm>
            </p:contentPart>
          </mc:Choice>
          <mc:Fallback xmlns="">
            <p:pic>
              <p:nvPicPr>
                <p:cNvPr id="45" name="Ink 44">
                  <a:extLst>
                    <a:ext uri="{FF2B5EF4-FFF2-40B4-BE49-F238E27FC236}">
                      <a16:creationId xmlns:a16="http://schemas.microsoft.com/office/drawing/2014/main" id="{3469AC4D-F7FE-C094-6DD4-378972324744}"/>
                    </a:ext>
                  </a:extLst>
                </p:cNvPr>
                <p:cNvPicPr/>
                <p:nvPr/>
              </p:nvPicPr>
              <p:blipFill>
                <a:blip r:embed="rId51"/>
                <a:stretch>
                  <a:fillRect/>
                </a:stretch>
              </p:blipFill>
              <p:spPr>
                <a:xfrm>
                  <a:off x="8020723" y="1771808"/>
                  <a:ext cx="19800" cy="12204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46" name="Ink 45">
                  <a:extLst>
                    <a:ext uri="{FF2B5EF4-FFF2-40B4-BE49-F238E27FC236}">
                      <a16:creationId xmlns:a16="http://schemas.microsoft.com/office/drawing/2014/main" id="{0EA1FCB7-2E24-3656-1936-AF38BE4333E0}"/>
                    </a:ext>
                  </a:extLst>
                </p14:cNvPr>
                <p14:cNvContentPartPr/>
                <p14:nvPr/>
              </p14:nvContentPartPr>
              <p14:xfrm>
                <a:off x="8117923" y="1592528"/>
                <a:ext cx="72720" cy="328320"/>
              </p14:xfrm>
            </p:contentPart>
          </mc:Choice>
          <mc:Fallback xmlns="">
            <p:pic>
              <p:nvPicPr>
                <p:cNvPr id="46" name="Ink 45">
                  <a:extLst>
                    <a:ext uri="{FF2B5EF4-FFF2-40B4-BE49-F238E27FC236}">
                      <a16:creationId xmlns:a16="http://schemas.microsoft.com/office/drawing/2014/main" id="{0EA1FCB7-2E24-3656-1936-AF38BE4333E0}"/>
                    </a:ext>
                  </a:extLst>
                </p:cNvPr>
                <p:cNvPicPr/>
                <p:nvPr/>
              </p:nvPicPr>
              <p:blipFill>
                <a:blip r:embed="rId53"/>
                <a:stretch>
                  <a:fillRect/>
                </a:stretch>
              </p:blipFill>
              <p:spPr>
                <a:xfrm>
                  <a:off x="8109283" y="1583528"/>
                  <a:ext cx="90360" cy="34596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47" name="Ink 46">
                  <a:extLst>
                    <a:ext uri="{FF2B5EF4-FFF2-40B4-BE49-F238E27FC236}">
                      <a16:creationId xmlns:a16="http://schemas.microsoft.com/office/drawing/2014/main" id="{362BFB4D-9040-7A85-DE18-FBAF5E2D1C8E}"/>
                    </a:ext>
                  </a:extLst>
                </p14:cNvPr>
                <p14:cNvContentPartPr/>
                <p14:nvPr/>
              </p14:nvContentPartPr>
              <p14:xfrm>
                <a:off x="8389723" y="1549328"/>
                <a:ext cx="161280" cy="130320"/>
              </p14:xfrm>
            </p:contentPart>
          </mc:Choice>
          <mc:Fallback xmlns="">
            <p:pic>
              <p:nvPicPr>
                <p:cNvPr id="47" name="Ink 46">
                  <a:extLst>
                    <a:ext uri="{FF2B5EF4-FFF2-40B4-BE49-F238E27FC236}">
                      <a16:creationId xmlns:a16="http://schemas.microsoft.com/office/drawing/2014/main" id="{362BFB4D-9040-7A85-DE18-FBAF5E2D1C8E}"/>
                    </a:ext>
                  </a:extLst>
                </p:cNvPr>
                <p:cNvPicPr/>
                <p:nvPr/>
              </p:nvPicPr>
              <p:blipFill>
                <a:blip r:embed="rId55"/>
                <a:stretch>
                  <a:fillRect/>
                </a:stretch>
              </p:blipFill>
              <p:spPr>
                <a:xfrm>
                  <a:off x="8381083" y="1540688"/>
                  <a:ext cx="178920" cy="14796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48" name="Ink 47">
                  <a:extLst>
                    <a:ext uri="{FF2B5EF4-FFF2-40B4-BE49-F238E27FC236}">
                      <a16:creationId xmlns:a16="http://schemas.microsoft.com/office/drawing/2014/main" id="{D63EF7F6-8D82-8CCB-7A9C-64A0FD26019D}"/>
                    </a:ext>
                  </a:extLst>
                </p14:cNvPr>
                <p14:cNvContentPartPr/>
                <p14:nvPr/>
              </p14:nvContentPartPr>
              <p14:xfrm>
                <a:off x="8715883" y="1782968"/>
                <a:ext cx="192960" cy="32760"/>
              </p14:xfrm>
            </p:contentPart>
          </mc:Choice>
          <mc:Fallback xmlns="">
            <p:pic>
              <p:nvPicPr>
                <p:cNvPr id="48" name="Ink 47">
                  <a:extLst>
                    <a:ext uri="{FF2B5EF4-FFF2-40B4-BE49-F238E27FC236}">
                      <a16:creationId xmlns:a16="http://schemas.microsoft.com/office/drawing/2014/main" id="{D63EF7F6-8D82-8CCB-7A9C-64A0FD26019D}"/>
                    </a:ext>
                  </a:extLst>
                </p:cNvPr>
                <p:cNvPicPr/>
                <p:nvPr/>
              </p:nvPicPr>
              <p:blipFill>
                <a:blip r:embed="rId57"/>
                <a:stretch>
                  <a:fillRect/>
                </a:stretch>
              </p:blipFill>
              <p:spPr>
                <a:xfrm>
                  <a:off x="8706883" y="1774328"/>
                  <a:ext cx="210600" cy="5040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49" name="Ink 48">
                  <a:extLst>
                    <a:ext uri="{FF2B5EF4-FFF2-40B4-BE49-F238E27FC236}">
                      <a16:creationId xmlns:a16="http://schemas.microsoft.com/office/drawing/2014/main" id="{DBD6CB9A-8D6E-7FB3-5F7D-6A2C3C786AD8}"/>
                    </a:ext>
                  </a:extLst>
                </p14:cNvPr>
                <p14:cNvContentPartPr/>
                <p14:nvPr/>
              </p14:nvContentPartPr>
              <p14:xfrm>
                <a:off x="8810563" y="1753448"/>
                <a:ext cx="66960" cy="113400"/>
              </p14:xfrm>
            </p:contentPart>
          </mc:Choice>
          <mc:Fallback xmlns="">
            <p:pic>
              <p:nvPicPr>
                <p:cNvPr id="49" name="Ink 48">
                  <a:extLst>
                    <a:ext uri="{FF2B5EF4-FFF2-40B4-BE49-F238E27FC236}">
                      <a16:creationId xmlns:a16="http://schemas.microsoft.com/office/drawing/2014/main" id="{DBD6CB9A-8D6E-7FB3-5F7D-6A2C3C786AD8}"/>
                    </a:ext>
                  </a:extLst>
                </p:cNvPr>
                <p:cNvPicPr/>
                <p:nvPr/>
              </p:nvPicPr>
              <p:blipFill>
                <a:blip r:embed="rId59"/>
                <a:stretch>
                  <a:fillRect/>
                </a:stretch>
              </p:blipFill>
              <p:spPr>
                <a:xfrm>
                  <a:off x="8801563" y="1744808"/>
                  <a:ext cx="84600" cy="13104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50" name="Ink 49">
                  <a:extLst>
                    <a:ext uri="{FF2B5EF4-FFF2-40B4-BE49-F238E27FC236}">
                      <a16:creationId xmlns:a16="http://schemas.microsoft.com/office/drawing/2014/main" id="{08E402F6-1AD7-7F1A-01D0-700EB97C3B43}"/>
                    </a:ext>
                  </a:extLst>
                </p14:cNvPr>
                <p14:cNvContentPartPr/>
                <p14:nvPr/>
              </p14:nvContentPartPr>
              <p14:xfrm>
                <a:off x="9223843" y="1685768"/>
                <a:ext cx="23040" cy="204120"/>
              </p14:xfrm>
            </p:contentPart>
          </mc:Choice>
          <mc:Fallback xmlns="">
            <p:pic>
              <p:nvPicPr>
                <p:cNvPr id="50" name="Ink 49">
                  <a:extLst>
                    <a:ext uri="{FF2B5EF4-FFF2-40B4-BE49-F238E27FC236}">
                      <a16:creationId xmlns:a16="http://schemas.microsoft.com/office/drawing/2014/main" id="{08E402F6-1AD7-7F1A-01D0-700EB97C3B43}"/>
                    </a:ext>
                  </a:extLst>
                </p:cNvPr>
                <p:cNvPicPr/>
                <p:nvPr/>
              </p:nvPicPr>
              <p:blipFill>
                <a:blip r:embed="rId61"/>
                <a:stretch>
                  <a:fillRect/>
                </a:stretch>
              </p:blipFill>
              <p:spPr>
                <a:xfrm>
                  <a:off x="9215203" y="1677128"/>
                  <a:ext cx="40680" cy="22176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51" name="Ink 50">
                  <a:extLst>
                    <a:ext uri="{FF2B5EF4-FFF2-40B4-BE49-F238E27FC236}">
                      <a16:creationId xmlns:a16="http://schemas.microsoft.com/office/drawing/2014/main" id="{3F986E46-597D-A8D9-04F2-5449A9878F8E}"/>
                    </a:ext>
                  </a:extLst>
                </p14:cNvPr>
                <p14:cNvContentPartPr/>
                <p14:nvPr/>
              </p14:nvContentPartPr>
              <p14:xfrm>
                <a:off x="9105403" y="1905728"/>
                <a:ext cx="238320" cy="19800"/>
              </p14:xfrm>
            </p:contentPart>
          </mc:Choice>
          <mc:Fallback xmlns="">
            <p:pic>
              <p:nvPicPr>
                <p:cNvPr id="51" name="Ink 50">
                  <a:extLst>
                    <a:ext uri="{FF2B5EF4-FFF2-40B4-BE49-F238E27FC236}">
                      <a16:creationId xmlns:a16="http://schemas.microsoft.com/office/drawing/2014/main" id="{3F986E46-597D-A8D9-04F2-5449A9878F8E}"/>
                    </a:ext>
                  </a:extLst>
                </p:cNvPr>
                <p:cNvPicPr/>
                <p:nvPr/>
              </p:nvPicPr>
              <p:blipFill>
                <a:blip r:embed="rId63"/>
                <a:stretch>
                  <a:fillRect/>
                </a:stretch>
              </p:blipFill>
              <p:spPr>
                <a:xfrm>
                  <a:off x="9096763" y="1896728"/>
                  <a:ext cx="255960" cy="3744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52" name="Ink 51">
                  <a:extLst>
                    <a:ext uri="{FF2B5EF4-FFF2-40B4-BE49-F238E27FC236}">
                      <a16:creationId xmlns:a16="http://schemas.microsoft.com/office/drawing/2014/main" id="{EB80C519-334E-9F7F-FD30-F7F2B7A79185}"/>
                    </a:ext>
                  </a:extLst>
                </p14:cNvPr>
                <p14:cNvContentPartPr/>
                <p14:nvPr/>
              </p14:nvContentPartPr>
              <p14:xfrm>
                <a:off x="9223843" y="2040728"/>
                <a:ext cx="182520" cy="109800"/>
              </p14:xfrm>
            </p:contentPart>
          </mc:Choice>
          <mc:Fallback xmlns="">
            <p:pic>
              <p:nvPicPr>
                <p:cNvPr id="52" name="Ink 51">
                  <a:extLst>
                    <a:ext uri="{FF2B5EF4-FFF2-40B4-BE49-F238E27FC236}">
                      <a16:creationId xmlns:a16="http://schemas.microsoft.com/office/drawing/2014/main" id="{EB80C519-334E-9F7F-FD30-F7F2B7A79185}"/>
                    </a:ext>
                  </a:extLst>
                </p:cNvPr>
                <p:cNvPicPr/>
                <p:nvPr/>
              </p:nvPicPr>
              <p:blipFill>
                <a:blip r:embed="rId65"/>
                <a:stretch>
                  <a:fillRect/>
                </a:stretch>
              </p:blipFill>
              <p:spPr>
                <a:xfrm>
                  <a:off x="9215203" y="2031728"/>
                  <a:ext cx="200160" cy="12744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53" name="Ink 52">
                  <a:extLst>
                    <a:ext uri="{FF2B5EF4-FFF2-40B4-BE49-F238E27FC236}">
                      <a16:creationId xmlns:a16="http://schemas.microsoft.com/office/drawing/2014/main" id="{FBAAF3B2-6AAC-BEC4-B3D4-3C5E85827C00}"/>
                    </a:ext>
                  </a:extLst>
                </p14:cNvPr>
                <p14:cNvContentPartPr/>
                <p14:nvPr/>
              </p14:nvContentPartPr>
              <p14:xfrm>
                <a:off x="9579163" y="1573808"/>
                <a:ext cx="187560" cy="331200"/>
              </p14:xfrm>
            </p:contentPart>
          </mc:Choice>
          <mc:Fallback xmlns="">
            <p:pic>
              <p:nvPicPr>
                <p:cNvPr id="53" name="Ink 52">
                  <a:extLst>
                    <a:ext uri="{FF2B5EF4-FFF2-40B4-BE49-F238E27FC236}">
                      <a16:creationId xmlns:a16="http://schemas.microsoft.com/office/drawing/2014/main" id="{FBAAF3B2-6AAC-BEC4-B3D4-3C5E85827C00}"/>
                    </a:ext>
                  </a:extLst>
                </p:cNvPr>
                <p:cNvPicPr/>
                <p:nvPr/>
              </p:nvPicPr>
              <p:blipFill>
                <a:blip r:embed="rId67"/>
                <a:stretch>
                  <a:fillRect/>
                </a:stretch>
              </p:blipFill>
              <p:spPr>
                <a:xfrm>
                  <a:off x="9570163" y="1565168"/>
                  <a:ext cx="205200" cy="34884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54" name="Ink 53">
                  <a:extLst>
                    <a:ext uri="{FF2B5EF4-FFF2-40B4-BE49-F238E27FC236}">
                      <a16:creationId xmlns:a16="http://schemas.microsoft.com/office/drawing/2014/main" id="{0B5C947F-6407-2470-E588-86FEC4542902}"/>
                    </a:ext>
                  </a:extLst>
                </p14:cNvPr>
                <p14:cNvContentPartPr/>
                <p14:nvPr/>
              </p14:nvContentPartPr>
              <p14:xfrm>
                <a:off x="9786883" y="1690088"/>
                <a:ext cx="137880" cy="140400"/>
              </p14:xfrm>
            </p:contentPart>
          </mc:Choice>
          <mc:Fallback xmlns="">
            <p:pic>
              <p:nvPicPr>
                <p:cNvPr id="54" name="Ink 53">
                  <a:extLst>
                    <a:ext uri="{FF2B5EF4-FFF2-40B4-BE49-F238E27FC236}">
                      <a16:creationId xmlns:a16="http://schemas.microsoft.com/office/drawing/2014/main" id="{0B5C947F-6407-2470-E588-86FEC4542902}"/>
                    </a:ext>
                  </a:extLst>
                </p:cNvPr>
                <p:cNvPicPr/>
                <p:nvPr/>
              </p:nvPicPr>
              <p:blipFill>
                <a:blip r:embed="rId69"/>
                <a:stretch>
                  <a:fillRect/>
                </a:stretch>
              </p:blipFill>
              <p:spPr>
                <a:xfrm>
                  <a:off x="9777883" y="1681448"/>
                  <a:ext cx="155520" cy="15804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55" name="Ink 54">
                  <a:extLst>
                    <a:ext uri="{FF2B5EF4-FFF2-40B4-BE49-F238E27FC236}">
                      <a16:creationId xmlns:a16="http://schemas.microsoft.com/office/drawing/2014/main" id="{45BDD586-F0EA-245C-8656-EF6EB4257F4D}"/>
                    </a:ext>
                  </a:extLst>
                </p14:cNvPr>
                <p14:cNvContentPartPr/>
                <p14:nvPr/>
              </p14:nvContentPartPr>
              <p14:xfrm>
                <a:off x="9949963" y="1599008"/>
                <a:ext cx="576720" cy="226080"/>
              </p14:xfrm>
            </p:contentPart>
          </mc:Choice>
          <mc:Fallback xmlns="">
            <p:pic>
              <p:nvPicPr>
                <p:cNvPr id="55" name="Ink 54">
                  <a:extLst>
                    <a:ext uri="{FF2B5EF4-FFF2-40B4-BE49-F238E27FC236}">
                      <a16:creationId xmlns:a16="http://schemas.microsoft.com/office/drawing/2014/main" id="{45BDD586-F0EA-245C-8656-EF6EB4257F4D}"/>
                    </a:ext>
                  </a:extLst>
                </p:cNvPr>
                <p:cNvPicPr/>
                <p:nvPr/>
              </p:nvPicPr>
              <p:blipFill>
                <a:blip r:embed="rId71"/>
                <a:stretch>
                  <a:fillRect/>
                </a:stretch>
              </p:blipFill>
              <p:spPr>
                <a:xfrm>
                  <a:off x="9940963" y="1590008"/>
                  <a:ext cx="594360" cy="24372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56" name="Ink 55">
                  <a:extLst>
                    <a:ext uri="{FF2B5EF4-FFF2-40B4-BE49-F238E27FC236}">
                      <a16:creationId xmlns:a16="http://schemas.microsoft.com/office/drawing/2014/main" id="{5149F3C3-EC1F-4164-BA7C-E680C82133C4}"/>
                    </a:ext>
                  </a:extLst>
                </p14:cNvPr>
                <p14:cNvContentPartPr/>
                <p14:nvPr/>
              </p14:nvContentPartPr>
              <p14:xfrm>
                <a:off x="10081723" y="1674968"/>
                <a:ext cx="176760" cy="19080"/>
              </p14:xfrm>
            </p:contentPart>
          </mc:Choice>
          <mc:Fallback xmlns="">
            <p:pic>
              <p:nvPicPr>
                <p:cNvPr id="56" name="Ink 55">
                  <a:extLst>
                    <a:ext uri="{FF2B5EF4-FFF2-40B4-BE49-F238E27FC236}">
                      <a16:creationId xmlns:a16="http://schemas.microsoft.com/office/drawing/2014/main" id="{5149F3C3-EC1F-4164-BA7C-E680C82133C4}"/>
                    </a:ext>
                  </a:extLst>
                </p:cNvPr>
                <p:cNvPicPr/>
                <p:nvPr/>
              </p:nvPicPr>
              <p:blipFill>
                <a:blip r:embed="rId73"/>
                <a:stretch>
                  <a:fillRect/>
                </a:stretch>
              </p:blipFill>
              <p:spPr>
                <a:xfrm>
                  <a:off x="10073083" y="1665968"/>
                  <a:ext cx="19440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57" name="Ink 56">
                  <a:extLst>
                    <a:ext uri="{FF2B5EF4-FFF2-40B4-BE49-F238E27FC236}">
                      <a16:creationId xmlns:a16="http://schemas.microsoft.com/office/drawing/2014/main" id="{8E083D65-B3A6-9B40-44C5-42BAB8DE36D9}"/>
                    </a:ext>
                  </a:extLst>
                </p14:cNvPr>
                <p14:cNvContentPartPr/>
                <p14:nvPr/>
              </p14:nvContentPartPr>
              <p14:xfrm>
                <a:off x="10590763" y="1802768"/>
                <a:ext cx="177480" cy="82080"/>
              </p14:xfrm>
            </p:contentPart>
          </mc:Choice>
          <mc:Fallback xmlns="">
            <p:pic>
              <p:nvPicPr>
                <p:cNvPr id="57" name="Ink 56">
                  <a:extLst>
                    <a:ext uri="{FF2B5EF4-FFF2-40B4-BE49-F238E27FC236}">
                      <a16:creationId xmlns:a16="http://schemas.microsoft.com/office/drawing/2014/main" id="{8E083D65-B3A6-9B40-44C5-42BAB8DE36D9}"/>
                    </a:ext>
                  </a:extLst>
                </p:cNvPr>
                <p:cNvPicPr/>
                <p:nvPr/>
              </p:nvPicPr>
              <p:blipFill>
                <a:blip r:embed="rId75"/>
                <a:stretch>
                  <a:fillRect/>
                </a:stretch>
              </p:blipFill>
              <p:spPr>
                <a:xfrm>
                  <a:off x="10582123" y="1793768"/>
                  <a:ext cx="195120" cy="9972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58" name="Ink 57">
                  <a:extLst>
                    <a:ext uri="{FF2B5EF4-FFF2-40B4-BE49-F238E27FC236}">
                      <a16:creationId xmlns:a16="http://schemas.microsoft.com/office/drawing/2014/main" id="{DCB6422E-B134-486D-44DA-6A358D1AACBB}"/>
                    </a:ext>
                  </a:extLst>
                </p14:cNvPr>
                <p14:cNvContentPartPr/>
                <p14:nvPr/>
              </p14:nvContentPartPr>
              <p14:xfrm>
                <a:off x="10861123" y="1718168"/>
                <a:ext cx="154800" cy="22680"/>
              </p14:xfrm>
            </p:contentPart>
          </mc:Choice>
          <mc:Fallback xmlns="">
            <p:pic>
              <p:nvPicPr>
                <p:cNvPr id="58" name="Ink 57">
                  <a:extLst>
                    <a:ext uri="{FF2B5EF4-FFF2-40B4-BE49-F238E27FC236}">
                      <a16:creationId xmlns:a16="http://schemas.microsoft.com/office/drawing/2014/main" id="{DCB6422E-B134-486D-44DA-6A358D1AACBB}"/>
                    </a:ext>
                  </a:extLst>
                </p:cNvPr>
                <p:cNvPicPr/>
                <p:nvPr/>
              </p:nvPicPr>
              <p:blipFill>
                <a:blip r:embed="rId77"/>
                <a:stretch>
                  <a:fillRect/>
                </a:stretch>
              </p:blipFill>
              <p:spPr>
                <a:xfrm>
                  <a:off x="10852123" y="1709528"/>
                  <a:ext cx="17244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59" name="Ink 58">
                  <a:extLst>
                    <a:ext uri="{FF2B5EF4-FFF2-40B4-BE49-F238E27FC236}">
                      <a16:creationId xmlns:a16="http://schemas.microsoft.com/office/drawing/2014/main" id="{C551FBEF-9A19-F264-E140-01F568BB3BF1}"/>
                    </a:ext>
                  </a:extLst>
                </p14:cNvPr>
                <p14:cNvContentPartPr/>
                <p14:nvPr/>
              </p14:nvContentPartPr>
              <p14:xfrm>
                <a:off x="11134003" y="1655528"/>
                <a:ext cx="159480" cy="489960"/>
              </p14:xfrm>
            </p:contentPart>
          </mc:Choice>
          <mc:Fallback xmlns="">
            <p:pic>
              <p:nvPicPr>
                <p:cNvPr id="59" name="Ink 58">
                  <a:extLst>
                    <a:ext uri="{FF2B5EF4-FFF2-40B4-BE49-F238E27FC236}">
                      <a16:creationId xmlns:a16="http://schemas.microsoft.com/office/drawing/2014/main" id="{C551FBEF-9A19-F264-E140-01F568BB3BF1}"/>
                    </a:ext>
                  </a:extLst>
                </p:cNvPr>
                <p:cNvPicPr/>
                <p:nvPr/>
              </p:nvPicPr>
              <p:blipFill>
                <a:blip r:embed="rId79"/>
                <a:stretch>
                  <a:fillRect/>
                </a:stretch>
              </p:blipFill>
              <p:spPr>
                <a:xfrm>
                  <a:off x="11125363" y="1646888"/>
                  <a:ext cx="177120" cy="50760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60" name="Ink 59">
                  <a:extLst>
                    <a:ext uri="{FF2B5EF4-FFF2-40B4-BE49-F238E27FC236}">
                      <a16:creationId xmlns:a16="http://schemas.microsoft.com/office/drawing/2014/main" id="{44048129-21A8-F8BD-CA47-0F3553B799FA}"/>
                    </a:ext>
                  </a:extLst>
                </p14:cNvPr>
                <p14:cNvContentPartPr/>
                <p14:nvPr/>
              </p14:nvContentPartPr>
              <p14:xfrm>
                <a:off x="11341723" y="1561568"/>
                <a:ext cx="437400" cy="254520"/>
              </p14:xfrm>
            </p:contentPart>
          </mc:Choice>
          <mc:Fallback xmlns="">
            <p:pic>
              <p:nvPicPr>
                <p:cNvPr id="60" name="Ink 59">
                  <a:extLst>
                    <a:ext uri="{FF2B5EF4-FFF2-40B4-BE49-F238E27FC236}">
                      <a16:creationId xmlns:a16="http://schemas.microsoft.com/office/drawing/2014/main" id="{44048129-21A8-F8BD-CA47-0F3553B799FA}"/>
                    </a:ext>
                  </a:extLst>
                </p:cNvPr>
                <p:cNvPicPr/>
                <p:nvPr/>
              </p:nvPicPr>
              <p:blipFill>
                <a:blip r:embed="rId81"/>
                <a:stretch>
                  <a:fillRect/>
                </a:stretch>
              </p:blipFill>
              <p:spPr>
                <a:xfrm>
                  <a:off x="11332723" y="1552568"/>
                  <a:ext cx="455040" cy="27216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61" name="Ink 60">
                  <a:extLst>
                    <a:ext uri="{FF2B5EF4-FFF2-40B4-BE49-F238E27FC236}">
                      <a16:creationId xmlns:a16="http://schemas.microsoft.com/office/drawing/2014/main" id="{4522C643-76EA-D0CB-43DF-0DDBFF1EC037}"/>
                    </a:ext>
                  </a:extLst>
                </p14:cNvPr>
                <p14:cNvContentPartPr/>
                <p14:nvPr/>
              </p14:nvContentPartPr>
              <p14:xfrm>
                <a:off x="11858323" y="1780448"/>
                <a:ext cx="129240" cy="85680"/>
              </p14:xfrm>
            </p:contentPart>
          </mc:Choice>
          <mc:Fallback xmlns="">
            <p:pic>
              <p:nvPicPr>
                <p:cNvPr id="61" name="Ink 60">
                  <a:extLst>
                    <a:ext uri="{FF2B5EF4-FFF2-40B4-BE49-F238E27FC236}">
                      <a16:creationId xmlns:a16="http://schemas.microsoft.com/office/drawing/2014/main" id="{4522C643-76EA-D0CB-43DF-0DDBFF1EC037}"/>
                    </a:ext>
                  </a:extLst>
                </p:cNvPr>
                <p:cNvPicPr/>
                <p:nvPr/>
              </p:nvPicPr>
              <p:blipFill>
                <a:blip r:embed="rId83"/>
                <a:stretch>
                  <a:fillRect/>
                </a:stretch>
              </p:blipFill>
              <p:spPr>
                <a:xfrm>
                  <a:off x="11849323" y="1771808"/>
                  <a:ext cx="146880" cy="10332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62" name="Ink 61">
                  <a:extLst>
                    <a:ext uri="{FF2B5EF4-FFF2-40B4-BE49-F238E27FC236}">
                      <a16:creationId xmlns:a16="http://schemas.microsoft.com/office/drawing/2014/main" id="{C7810597-F789-3485-C48C-4FFD3EC2EEBB}"/>
                    </a:ext>
                  </a:extLst>
                </p14:cNvPr>
                <p14:cNvContentPartPr/>
                <p14:nvPr/>
              </p14:nvContentPartPr>
              <p14:xfrm>
                <a:off x="11945443" y="1579208"/>
                <a:ext cx="128160" cy="367920"/>
              </p14:xfrm>
            </p:contentPart>
          </mc:Choice>
          <mc:Fallback xmlns="">
            <p:pic>
              <p:nvPicPr>
                <p:cNvPr id="62" name="Ink 61">
                  <a:extLst>
                    <a:ext uri="{FF2B5EF4-FFF2-40B4-BE49-F238E27FC236}">
                      <a16:creationId xmlns:a16="http://schemas.microsoft.com/office/drawing/2014/main" id="{C7810597-F789-3485-C48C-4FFD3EC2EEBB}"/>
                    </a:ext>
                  </a:extLst>
                </p:cNvPr>
                <p:cNvPicPr/>
                <p:nvPr/>
              </p:nvPicPr>
              <p:blipFill>
                <a:blip r:embed="rId85"/>
                <a:stretch>
                  <a:fillRect/>
                </a:stretch>
              </p:blipFill>
              <p:spPr>
                <a:xfrm>
                  <a:off x="11936803" y="1570568"/>
                  <a:ext cx="145800" cy="3855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6">
            <p14:nvContentPartPr>
              <p14:cNvPr id="64" name="Ink 63">
                <a:extLst>
                  <a:ext uri="{FF2B5EF4-FFF2-40B4-BE49-F238E27FC236}">
                    <a16:creationId xmlns:a16="http://schemas.microsoft.com/office/drawing/2014/main" id="{2BCFA187-117D-792E-AC79-883D5AF2F39A}"/>
                  </a:ext>
                </a:extLst>
              </p14:cNvPr>
              <p14:cNvContentPartPr/>
              <p14:nvPr/>
            </p14:nvContentPartPr>
            <p14:xfrm>
              <a:off x="12036523" y="1377248"/>
              <a:ext cx="122400" cy="103320"/>
            </p14:xfrm>
          </p:contentPart>
        </mc:Choice>
        <mc:Fallback xmlns="">
          <p:pic>
            <p:nvPicPr>
              <p:cNvPr id="64" name="Ink 63">
                <a:extLst>
                  <a:ext uri="{FF2B5EF4-FFF2-40B4-BE49-F238E27FC236}">
                    <a16:creationId xmlns:a16="http://schemas.microsoft.com/office/drawing/2014/main" id="{2BCFA187-117D-792E-AC79-883D5AF2F39A}"/>
                  </a:ext>
                </a:extLst>
              </p:cNvPr>
              <p:cNvPicPr/>
              <p:nvPr/>
            </p:nvPicPr>
            <p:blipFill>
              <a:blip r:embed="rId87"/>
              <a:stretch>
                <a:fillRect/>
              </a:stretch>
            </p:blipFill>
            <p:spPr>
              <a:xfrm>
                <a:off x="12027523" y="1368248"/>
                <a:ext cx="140040" cy="120960"/>
              </a:xfrm>
              <a:prstGeom prst="rect">
                <a:avLst/>
              </a:prstGeom>
            </p:spPr>
          </p:pic>
        </mc:Fallback>
      </mc:AlternateContent>
      <p:grpSp>
        <p:nvGrpSpPr>
          <p:cNvPr id="68" name="Group 67">
            <a:extLst>
              <a:ext uri="{FF2B5EF4-FFF2-40B4-BE49-F238E27FC236}">
                <a16:creationId xmlns:a16="http://schemas.microsoft.com/office/drawing/2014/main" id="{C17E695E-A305-DE2F-E18F-4FB4ABFE469F}"/>
              </a:ext>
            </a:extLst>
          </p:cNvPr>
          <p:cNvGrpSpPr/>
          <p:nvPr/>
        </p:nvGrpSpPr>
        <p:grpSpPr>
          <a:xfrm>
            <a:off x="9888403" y="2467328"/>
            <a:ext cx="1117080" cy="204840"/>
            <a:chOff x="9888403" y="2467328"/>
            <a:chExt cx="1117080" cy="204840"/>
          </a:xfrm>
        </p:grpSpPr>
        <mc:AlternateContent xmlns:mc="http://schemas.openxmlformats.org/markup-compatibility/2006" xmlns:p14="http://schemas.microsoft.com/office/powerpoint/2010/main">
          <mc:Choice Requires="p14">
            <p:contentPart p14:bwMode="auto" r:id="rId88">
              <p14:nvContentPartPr>
                <p14:cNvPr id="65" name="Ink 64">
                  <a:extLst>
                    <a:ext uri="{FF2B5EF4-FFF2-40B4-BE49-F238E27FC236}">
                      <a16:creationId xmlns:a16="http://schemas.microsoft.com/office/drawing/2014/main" id="{47DC39B7-0E4B-19FD-3071-B85199965DC5}"/>
                    </a:ext>
                  </a:extLst>
                </p14:cNvPr>
                <p14:cNvContentPartPr/>
                <p14:nvPr/>
              </p14:nvContentPartPr>
              <p14:xfrm>
                <a:off x="9888403" y="2467328"/>
                <a:ext cx="255240" cy="198000"/>
              </p14:xfrm>
            </p:contentPart>
          </mc:Choice>
          <mc:Fallback xmlns="">
            <p:pic>
              <p:nvPicPr>
                <p:cNvPr id="65" name="Ink 64">
                  <a:extLst>
                    <a:ext uri="{FF2B5EF4-FFF2-40B4-BE49-F238E27FC236}">
                      <a16:creationId xmlns:a16="http://schemas.microsoft.com/office/drawing/2014/main" id="{47DC39B7-0E4B-19FD-3071-B85199965DC5}"/>
                    </a:ext>
                  </a:extLst>
                </p:cNvPr>
                <p:cNvPicPr/>
                <p:nvPr/>
              </p:nvPicPr>
              <p:blipFill>
                <a:blip r:embed="rId89"/>
                <a:stretch>
                  <a:fillRect/>
                </a:stretch>
              </p:blipFill>
              <p:spPr>
                <a:xfrm>
                  <a:off x="9879763" y="2458328"/>
                  <a:ext cx="272880" cy="21564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66" name="Ink 65">
                  <a:extLst>
                    <a:ext uri="{FF2B5EF4-FFF2-40B4-BE49-F238E27FC236}">
                      <a16:creationId xmlns:a16="http://schemas.microsoft.com/office/drawing/2014/main" id="{6E0AA0AF-DF07-2F33-BD4E-6FEFFBFC33A7}"/>
                    </a:ext>
                  </a:extLst>
                </p14:cNvPr>
                <p14:cNvContentPartPr/>
                <p14:nvPr/>
              </p14:nvContentPartPr>
              <p14:xfrm>
                <a:off x="10268563" y="2642648"/>
                <a:ext cx="332280" cy="29520"/>
              </p14:xfrm>
            </p:contentPart>
          </mc:Choice>
          <mc:Fallback xmlns="">
            <p:pic>
              <p:nvPicPr>
                <p:cNvPr id="66" name="Ink 65">
                  <a:extLst>
                    <a:ext uri="{FF2B5EF4-FFF2-40B4-BE49-F238E27FC236}">
                      <a16:creationId xmlns:a16="http://schemas.microsoft.com/office/drawing/2014/main" id="{6E0AA0AF-DF07-2F33-BD4E-6FEFFBFC33A7}"/>
                    </a:ext>
                  </a:extLst>
                </p:cNvPr>
                <p:cNvPicPr/>
                <p:nvPr/>
              </p:nvPicPr>
              <p:blipFill>
                <a:blip r:embed="rId91"/>
                <a:stretch>
                  <a:fillRect/>
                </a:stretch>
              </p:blipFill>
              <p:spPr>
                <a:xfrm>
                  <a:off x="10259563" y="2634008"/>
                  <a:ext cx="349920" cy="4716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67" name="Ink 66">
                  <a:extLst>
                    <a:ext uri="{FF2B5EF4-FFF2-40B4-BE49-F238E27FC236}">
                      <a16:creationId xmlns:a16="http://schemas.microsoft.com/office/drawing/2014/main" id="{D7271F5D-806D-C6EE-7497-FF13FD118B45}"/>
                    </a:ext>
                  </a:extLst>
                </p14:cNvPr>
                <p14:cNvContentPartPr/>
                <p14:nvPr/>
              </p14:nvContentPartPr>
              <p14:xfrm>
                <a:off x="10754923" y="2597288"/>
                <a:ext cx="250560" cy="45720"/>
              </p14:xfrm>
            </p:contentPart>
          </mc:Choice>
          <mc:Fallback xmlns="">
            <p:pic>
              <p:nvPicPr>
                <p:cNvPr id="67" name="Ink 66">
                  <a:extLst>
                    <a:ext uri="{FF2B5EF4-FFF2-40B4-BE49-F238E27FC236}">
                      <a16:creationId xmlns:a16="http://schemas.microsoft.com/office/drawing/2014/main" id="{D7271F5D-806D-C6EE-7497-FF13FD118B45}"/>
                    </a:ext>
                  </a:extLst>
                </p:cNvPr>
                <p:cNvPicPr/>
                <p:nvPr/>
              </p:nvPicPr>
              <p:blipFill>
                <a:blip r:embed="rId93"/>
                <a:stretch>
                  <a:fillRect/>
                </a:stretch>
              </p:blipFill>
              <p:spPr>
                <a:xfrm>
                  <a:off x="10745923" y="2588648"/>
                  <a:ext cx="268200" cy="63360"/>
                </a:xfrm>
                <a:prstGeom prst="rect">
                  <a:avLst/>
                </a:prstGeom>
              </p:spPr>
            </p:pic>
          </mc:Fallback>
        </mc:AlternateContent>
      </p:grpSp>
      <p:grpSp>
        <p:nvGrpSpPr>
          <p:cNvPr id="73" name="Group 72">
            <a:extLst>
              <a:ext uri="{FF2B5EF4-FFF2-40B4-BE49-F238E27FC236}">
                <a16:creationId xmlns:a16="http://schemas.microsoft.com/office/drawing/2014/main" id="{D9081F4C-09DB-C896-A070-BA9CDCB90552}"/>
              </a:ext>
            </a:extLst>
          </p:cNvPr>
          <p:cNvGrpSpPr/>
          <p:nvPr/>
        </p:nvGrpSpPr>
        <p:grpSpPr>
          <a:xfrm>
            <a:off x="1351363" y="2428808"/>
            <a:ext cx="929520" cy="1135440"/>
            <a:chOff x="1351363" y="2428808"/>
            <a:chExt cx="929520" cy="1135440"/>
          </a:xfrm>
        </p:grpSpPr>
        <mc:AlternateContent xmlns:mc="http://schemas.openxmlformats.org/markup-compatibility/2006" xmlns:p14="http://schemas.microsoft.com/office/powerpoint/2010/main">
          <mc:Choice Requires="p14">
            <p:contentPart p14:bwMode="auto" r:id="rId94">
              <p14:nvContentPartPr>
                <p14:cNvPr id="69" name="Ink 68">
                  <a:extLst>
                    <a:ext uri="{FF2B5EF4-FFF2-40B4-BE49-F238E27FC236}">
                      <a16:creationId xmlns:a16="http://schemas.microsoft.com/office/drawing/2014/main" id="{46E5D658-D2C4-A082-E257-B24A9DE0E6B3}"/>
                    </a:ext>
                  </a:extLst>
                </p14:cNvPr>
                <p14:cNvContentPartPr/>
                <p14:nvPr/>
              </p14:nvContentPartPr>
              <p14:xfrm>
                <a:off x="1542883" y="2428808"/>
                <a:ext cx="738000" cy="141120"/>
              </p14:xfrm>
            </p:contentPart>
          </mc:Choice>
          <mc:Fallback xmlns="">
            <p:pic>
              <p:nvPicPr>
                <p:cNvPr id="69" name="Ink 68">
                  <a:extLst>
                    <a:ext uri="{FF2B5EF4-FFF2-40B4-BE49-F238E27FC236}">
                      <a16:creationId xmlns:a16="http://schemas.microsoft.com/office/drawing/2014/main" id="{46E5D658-D2C4-A082-E257-B24A9DE0E6B3}"/>
                    </a:ext>
                  </a:extLst>
                </p:cNvPr>
                <p:cNvPicPr/>
                <p:nvPr/>
              </p:nvPicPr>
              <p:blipFill>
                <a:blip r:embed="rId95"/>
                <a:stretch>
                  <a:fillRect/>
                </a:stretch>
              </p:blipFill>
              <p:spPr>
                <a:xfrm>
                  <a:off x="1533883" y="2419808"/>
                  <a:ext cx="755640" cy="15876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70" name="Ink 69">
                  <a:extLst>
                    <a:ext uri="{FF2B5EF4-FFF2-40B4-BE49-F238E27FC236}">
                      <a16:creationId xmlns:a16="http://schemas.microsoft.com/office/drawing/2014/main" id="{10AF2900-EFEB-FE91-E78D-A0826905481D}"/>
                    </a:ext>
                  </a:extLst>
                </p14:cNvPr>
                <p14:cNvContentPartPr/>
                <p14:nvPr/>
              </p14:nvContentPartPr>
              <p14:xfrm>
                <a:off x="1627123" y="2601248"/>
                <a:ext cx="153000" cy="345960"/>
              </p14:xfrm>
            </p:contentPart>
          </mc:Choice>
          <mc:Fallback xmlns="">
            <p:pic>
              <p:nvPicPr>
                <p:cNvPr id="70" name="Ink 69">
                  <a:extLst>
                    <a:ext uri="{FF2B5EF4-FFF2-40B4-BE49-F238E27FC236}">
                      <a16:creationId xmlns:a16="http://schemas.microsoft.com/office/drawing/2014/main" id="{10AF2900-EFEB-FE91-E78D-A0826905481D}"/>
                    </a:ext>
                  </a:extLst>
                </p:cNvPr>
                <p:cNvPicPr/>
                <p:nvPr/>
              </p:nvPicPr>
              <p:blipFill>
                <a:blip r:embed="rId97"/>
                <a:stretch>
                  <a:fillRect/>
                </a:stretch>
              </p:blipFill>
              <p:spPr>
                <a:xfrm>
                  <a:off x="1618123" y="2592608"/>
                  <a:ext cx="170640" cy="36360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71" name="Ink 70">
                  <a:extLst>
                    <a:ext uri="{FF2B5EF4-FFF2-40B4-BE49-F238E27FC236}">
                      <a16:creationId xmlns:a16="http://schemas.microsoft.com/office/drawing/2014/main" id="{4DEE7F3C-CF6E-4EA7-B0F6-DFB3E8B31517}"/>
                    </a:ext>
                  </a:extLst>
                </p14:cNvPr>
                <p14:cNvContentPartPr/>
                <p14:nvPr/>
              </p14:nvContentPartPr>
              <p14:xfrm>
                <a:off x="1351363" y="2962328"/>
                <a:ext cx="181440" cy="301680"/>
              </p14:xfrm>
            </p:contentPart>
          </mc:Choice>
          <mc:Fallback xmlns="">
            <p:pic>
              <p:nvPicPr>
                <p:cNvPr id="71" name="Ink 70">
                  <a:extLst>
                    <a:ext uri="{FF2B5EF4-FFF2-40B4-BE49-F238E27FC236}">
                      <a16:creationId xmlns:a16="http://schemas.microsoft.com/office/drawing/2014/main" id="{4DEE7F3C-CF6E-4EA7-B0F6-DFB3E8B31517}"/>
                    </a:ext>
                  </a:extLst>
                </p:cNvPr>
                <p:cNvPicPr/>
                <p:nvPr/>
              </p:nvPicPr>
              <p:blipFill>
                <a:blip r:embed="rId99"/>
                <a:stretch>
                  <a:fillRect/>
                </a:stretch>
              </p:blipFill>
              <p:spPr>
                <a:xfrm>
                  <a:off x="1342363" y="2953688"/>
                  <a:ext cx="199080" cy="31932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72" name="Ink 71">
                  <a:extLst>
                    <a:ext uri="{FF2B5EF4-FFF2-40B4-BE49-F238E27FC236}">
                      <a16:creationId xmlns:a16="http://schemas.microsoft.com/office/drawing/2014/main" id="{EA880982-2099-66A3-134D-73776281AD51}"/>
                    </a:ext>
                  </a:extLst>
                </p14:cNvPr>
                <p14:cNvContentPartPr/>
                <p14:nvPr/>
              </p14:nvContentPartPr>
              <p14:xfrm>
                <a:off x="1519843" y="3035408"/>
                <a:ext cx="497880" cy="528840"/>
              </p14:xfrm>
            </p:contentPart>
          </mc:Choice>
          <mc:Fallback xmlns="">
            <p:pic>
              <p:nvPicPr>
                <p:cNvPr id="72" name="Ink 71">
                  <a:extLst>
                    <a:ext uri="{FF2B5EF4-FFF2-40B4-BE49-F238E27FC236}">
                      <a16:creationId xmlns:a16="http://schemas.microsoft.com/office/drawing/2014/main" id="{EA880982-2099-66A3-134D-73776281AD51}"/>
                    </a:ext>
                  </a:extLst>
                </p:cNvPr>
                <p:cNvPicPr/>
                <p:nvPr/>
              </p:nvPicPr>
              <p:blipFill>
                <a:blip r:embed="rId101"/>
                <a:stretch>
                  <a:fillRect/>
                </a:stretch>
              </p:blipFill>
              <p:spPr>
                <a:xfrm>
                  <a:off x="1511203" y="3026408"/>
                  <a:ext cx="515520" cy="54648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02">
            <p14:nvContentPartPr>
              <p14:cNvPr id="4" name="Ink 3">
                <a:extLst>
                  <a:ext uri="{FF2B5EF4-FFF2-40B4-BE49-F238E27FC236}">
                    <a16:creationId xmlns:a16="http://schemas.microsoft.com/office/drawing/2014/main" id="{CE9EF10B-0DE1-159B-2CF7-5F5C804570CE}"/>
                  </a:ext>
                </a:extLst>
              </p14:cNvPr>
              <p14:cNvContentPartPr/>
              <p14:nvPr/>
            </p14:nvContentPartPr>
            <p14:xfrm>
              <a:off x="1415880" y="1727280"/>
              <a:ext cx="9975240" cy="4636080"/>
            </p14:xfrm>
          </p:contentPart>
        </mc:Choice>
        <mc:Fallback>
          <p:pic>
            <p:nvPicPr>
              <p:cNvPr id="4" name="Ink 3">
                <a:extLst>
                  <a:ext uri="{FF2B5EF4-FFF2-40B4-BE49-F238E27FC236}">
                    <a16:creationId xmlns:a16="http://schemas.microsoft.com/office/drawing/2014/main" id="{CE9EF10B-0DE1-159B-2CF7-5F5C804570CE}"/>
                  </a:ext>
                </a:extLst>
              </p:cNvPr>
              <p:cNvPicPr/>
              <p:nvPr/>
            </p:nvPicPr>
            <p:blipFill>
              <a:blip r:embed="rId103"/>
              <a:stretch>
                <a:fillRect/>
              </a:stretch>
            </p:blipFill>
            <p:spPr>
              <a:xfrm>
                <a:off x="1406520" y="1717920"/>
                <a:ext cx="9993960" cy="4654800"/>
              </a:xfrm>
              <a:prstGeom prst="rect">
                <a:avLst/>
              </a:prstGeom>
            </p:spPr>
          </p:pic>
        </mc:Fallback>
      </mc:AlternateContent>
    </p:spTree>
    <p:extLst>
      <p:ext uri="{BB962C8B-B14F-4D97-AF65-F5344CB8AC3E}">
        <p14:creationId xmlns:p14="http://schemas.microsoft.com/office/powerpoint/2010/main" val="584060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7197" y="0"/>
            <a:ext cx="9173266" cy="1325563"/>
          </a:xfrm>
        </p:spPr>
        <p:txBody>
          <a:bodyPr>
            <a:normAutofit/>
          </a:bodyPr>
          <a:lstStyle/>
          <a:p>
            <a:r>
              <a:rPr lang="en-IN" sz="3200" b="1" dirty="0">
                <a:solidFill>
                  <a:srgbClr val="C00000"/>
                </a:solidFill>
                <a:latin typeface="Times New Roman" pitchFamily="18" charset="0"/>
                <a:cs typeface="Times New Roman" pitchFamily="18" charset="0"/>
              </a:rPr>
              <a:t>Gradient Boosting Algorithm</a:t>
            </a:r>
          </a:p>
        </p:txBody>
      </p:sp>
      <p:cxnSp>
        <p:nvCxnSpPr>
          <p:cNvPr id="3" name="Straight Connector 2">
            <a:extLst>
              <a:ext uri="{FF2B5EF4-FFF2-40B4-BE49-F238E27FC236}">
                <a16:creationId xmlns:a16="http://schemas.microsoft.com/office/drawing/2014/main" id="{9FFC9232-0F3D-BF13-4461-6E51D2C9C5C7}"/>
              </a:ext>
            </a:extLst>
          </p:cNvPr>
          <p:cNvCxnSpPr>
            <a:cxnSpLocks/>
          </p:cNvCxnSpPr>
          <p:nvPr/>
        </p:nvCxnSpPr>
        <p:spPr>
          <a:xfrm>
            <a:off x="876300" y="914400"/>
            <a:ext cx="10515600" cy="0"/>
          </a:xfrm>
          <a:prstGeom prst="line">
            <a:avLst/>
          </a:prstGeom>
          <a:ln>
            <a:solidFill>
              <a:schemeClr val="tx1"/>
            </a:solidFill>
            <a:headEnd type="none"/>
            <a:tailEnd type="none"/>
          </a:ln>
        </p:spPr>
        <p:style>
          <a:lnRef idx="2">
            <a:schemeClr val="accent1"/>
          </a:lnRef>
          <a:fillRef idx="0">
            <a:schemeClr val="accent1"/>
          </a:fillRef>
          <a:effectRef idx="1">
            <a:schemeClr val="accent1"/>
          </a:effectRef>
          <a:fontRef idx="minor">
            <a:schemeClr val="tx1"/>
          </a:fontRef>
        </p:style>
      </p:cxnSp>
      <p:pic>
        <p:nvPicPr>
          <p:cNvPr id="4" name="Picture 3">
            <a:extLst>
              <a:ext uri="{FF2B5EF4-FFF2-40B4-BE49-F238E27FC236}">
                <a16:creationId xmlns:a16="http://schemas.microsoft.com/office/drawing/2014/main" id="{C16F7FB6-E8BD-BF50-00EA-BD2ED7D172AF}"/>
              </a:ext>
            </a:extLst>
          </p:cNvPr>
          <p:cNvPicPr>
            <a:picLocks noChangeAspect="1"/>
          </p:cNvPicPr>
          <p:nvPr/>
        </p:nvPicPr>
        <p:blipFill rotWithShape="1">
          <a:blip r:embed="rId3"/>
          <a:srcRect l="3439" t="30858" b="4828"/>
          <a:stretch/>
        </p:blipFill>
        <p:spPr>
          <a:xfrm>
            <a:off x="355647" y="1536492"/>
            <a:ext cx="11480705" cy="4407108"/>
          </a:xfrm>
          <a:prstGeom prst="rect">
            <a:avLst/>
          </a:prstGeom>
        </p:spPr>
      </p:pic>
      <p:grpSp>
        <p:nvGrpSpPr>
          <p:cNvPr id="14" name="Group 13">
            <a:extLst>
              <a:ext uri="{FF2B5EF4-FFF2-40B4-BE49-F238E27FC236}">
                <a16:creationId xmlns:a16="http://schemas.microsoft.com/office/drawing/2014/main" id="{ABCA0381-98B8-A4E7-FE74-269F35DE5C54}"/>
              </a:ext>
            </a:extLst>
          </p:cNvPr>
          <p:cNvGrpSpPr/>
          <p:nvPr/>
        </p:nvGrpSpPr>
        <p:grpSpPr>
          <a:xfrm>
            <a:off x="1209883" y="1156568"/>
            <a:ext cx="1833840" cy="576000"/>
            <a:chOff x="1209883" y="1156568"/>
            <a:chExt cx="1833840" cy="576000"/>
          </a:xfrm>
        </p:grpSpPr>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19C2921D-246E-A10A-08AF-FC3365C709DF}"/>
                    </a:ext>
                  </a:extLst>
                </p14:cNvPr>
                <p14:cNvContentPartPr/>
                <p14:nvPr/>
              </p14:nvContentPartPr>
              <p14:xfrm>
                <a:off x="1209883" y="1360328"/>
                <a:ext cx="397440" cy="328680"/>
              </p14:xfrm>
            </p:contentPart>
          </mc:Choice>
          <mc:Fallback xmlns="">
            <p:pic>
              <p:nvPicPr>
                <p:cNvPr id="5" name="Ink 4">
                  <a:extLst>
                    <a:ext uri="{FF2B5EF4-FFF2-40B4-BE49-F238E27FC236}">
                      <a16:creationId xmlns:a16="http://schemas.microsoft.com/office/drawing/2014/main" id="{19C2921D-246E-A10A-08AF-FC3365C709DF}"/>
                    </a:ext>
                  </a:extLst>
                </p:cNvPr>
                <p:cNvPicPr/>
                <p:nvPr/>
              </p:nvPicPr>
              <p:blipFill>
                <a:blip r:embed="rId5"/>
                <a:stretch>
                  <a:fillRect/>
                </a:stretch>
              </p:blipFill>
              <p:spPr>
                <a:xfrm>
                  <a:off x="1201243" y="1351328"/>
                  <a:ext cx="415080" cy="3463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42A08C4C-FE60-985B-D065-71463793E53E}"/>
                    </a:ext>
                  </a:extLst>
                </p14:cNvPr>
                <p14:cNvContentPartPr/>
                <p14:nvPr/>
              </p14:nvContentPartPr>
              <p14:xfrm>
                <a:off x="1766443" y="1277888"/>
                <a:ext cx="251280" cy="102960"/>
              </p14:xfrm>
            </p:contentPart>
          </mc:Choice>
          <mc:Fallback xmlns="">
            <p:pic>
              <p:nvPicPr>
                <p:cNvPr id="7" name="Ink 6">
                  <a:extLst>
                    <a:ext uri="{FF2B5EF4-FFF2-40B4-BE49-F238E27FC236}">
                      <a16:creationId xmlns:a16="http://schemas.microsoft.com/office/drawing/2014/main" id="{42A08C4C-FE60-985B-D065-71463793E53E}"/>
                    </a:ext>
                  </a:extLst>
                </p:cNvPr>
                <p:cNvPicPr/>
                <p:nvPr/>
              </p:nvPicPr>
              <p:blipFill>
                <a:blip r:embed="rId7"/>
                <a:stretch>
                  <a:fillRect/>
                </a:stretch>
              </p:blipFill>
              <p:spPr>
                <a:xfrm>
                  <a:off x="1757803" y="1269248"/>
                  <a:ext cx="268920" cy="1206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9" name="Ink 8">
                  <a:extLst>
                    <a:ext uri="{FF2B5EF4-FFF2-40B4-BE49-F238E27FC236}">
                      <a16:creationId xmlns:a16="http://schemas.microsoft.com/office/drawing/2014/main" id="{9AC50E67-8445-4E76-7C9D-0359567F7AEA}"/>
                    </a:ext>
                  </a:extLst>
                </p14:cNvPr>
                <p14:cNvContentPartPr/>
                <p14:nvPr/>
              </p14:nvContentPartPr>
              <p14:xfrm>
                <a:off x="2095483" y="1343048"/>
                <a:ext cx="20160" cy="1080"/>
              </p14:xfrm>
            </p:contentPart>
          </mc:Choice>
          <mc:Fallback xmlns="">
            <p:pic>
              <p:nvPicPr>
                <p:cNvPr id="9" name="Ink 8">
                  <a:extLst>
                    <a:ext uri="{FF2B5EF4-FFF2-40B4-BE49-F238E27FC236}">
                      <a16:creationId xmlns:a16="http://schemas.microsoft.com/office/drawing/2014/main" id="{9AC50E67-8445-4E76-7C9D-0359567F7AEA}"/>
                    </a:ext>
                  </a:extLst>
                </p:cNvPr>
                <p:cNvPicPr/>
                <p:nvPr/>
              </p:nvPicPr>
              <p:blipFill>
                <a:blip r:embed="rId9"/>
                <a:stretch>
                  <a:fillRect/>
                </a:stretch>
              </p:blipFill>
              <p:spPr>
                <a:xfrm>
                  <a:off x="2086483" y="1334408"/>
                  <a:ext cx="37800" cy="187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1" name="Ink 10">
                  <a:extLst>
                    <a:ext uri="{FF2B5EF4-FFF2-40B4-BE49-F238E27FC236}">
                      <a16:creationId xmlns:a16="http://schemas.microsoft.com/office/drawing/2014/main" id="{4B000988-D359-B53B-C4B1-ADDD3A353DA5}"/>
                    </a:ext>
                  </a:extLst>
                </p14:cNvPr>
                <p14:cNvContentPartPr/>
                <p14:nvPr/>
              </p14:nvContentPartPr>
              <p14:xfrm>
                <a:off x="2213203" y="1198688"/>
                <a:ext cx="224640" cy="533880"/>
              </p14:xfrm>
            </p:contentPart>
          </mc:Choice>
          <mc:Fallback xmlns="">
            <p:pic>
              <p:nvPicPr>
                <p:cNvPr id="11" name="Ink 10">
                  <a:extLst>
                    <a:ext uri="{FF2B5EF4-FFF2-40B4-BE49-F238E27FC236}">
                      <a16:creationId xmlns:a16="http://schemas.microsoft.com/office/drawing/2014/main" id="{4B000988-D359-B53B-C4B1-ADDD3A353DA5}"/>
                    </a:ext>
                  </a:extLst>
                </p:cNvPr>
                <p:cNvPicPr/>
                <p:nvPr/>
              </p:nvPicPr>
              <p:blipFill>
                <a:blip r:embed="rId11"/>
                <a:stretch>
                  <a:fillRect/>
                </a:stretch>
              </p:blipFill>
              <p:spPr>
                <a:xfrm>
                  <a:off x="2204563" y="1190048"/>
                  <a:ext cx="242280" cy="5515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2" name="Ink 11">
                  <a:extLst>
                    <a:ext uri="{FF2B5EF4-FFF2-40B4-BE49-F238E27FC236}">
                      <a16:creationId xmlns:a16="http://schemas.microsoft.com/office/drawing/2014/main" id="{952F13E0-42E4-48CF-4B0A-9294F1CD6D58}"/>
                    </a:ext>
                  </a:extLst>
                </p14:cNvPr>
                <p14:cNvContentPartPr/>
                <p14:nvPr/>
              </p14:nvContentPartPr>
              <p14:xfrm>
                <a:off x="2428123" y="1156568"/>
                <a:ext cx="205560" cy="250200"/>
              </p14:xfrm>
            </p:contentPart>
          </mc:Choice>
          <mc:Fallback xmlns="">
            <p:pic>
              <p:nvPicPr>
                <p:cNvPr id="12" name="Ink 11">
                  <a:extLst>
                    <a:ext uri="{FF2B5EF4-FFF2-40B4-BE49-F238E27FC236}">
                      <a16:creationId xmlns:a16="http://schemas.microsoft.com/office/drawing/2014/main" id="{952F13E0-42E4-48CF-4B0A-9294F1CD6D58}"/>
                    </a:ext>
                  </a:extLst>
                </p:cNvPr>
                <p:cNvPicPr/>
                <p:nvPr/>
              </p:nvPicPr>
              <p:blipFill>
                <a:blip r:embed="rId13"/>
                <a:stretch>
                  <a:fillRect/>
                </a:stretch>
              </p:blipFill>
              <p:spPr>
                <a:xfrm>
                  <a:off x="2419123" y="1147928"/>
                  <a:ext cx="223200" cy="2678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3" name="Ink 12">
                  <a:extLst>
                    <a:ext uri="{FF2B5EF4-FFF2-40B4-BE49-F238E27FC236}">
                      <a16:creationId xmlns:a16="http://schemas.microsoft.com/office/drawing/2014/main" id="{37E9E57A-A39B-FCF3-2AF8-E9FB3F0A408F}"/>
                    </a:ext>
                  </a:extLst>
                </p14:cNvPr>
                <p14:cNvContentPartPr/>
                <p14:nvPr/>
              </p14:nvContentPartPr>
              <p14:xfrm>
                <a:off x="2618563" y="1313528"/>
                <a:ext cx="425160" cy="142560"/>
              </p14:xfrm>
            </p:contentPart>
          </mc:Choice>
          <mc:Fallback xmlns="">
            <p:pic>
              <p:nvPicPr>
                <p:cNvPr id="13" name="Ink 12">
                  <a:extLst>
                    <a:ext uri="{FF2B5EF4-FFF2-40B4-BE49-F238E27FC236}">
                      <a16:creationId xmlns:a16="http://schemas.microsoft.com/office/drawing/2014/main" id="{37E9E57A-A39B-FCF3-2AF8-E9FB3F0A408F}"/>
                    </a:ext>
                  </a:extLst>
                </p:cNvPr>
                <p:cNvPicPr/>
                <p:nvPr/>
              </p:nvPicPr>
              <p:blipFill>
                <a:blip r:embed="rId15"/>
                <a:stretch>
                  <a:fillRect/>
                </a:stretch>
              </p:blipFill>
              <p:spPr>
                <a:xfrm>
                  <a:off x="2609923" y="1304528"/>
                  <a:ext cx="442800" cy="1602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6">
            <p14:nvContentPartPr>
              <p14:cNvPr id="6" name="Ink 5">
                <a:extLst>
                  <a:ext uri="{FF2B5EF4-FFF2-40B4-BE49-F238E27FC236}">
                    <a16:creationId xmlns:a16="http://schemas.microsoft.com/office/drawing/2014/main" id="{D371B5A9-8547-466E-0530-D74A33B0C4D0}"/>
                  </a:ext>
                </a:extLst>
              </p14:cNvPr>
              <p14:cNvContentPartPr/>
              <p14:nvPr/>
            </p14:nvContentPartPr>
            <p14:xfrm>
              <a:off x="1714320" y="805680"/>
              <a:ext cx="6881760" cy="2217960"/>
            </p14:xfrm>
          </p:contentPart>
        </mc:Choice>
        <mc:Fallback>
          <p:pic>
            <p:nvPicPr>
              <p:cNvPr id="6" name="Ink 5">
                <a:extLst>
                  <a:ext uri="{FF2B5EF4-FFF2-40B4-BE49-F238E27FC236}">
                    <a16:creationId xmlns:a16="http://schemas.microsoft.com/office/drawing/2014/main" id="{D371B5A9-8547-466E-0530-D74A33B0C4D0}"/>
                  </a:ext>
                </a:extLst>
              </p:cNvPr>
              <p:cNvPicPr/>
              <p:nvPr/>
            </p:nvPicPr>
            <p:blipFill>
              <a:blip r:embed="rId17"/>
              <a:stretch>
                <a:fillRect/>
              </a:stretch>
            </p:blipFill>
            <p:spPr>
              <a:xfrm>
                <a:off x="1704960" y="796320"/>
                <a:ext cx="6900480" cy="2236680"/>
              </a:xfrm>
              <a:prstGeom prst="rect">
                <a:avLst/>
              </a:prstGeom>
            </p:spPr>
          </p:pic>
        </mc:Fallback>
      </mc:AlternateContent>
    </p:spTree>
    <p:extLst>
      <p:ext uri="{BB962C8B-B14F-4D97-AF65-F5344CB8AC3E}">
        <p14:creationId xmlns:p14="http://schemas.microsoft.com/office/powerpoint/2010/main" val="10143326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7197" y="0"/>
            <a:ext cx="9173266" cy="1325563"/>
          </a:xfrm>
        </p:spPr>
        <p:txBody>
          <a:bodyPr>
            <a:normAutofit/>
          </a:bodyPr>
          <a:lstStyle/>
          <a:p>
            <a:r>
              <a:rPr lang="en-IN" sz="3200" b="1" dirty="0">
                <a:solidFill>
                  <a:srgbClr val="C00000"/>
                </a:solidFill>
                <a:latin typeface="Times New Roman" pitchFamily="18" charset="0"/>
                <a:cs typeface="Times New Roman" pitchFamily="18" charset="0"/>
              </a:rPr>
              <a:t>Gradient Boosting Algorithm</a:t>
            </a:r>
          </a:p>
        </p:txBody>
      </p:sp>
      <p:cxnSp>
        <p:nvCxnSpPr>
          <p:cNvPr id="3" name="Straight Connector 2">
            <a:extLst>
              <a:ext uri="{FF2B5EF4-FFF2-40B4-BE49-F238E27FC236}">
                <a16:creationId xmlns:a16="http://schemas.microsoft.com/office/drawing/2014/main" id="{9FFC9232-0F3D-BF13-4461-6E51D2C9C5C7}"/>
              </a:ext>
            </a:extLst>
          </p:cNvPr>
          <p:cNvCxnSpPr>
            <a:cxnSpLocks/>
          </p:cNvCxnSpPr>
          <p:nvPr/>
        </p:nvCxnSpPr>
        <p:spPr>
          <a:xfrm>
            <a:off x="876300" y="914400"/>
            <a:ext cx="10515600" cy="0"/>
          </a:xfrm>
          <a:prstGeom prst="line">
            <a:avLst/>
          </a:prstGeom>
          <a:ln>
            <a:solidFill>
              <a:schemeClr val="tx1"/>
            </a:solidFill>
            <a:headEnd type="none"/>
            <a:tailEnd type="none"/>
          </a:ln>
        </p:spPr>
        <p:style>
          <a:lnRef idx="2">
            <a:schemeClr val="accent1"/>
          </a:lnRef>
          <a:fillRef idx="0">
            <a:schemeClr val="accent1"/>
          </a:fillRef>
          <a:effectRef idx="1">
            <a:schemeClr val="accent1"/>
          </a:effectRef>
          <a:fontRef idx="minor">
            <a:schemeClr val="tx1"/>
          </a:fontRef>
        </p:style>
      </p:cxnSp>
      <p:pic>
        <p:nvPicPr>
          <p:cNvPr id="8" name="Picture 7">
            <a:extLst>
              <a:ext uri="{FF2B5EF4-FFF2-40B4-BE49-F238E27FC236}">
                <a16:creationId xmlns:a16="http://schemas.microsoft.com/office/drawing/2014/main" id="{B5433990-E91A-99C6-AC09-4D80BA0D155A}"/>
              </a:ext>
            </a:extLst>
          </p:cNvPr>
          <p:cNvPicPr>
            <a:picLocks noChangeAspect="1"/>
          </p:cNvPicPr>
          <p:nvPr/>
        </p:nvPicPr>
        <p:blipFill>
          <a:blip r:embed="rId3"/>
          <a:stretch>
            <a:fillRect/>
          </a:stretch>
        </p:blipFill>
        <p:spPr>
          <a:xfrm>
            <a:off x="1007197" y="1325563"/>
            <a:ext cx="5591955" cy="1247949"/>
          </a:xfrm>
          <a:prstGeom prst="rect">
            <a:avLst/>
          </a:prstGeom>
        </p:spPr>
      </p:pic>
      <p:grpSp>
        <p:nvGrpSpPr>
          <p:cNvPr id="49" name="Group 48">
            <a:extLst>
              <a:ext uri="{FF2B5EF4-FFF2-40B4-BE49-F238E27FC236}">
                <a16:creationId xmlns:a16="http://schemas.microsoft.com/office/drawing/2014/main" id="{F838DF5E-BA53-FCED-8D5B-52869ED0796B}"/>
              </a:ext>
            </a:extLst>
          </p:cNvPr>
          <p:cNvGrpSpPr/>
          <p:nvPr/>
        </p:nvGrpSpPr>
        <p:grpSpPr>
          <a:xfrm>
            <a:off x="8999203" y="2880968"/>
            <a:ext cx="2644200" cy="755640"/>
            <a:chOff x="8999203" y="2880968"/>
            <a:chExt cx="2644200" cy="755640"/>
          </a:xfrm>
        </p:grpSpPr>
        <mc:AlternateContent xmlns:mc="http://schemas.openxmlformats.org/markup-compatibility/2006" xmlns:p14="http://schemas.microsoft.com/office/powerpoint/2010/main">
          <mc:Choice Requires="p14">
            <p:contentPart p14:bwMode="auto" r:id="rId4">
              <p14:nvContentPartPr>
                <p14:cNvPr id="34" name="Ink 33">
                  <a:extLst>
                    <a:ext uri="{FF2B5EF4-FFF2-40B4-BE49-F238E27FC236}">
                      <a16:creationId xmlns:a16="http://schemas.microsoft.com/office/drawing/2014/main" id="{79858577-B2EA-4870-FE4C-38DB6CB5CA93}"/>
                    </a:ext>
                  </a:extLst>
                </p14:cNvPr>
                <p14:cNvContentPartPr/>
                <p14:nvPr/>
              </p14:nvContentPartPr>
              <p14:xfrm>
                <a:off x="8999203" y="2880968"/>
                <a:ext cx="68400" cy="755640"/>
              </p14:xfrm>
            </p:contentPart>
          </mc:Choice>
          <mc:Fallback xmlns="">
            <p:pic>
              <p:nvPicPr>
                <p:cNvPr id="34" name="Ink 33">
                  <a:extLst>
                    <a:ext uri="{FF2B5EF4-FFF2-40B4-BE49-F238E27FC236}">
                      <a16:creationId xmlns:a16="http://schemas.microsoft.com/office/drawing/2014/main" id="{79858577-B2EA-4870-FE4C-38DB6CB5CA93}"/>
                    </a:ext>
                  </a:extLst>
                </p:cNvPr>
                <p:cNvPicPr/>
                <p:nvPr/>
              </p:nvPicPr>
              <p:blipFill>
                <a:blip r:embed="rId5"/>
                <a:stretch>
                  <a:fillRect/>
                </a:stretch>
              </p:blipFill>
              <p:spPr>
                <a:xfrm>
                  <a:off x="8990563" y="2872328"/>
                  <a:ext cx="86040" cy="7732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35" name="Ink 34">
                  <a:extLst>
                    <a:ext uri="{FF2B5EF4-FFF2-40B4-BE49-F238E27FC236}">
                      <a16:creationId xmlns:a16="http://schemas.microsoft.com/office/drawing/2014/main" id="{4CC2CD4B-774F-BAFA-02B4-32BE036A1474}"/>
                    </a:ext>
                  </a:extLst>
                </p14:cNvPr>
                <p14:cNvContentPartPr/>
                <p14:nvPr/>
              </p14:nvContentPartPr>
              <p14:xfrm>
                <a:off x="9075163" y="3096968"/>
                <a:ext cx="126720" cy="153000"/>
              </p14:xfrm>
            </p:contentPart>
          </mc:Choice>
          <mc:Fallback xmlns="">
            <p:pic>
              <p:nvPicPr>
                <p:cNvPr id="35" name="Ink 34">
                  <a:extLst>
                    <a:ext uri="{FF2B5EF4-FFF2-40B4-BE49-F238E27FC236}">
                      <a16:creationId xmlns:a16="http://schemas.microsoft.com/office/drawing/2014/main" id="{4CC2CD4B-774F-BAFA-02B4-32BE036A1474}"/>
                    </a:ext>
                  </a:extLst>
                </p:cNvPr>
                <p:cNvPicPr/>
                <p:nvPr/>
              </p:nvPicPr>
              <p:blipFill>
                <a:blip r:embed="rId7"/>
                <a:stretch>
                  <a:fillRect/>
                </a:stretch>
              </p:blipFill>
              <p:spPr>
                <a:xfrm>
                  <a:off x="9066523" y="3088328"/>
                  <a:ext cx="144360" cy="1706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36" name="Ink 35">
                  <a:extLst>
                    <a:ext uri="{FF2B5EF4-FFF2-40B4-BE49-F238E27FC236}">
                      <a16:creationId xmlns:a16="http://schemas.microsoft.com/office/drawing/2014/main" id="{F4D441B4-0963-7A49-B705-51C4770F4876}"/>
                    </a:ext>
                  </a:extLst>
                </p14:cNvPr>
                <p14:cNvContentPartPr/>
                <p14:nvPr/>
              </p14:nvContentPartPr>
              <p14:xfrm>
                <a:off x="9207643" y="3009488"/>
                <a:ext cx="524520" cy="242640"/>
              </p14:xfrm>
            </p:contentPart>
          </mc:Choice>
          <mc:Fallback xmlns="">
            <p:pic>
              <p:nvPicPr>
                <p:cNvPr id="36" name="Ink 35">
                  <a:extLst>
                    <a:ext uri="{FF2B5EF4-FFF2-40B4-BE49-F238E27FC236}">
                      <a16:creationId xmlns:a16="http://schemas.microsoft.com/office/drawing/2014/main" id="{F4D441B4-0963-7A49-B705-51C4770F4876}"/>
                    </a:ext>
                  </a:extLst>
                </p:cNvPr>
                <p:cNvPicPr/>
                <p:nvPr/>
              </p:nvPicPr>
              <p:blipFill>
                <a:blip r:embed="rId9"/>
                <a:stretch>
                  <a:fillRect/>
                </a:stretch>
              </p:blipFill>
              <p:spPr>
                <a:xfrm>
                  <a:off x="9199003" y="3000848"/>
                  <a:ext cx="542160" cy="2602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37" name="Ink 36">
                  <a:extLst>
                    <a:ext uri="{FF2B5EF4-FFF2-40B4-BE49-F238E27FC236}">
                      <a16:creationId xmlns:a16="http://schemas.microsoft.com/office/drawing/2014/main" id="{CE74AE24-A3C8-96DB-C22A-54E28E7A3F6C}"/>
                    </a:ext>
                  </a:extLst>
                </p14:cNvPr>
                <p14:cNvContentPartPr/>
                <p14:nvPr/>
              </p14:nvContentPartPr>
              <p14:xfrm>
                <a:off x="9743323" y="2997248"/>
                <a:ext cx="45720" cy="48240"/>
              </p14:xfrm>
            </p:contentPart>
          </mc:Choice>
          <mc:Fallback xmlns="">
            <p:pic>
              <p:nvPicPr>
                <p:cNvPr id="37" name="Ink 36">
                  <a:extLst>
                    <a:ext uri="{FF2B5EF4-FFF2-40B4-BE49-F238E27FC236}">
                      <a16:creationId xmlns:a16="http://schemas.microsoft.com/office/drawing/2014/main" id="{CE74AE24-A3C8-96DB-C22A-54E28E7A3F6C}"/>
                    </a:ext>
                  </a:extLst>
                </p:cNvPr>
                <p:cNvPicPr/>
                <p:nvPr/>
              </p:nvPicPr>
              <p:blipFill>
                <a:blip r:embed="rId11"/>
                <a:stretch>
                  <a:fillRect/>
                </a:stretch>
              </p:blipFill>
              <p:spPr>
                <a:xfrm>
                  <a:off x="9734683" y="2988608"/>
                  <a:ext cx="63360" cy="658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8" name="Ink 37">
                  <a:extLst>
                    <a:ext uri="{FF2B5EF4-FFF2-40B4-BE49-F238E27FC236}">
                      <a16:creationId xmlns:a16="http://schemas.microsoft.com/office/drawing/2014/main" id="{CD0F74A3-9A5B-D597-0E2D-9D223099ADFE}"/>
                    </a:ext>
                  </a:extLst>
                </p14:cNvPr>
                <p14:cNvContentPartPr/>
                <p14:nvPr/>
              </p14:nvContentPartPr>
              <p14:xfrm>
                <a:off x="9853483" y="2973488"/>
                <a:ext cx="619920" cy="257400"/>
              </p14:xfrm>
            </p:contentPart>
          </mc:Choice>
          <mc:Fallback xmlns="">
            <p:pic>
              <p:nvPicPr>
                <p:cNvPr id="38" name="Ink 37">
                  <a:extLst>
                    <a:ext uri="{FF2B5EF4-FFF2-40B4-BE49-F238E27FC236}">
                      <a16:creationId xmlns:a16="http://schemas.microsoft.com/office/drawing/2014/main" id="{CD0F74A3-9A5B-D597-0E2D-9D223099ADFE}"/>
                    </a:ext>
                  </a:extLst>
                </p:cNvPr>
                <p:cNvPicPr/>
                <p:nvPr/>
              </p:nvPicPr>
              <p:blipFill>
                <a:blip r:embed="rId13"/>
                <a:stretch>
                  <a:fillRect/>
                </a:stretch>
              </p:blipFill>
              <p:spPr>
                <a:xfrm>
                  <a:off x="9844843" y="2964488"/>
                  <a:ext cx="637560" cy="2750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9" name="Ink 38">
                  <a:extLst>
                    <a:ext uri="{FF2B5EF4-FFF2-40B4-BE49-F238E27FC236}">
                      <a16:creationId xmlns:a16="http://schemas.microsoft.com/office/drawing/2014/main" id="{04E9726E-03B0-3F9F-DFA8-9E3D079C2DDC}"/>
                    </a:ext>
                  </a:extLst>
                </p14:cNvPr>
                <p14:cNvContentPartPr/>
                <p14:nvPr/>
              </p14:nvContentPartPr>
              <p14:xfrm>
                <a:off x="9993883" y="3059528"/>
                <a:ext cx="189000" cy="23400"/>
              </p14:xfrm>
            </p:contentPart>
          </mc:Choice>
          <mc:Fallback xmlns="">
            <p:pic>
              <p:nvPicPr>
                <p:cNvPr id="39" name="Ink 38">
                  <a:extLst>
                    <a:ext uri="{FF2B5EF4-FFF2-40B4-BE49-F238E27FC236}">
                      <a16:creationId xmlns:a16="http://schemas.microsoft.com/office/drawing/2014/main" id="{04E9726E-03B0-3F9F-DFA8-9E3D079C2DDC}"/>
                    </a:ext>
                  </a:extLst>
                </p:cNvPr>
                <p:cNvPicPr/>
                <p:nvPr/>
              </p:nvPicPr>
              <p:blipFill>
                <a:blip r:embed="rId15"/>
                <a:stretch>
                  <a:fillRect/>
                </a:stretch>
              </p:blipFill>
              <p:spPr>
                <a:xfrm>
                  <a:off x="9984883" y="3050888"/>
                  <a:ext cx="206640" cy="410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40" name="Ink 39">
                  <a:extLst>
                    <a:ext uri="{FF2B5EF4-FFF2-40B4-BE49-F238E27FC236}">
                      <a16:creationId xmlns:a16="http://schemas.microsoft.com/office/drawing/2014/main" id="{D3D4B966-E209-5C86-A14E-A9BE77ABCA12}"/>
                    </a:ext>
                  </a:extLst>
                </p14:cNvPr>
                <p14:cNvContentPartPr/>
                <p14:nvPr/>
              </p14:nvContentPartPr>
              <p14:xfrm>
                <a:off x="9685723" y="3011648"/>
                <a:ext cx="69840" cy="36360"/>
              </p14:xfrm>
            </p:contentPart>
          </mc:Choice>
          <mc:Fallback xmlns="">
            <p:pic>
              <p:nvPicPr>
                <p:cNvPr id="40" name="Ink 39">
                  <a:extLst>
                    <a:ext uri="{FF2B5EF4-FFF2-40B4-BE49-F238E27FC236}">
                      <a16:creationId xmlns:a16="http://schemas.microsoft.com/office/drawing/2014/main" id="{D3D4B966-E209-5C86-A14E-A9BE77ABCA12}"/>
                    </a:ext>
                  </a:extLst>
                </p:cNvPr>
                <p:cNvPicPr/>
                <p:nvPr/>
              </p:nvPicPr>
              <p:blipFill>
                <a:blip r:embed="rId17"/>
                <a:stretch>
                  <a:fillRect/>
                </a:stretch>
              </p:blipFill>
              <p:spPr>
                <a:xfrm>
                  <a:off x="9676723" y="3003008"/>
                  <a:ext cx="87480" cy="540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41" name="Ink 40">
                  <a:extLst>
                    <a:ext uri="{FF2B5EF4-FFF2-40B4-BE49-F238E27FC236}">
                      <a16:creationId xmlns:a16="http://schemas.microsoft.com/office/drawing/2014/main" id="{D04E7FD5-3ACF-18FE-93A2-F9D4979AC0CF}"/>
                    </a:ext>
                  </a:extLst>
                </p14:cNvPr>
                <p14:cNvContentPartPr/>
                <p14:nvPr/>
              </p14:nvContentPartPr>
              <p14:xfrm>
                <a:off x="9014323" y="3264368"/>
                <a:ext cx="81360" cy="1080"/>
              </p14:xfrm>
            </p:contentPart>
          </mc:Choice>
          <mc:Fallback xmlns="">
            <p:pic>
              <p:nvPicPr>
                <p:cNvPr id="41" name="Ink 40">
                  <a:extLst>
                    <a:ext uri="{FF2B5EF4-FFF2-40B4-BE49-F238E27FC236}">
                      <a16:creationId xmlns:a16="http://schemas.microsoft.com/office/drawing/2014/main" id="{D04E7FD5-3ACF-18FE-93A2-F9D4979AC0CF}"/>
                    </a:ext>
                  </a:extLst>
                </p:cNvPr>
                <p:cNvPicPr/>
                <p:nvPr/>
              </p:nvPicPr>
              <p:blipFill>
                <a:blip r:embed="rId19"/>
                <a:stretch>
                  <a:fillRect/>
                </a:stretch>
              </p:blipFill>
              <p:spPr>
                <a:xfrm>
                  <a:off x="9005323" y="3255368"/>
                  <a:ext cx="99000" cy="187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43" name="Ink 42">
                  <a:extLst>
                    <a:ext uri="{FF2B5EF4-FFF2-40B4-BE49-F238E27FC236}">
                      <a16:creationId xmlns:a16="http://schemas.microsoft.com/office/drawing/2014/main" id="{533841AF-1154-FD40-CF6D-909AFF84B52F}"/>
                    </a:ext>
                  </a:extLst>
                </p14:cNvPr>
                <p14:cNvContentPartPr/>
                <p14:nvPr/>
              </p14:nvContentPartPr>
              <p14:xfrm>
                <a:off x="10760323" y="3095888"/>
                <a:ext cx="200520" cy="133200"/>
              </p14:xfrm>
            </p:contentPart>
          </mc:Choice>
          <mc:Fallback xmlns="">
            <p:pic>
              <p:nvPicPr>
                <p:cNvPr id="43" name="Ink 42">
                  <a:extLst>
                    <a:ext uri="{FF2B5EF4-FFF2-40B4-BE49-F238E27FC236}">
                      <a16:creationId xmlns:a16="http://schemas.microsoft.com/office/drawing/2014/main" id="{533841AF-1154-FD40-CF6D-909AFF84B52F}"/>
                    </a:ext>
                  </a:extLst>
                </p:cNvPr>
                <p:cNvPicPr/>
                <p:nvPr/>
              </p:nvPicPr>
              <p:blipFill>
                <a:blip r:embed="rId21"/>
                <a:stretch>
                  <a:fillRect/>
                </a:stretch>
              </p:blipFill>
              <p:spPr>
                <a:xfrm>
                  <a:off x="10751323" y="3086888"/>
                  <a:ext cx="218160" cy="1508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44" name="Ink 43">
                  <a:extLst>
                    <a:ext uri="{FF2B5EF4-FFF2-40B4-BE49-F238E27FC236}">
                      <a16:creationId xmlns:a16="http://schemas.microsoft.com/office/drawing/2014/main" id="{A3213D6F-4C7A-3EEC-DC31-3845E0DDC5FE}"/>
                    </a:ext>
                  </a:extLst>
                </p14:cNvPr>
                <p14:cNvContentPartPr/>
                <p14:nvPr/>
              </p14:nvContentPartPr>
              <p14:xfrm>
                <a:off x="10979923" y="2966288"/>
                <a:ext cx="663480" cy="248400"/>
              </p14:xfrm>
            </p:contentPart>
          </mc:Choice>
          <mc:Fallback xmlns="">
            <p:pic>
              <p:nvPicPr>
                <p:cNvPr id="44" name="Ink 43">
                  <a:extLst>
                    <a:ext uri="{FF2B5EF4-FFF2-40B4-BE49-F238E27FC236}">
                      <a16:creationId xmlns:a16="http://schemas.microsoft.com/office/drawing/2014/main" id="{A3213D6F-4C7A-3EEC-DC31-3845E0DDC5FE}"/>
                    </a:ext>
                  </a:extLst>
                </p:cNvPr>
                <p:cNvPicPr/>
                <p:nvPr/>
              </p:nvPicPr>
              <p:blipFill>
                <a:blip r:embed="rId23"/>
                <a:stretch>
                  <a:fillRect/>
                </a:stretch>
              </p:blipFill>
              <p:spPr>
                <a:xfrm>
                  <a:off x="10970923" y="2957288"/>
                  <a:ext cx="681120" cy="2660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46" name="Ink 45">
                  <a:extLst>
                    <a:ext uri="{FF2B5EF4-FFF2-40B4-BE49-F238E27FC236}">
                      <a16:creationId xmlns:a16="http://schemas.microsoft.com/office/drawing/2014/main" id="{DDE7E07F-C965-EB9A-24F4-07F22945B77B}"/>
                    </a:ext>
                  </a:extLst>
                </p14:cNvPr>
                <p14:cNvContentPartPr/>
                <p14:nvPr/>
              </p14:nvContentPartPr>
              <p14:xfrm>
                <a:off x="9923683" y="3069968"/>
                <a:ext cx="153000" cy="33840"/>
              </p14:xfrm>
            </p:contentPart>
          </mc:Choice>
          <mc:Fallback xmlns="">
            <p:pic>
              <p:nvPicPr>
                <p:cNvPr id="46" name="Ink 45">
                  <a:extLst>
                    <a:ext uri="{FF2B5EF4-FFF2-40B4-BE49-F238E27FC236}">
                      <a16:creationId xmlns:a16="http://schemas.microsoft.com/office/drawing/2014/main" id="{DDE7E07F-C965-EB9A-24F4-07F22945B77B}"/>
                    </a:ext>
                  </a:extLst>
                </p:cNvPr>
                <p:cNvPicPr/>
                <p:nvPr/>
              </p:nvPicPr>
              <p:blipFill>
                <a:blip r:embed="rId25"/>
                <a:stretch>
                  <a:fillRect/>
                </a:stretch>
              </p:blipFill>
              <p:spPr>
                <a:xfrm>
                  <a:off x="9914683" y="3060968"/>
                  <a:ext cx="170640" cy="514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48" name="Ink 47">
                  <a:extLst>
                    <a:ext uri="{FF2B5EF4-FFF2-40B4-BE49-F238E27FC236}">
                      <a16:creationId xmlns:a16="http://schemas.microsoft.com/office/drawing/2014/main" id="{3066E704-2B86-5453-3325-377A9523FDDF}"/>
                    </a:ext>
                  </a:extLst>
                </p14:cNvPr>
                <p14:cNvContentPartPr/>
                <p14:nvPr/>
              </p14:nvContentPartPr>
              <p14:xfrm>
                <a:off x="9734683" y="3023888"/>
                <a:ext cx="47880" cy="45360"/>
              </p14:xfrm>
            </p:contentPart>
          </mc:Choice>
          <mc:Fallback xmlns="">
            <p:pic>
              <p:nvPicPr>
                <p:cNvPr id="48" name="Ink 47">
                  <a:extLst>
                    <a:ext uri="{FF2B5EF4-FFF2-40B4-BE49-F238E27FC236}">
                      <a16:creationId xmlns:a16="http://schemas.microsoft.com/office/drawing/2014/main" id="{3066E704-2B86-5453-3325-377A9523FDDF}"/>
                    </a:ext>
                  </a:extLst>
                </p:cNvPr>
                <p:cNvPicPr/>
                <p:nvPr/>
              </p:nvPicPr>
              <p:blipFill>
                <a:blip r:embed="rId27"/>
                <a:stretch>
                  <a:fillRect/>
                </a:stretch>
              </p:blipFill>
              <p:spPr>
                <a:xfrm>
                  <a:off x="9725683" y="3014888"/>
                  <a:ext cx="65520" cy="63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8">
            <p14:nvContentPartPr>
              <p14:cNvPr id="10" name="Ink 9">
                <a:extLst>
                  <a:ext uri="{FF2B5EF4-FFF2-40B4-BE49-F238E27FC236}">
                    <a16:creationId xmlns:a16="http://schemas.microsoft.com/office/drawing/2014/main" id="{B6D436BD-EFA6-A1BA-833D-C39441B21F4C}"/>
                  </a:ext>
                </a:extLst>
              </p14:cNvPr>
              <p14:cNvContentPartPr/>
              <p14:nvPr/>
            </p14:nvContentPartPr>
            <p14:xfrm>
              <a:off x="3333163" y="2587208"/>
              <a:ext cx="1030320" cy="171720"/>
            </p14:xfrm>
          </p:contentPart>
        </mc:Choice>
        <mc:Fallback xmlns="">
          <p:pic>
            <p:nvPicPr>
              <p:cNvPr id="10" name="Ink 9">
                <a:extLst>
                  <a:ext uri="{FF2B5EF4-FFF2-40B4-BE49-F238E27FC236}">
                    <a16:creationId xmlns:a16="http://schemas.microsoft.com/office/drawing/2014/main" id="{B6D436BD-EFA6-A1BA-833D-C39441B21F4C}"/>
                  </a:ext>
                </a:extLst>
              </p:cNvPr>
              <p:cNvPicPr/>
              <p:nvPr/>
            </p:nvPicPr>
            <p:blipFill>
              <a:blip r:embed="rId29"/>
              <a:stretch>
                <a:fillRect/>
              </a:stretch>
            </p:blipFill>
            <p:spPr>
              <a:xfrm>
                <a:off x="3324163" y="2578568"/>
                <a:ext cx="1047960" cy="18936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5" name="Ink 14">
                <a:extLst>
                  <a:ext uri="{FF2B5EF4-FFF2-40B4-BE49-F238E27FC236}">
                    <a16:creationId xmlns:a16="http://schemas.microsoft.com/office/drawing/2014/main" id="{3BDE963D-13A3-A8EE-62AE-D9BB3F835969}"/>
                  </a:ext>
                </a:extLst>
              </p14:cNvPr>
              <p14:cNvContentPartPr/>
              <p14:nvPr/>
            </p14:nvContentPartPr>
            <p14:xfrm>
              <a:off x="3892243" y="2791688"/>
              <a:ext cx="250560" cy="358560"/>
            </p14:xfrm>
          </p:contentPart>
        </mc:Choice>
        <mc:Fallback xmlns="">
          <p:pic>
            <p:nvPicPr>
              <p:cNvPr id="15" name="Ink 14">
                <a:extLst>
                  <a:ext uri="{FF2B5EF4-FFF2-40B4-BE49-F238E27FC236}">
                    <a16:creationId xmlns:a16="http://schemas.microsoft.com/office/drawing/2014/main" id="{3BDE963D-13A3-A8EE-62AE-D9BB3F835969}"/>
                  </a:ext>
                </a:extLst>
              </p:cNvPr>
              <p:cNvPicPr/>
              <p:nvPr/>
            </p:nvPicPr>
            <p:blipFill>
              <a:blip r:embed="rId31"/>
              <a:stretch>
                <a:fillRect/>
              </a:stretch>
            </p:blipFill>
            <p:spPr>
              <a:xfrm>
                <a:off x="3883243" y="2782688"/>
                <a:ext cx="268200" cy="3762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7" name="Ink 16">
                <a:extLst>
                  <a:ext uri="{FF2B5EF4-FFF2-40B4-BE49-F238E27FC236}">
                    <a16:creationId xmlns:a16="http://schemas.microsoft.com/office/drawing/2014/main" id="{839E068A-65E4-7112-9062-C64EE8F61449}"/>
                  </a:ext>
                </a:extLst>
              </p14:cNvPr>
              <p14:cNvContentPartPr/>
              <p14:nvPr/>
            </p14:nvContentPartPr>
            <p14:xfrm>
              <a:off x="4202203" y="2912648"/>
              <a:ext cx="213480" cy="240480"/>
            </p14:xfrm>
          </p:contentPart>
        </mc:Choice>
        <mc:Fallback xmlns="">
          <p:pic>
            <p:nvPicPr>
              <p:cNvPr id="17" name="Ink 16">
                <a:extLst>
                  <a:ext uri="{FF2B5EF4-FFF2-40B4-BE49-F238E27FC236}">
                    <a16:creationId xmlns:a16="http://schemas.microsoft.com/office/drawing/2014/main" id="{839E068A-65E4-7112-9062-C64EE8F61449}"/>
                  </a:ext>
                </a:extLst>
              </p:cNvPr>
              <p:cNvPicPr/>
              <p:nvPr/>
            </p:nvPicPr>
            <p:blipFill>
              <a:blip r:embed="rId33"/>
              <a:stretch>
                <a:fillRect/>
              </a:stretch>
            </p:blipFill>
            <p:spPr>
              <a:xfrm>
                <a:off x="4193203" y="2904008"/>
                <a:ext cx="231120" cy="2581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18" name="Ink 17">
                <a:extLst>
                  <a:ext uri="{FF2B5EF4-FFF2-40B4-BE49-F238E27FC236}">
                    <a16:creationId xmlns:a16="http://schemas.microsoft.com/office/drawing/2014/main" id="{A472990E-AB64-1097-CE46-4BEC30447B5B}"/>
                  </a:ext>
                </a:extLst>
              </p14:cNvPr>
              <p14:cNvContentPartPr/>
              <p14:nvPr/>
            </p14:nvContentPartPr>
            <p14:xfrm>
              <a:off x="4408483" y="3039008"/>
              <a:ext cx="293040" cy="147960"/>
            </p14:xfrm>
          </p:contentPart>
        </mc:Choice>
        <mc:Fallback xmlns="">
          <p:pic>
            <p:nvPicPr>
              <p:cNvPr id="18" name="Ink 17">
                <a:extLst>
                  <a:ext uri="{FF2B5EF4-FFF2-40B4-BE49-F238E27FC236}">
                    <a16:creationId xmlns:a16="http://schemas.microsoft.com/office/drawing/2014/main" id="{A472990E-AB64-1097-CE46-4BEC30447B5B}"/>
                  </a:ext>
                </a:extLst>
              </p:cNvPr>
              <p:cNvPicPr/>
              <p:nvPr/>
            </p:nvPicPr>
            <p:blipFill>
              <a:blip r:embed="rId35"/>
              <a:stretch>
                <a:fillRect/>
              </a:stretch>
            </p:blipFill>
            <p:spPr>
              <a:xfrm>
                <a:off x="4399843" y="3030368"/>
                <a:ext cx="310680" cy="1656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19" name="Ink 18">
                <a:extLst>
                  <a:ext uri="{FF2B5EF4-FFF2-40B4-BE49-F238E27FC236}">
                    <a16:creationId xmlns:a16="http://schemas.microsoft.com/office/drawing/2014/main" id="{18DD395F-C3FB-B79A-CAE7-D0827811B531}"/>
                  </a:ext>
                </a:extLst>
              </p14:cNvPr>
              <p14:cNvContentPartPr/>
              <p14:nvPr/>
            </p14:nvContentPartPr>
            <p14:xfrm>
              <a:off x="4647163" y="2969168"/>
              <a:ext cx="21240" cy="20880"/>
            </p14:xfrm>
          </p:contentPart>
        </mc:Choice>
        <mc:Fallback xmlns="">
          <p:pic>
            <p:nvPicPr>
              <p:cNvPr id="19" name="Ink 18">
                <a:extLst>
                  <a:ext uri="{FF2B5EF4-FFF2-40B4-BE49-F238E27FC236}">
                    <a16:creationId xmlns:a16="http://schemas.microsoft.com/office/drawing/2014/main" id="{18DD395F-C3FB-B79A-CAE7-D0827811B531}"/>
                  </a:ext>
                </a:extLst>
              </p:cNvPr>
              <p:cNvPicPr/>
              <p:nvPr/>
            </p:nvPicPr>
            <p:blipFill>
              <a:blip r:embed="rId37"/>
              <a:stretch>
                <a:fillRect/>
              </a:stretch>
            </p:blipFill>
            <p:spPr>
              <a:xfrm>
                <a:off x="4638523" y="2960528"/>
                <a:ext cx="38880" cy="385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0" name="Ink 19">
                <a:extLst>
                  <a:ext uri="{FF2B5EF4-FFF2-40B4-BE49-F238E27FC236}">
                    <a16:creationId xmlns:a16="http://schemas.microsoft.com/office/drawing/2014/main" id="{A4A2FA94-FA78-22B3-7EE5-FED5F0E74706}"/>
                  </a:ext>
                </a:extLst>
              </p14:cNvPr>
              <p14:cNvContentPartPr/>
              <p14:nvPr/>
            </p14:nvContentPartPr>
            <p14:xfrm>
              <a:off x="4787563" y="3070688"/>
              <a:ext cx="154800" cy="126720"/>
            </p14:xfrm>
          </p:contentPart>
        </mc:Choice>
        <mc:Fallback xmlns="">
          <p:pic>
            <p:nvPicPr>
              <p:cNvPr id="20" name="Ink 19">
                <a:extLst>
                  <a:ext uri="{FF2B5EF4-FFF2-40B4-BE49-F238E27FC236}">
                    <a16:creationId xmlns:a16="http://schemas.microsoft.com/office/drawing/2014/main" id="{A4A2FA94-FA78-22B3-7EE5-FED5F0E74706}"/>
                  </a:ext>
                </a:extLst>
              </p:cNvPr>
              <p:cNvPicPr/>
              <p:nvPr/>
            </p:nvPicPr>
            <p:blipFill>
              <a:blip r:embed="rId39"/>
              <a:stretch>
                <a:fillRect/>
              </a:stretch>
            </p:blipFill>
            <p:spPr>
              <a:xfrm>
                <a:off x="4778563" y="3062048"/>
                <a:ext cx="172440" cy="14436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1" name="Ink 20">
                <a:extLst>
                  <a:ext uri="{FF2B5EF4-FFF2-40B4-BE49-F238E27FC236}">
                    <a16:creationId xmlns:a16="http://schemas.microsoft.com/office/drawing/2014/main" id="{FD7396AB-5869-F325-A166-E20F3948A10C}"/>
                  </a:ext>
                </a:extLst>
              </p14:cNvPr>
              <p14:cNvContentPartPr/>
              <p14:nvPr/>
            </p14:nvContentPartPr>
            <p14:xfrm>
              <a:off x="4949563" y="2954768"/>
              <a:ext cx="632520" cy="245160"/>
            </p14:xfrm>
          </p:contentPart>
        </mc:Choice>
        <mc:Fallback xmlns="">
          <p:pic>
            <p:nvPicPr>
              <p:cNvPr id="21" name="Ink 20">
                <a:extLst>
                  <a:ext uri="{FF2B5EF4-FFF2-40B4-BE49-F238E27FC236}">
                    <a16:creationId xmlns:a16="http://schemas.microsoft.com/office/drawing/2014/main" id="{FD7396AB-5869-F325-A166-E20F3948A10C}"/>
                  </a:ext>
                </a:extLst>
              </p:cNvPr>
              <p:cNvPicPr/>
              <p:nvPr/>
            </p:nvPicPr>
            <p:blipFill>
              <a:blip r:embed="rId41"/>
              <a:stretch>
                <a:fillRect/>
              </a:stretch>
            </p:blipFill>
            <p:spPr>
              <a:xfrm>
                <a:off x="4940923" y="2945768"/>
                <a:ext cx="650160" cy="26280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2" name="Ink 21">
                <a:extLst>
                  <a:ext uri="{FF2B5EF4-FFF2-40B4-BE49-F238E27FC236}">
                    <a16:creationId xmlns:a16="http://schemas.microsoft.com/office/drawing/2014/main" id="{E13E1D02-704C-C3F9-26A6-47B53A4E7A85}"/>
                  </a:ext>
                </a:extLst>
              </p14:cNvPr>
              <p14:cNvContentPartPr/>
              <p14:nvPr/>
            </p14:nvContentPartPr>
            <p14:xfrm>
              <a:off x="5227483" y="2884928"/>
              <a:ext cx="147240" cy="113040"/>
            </p14:xfrm>
          </p:contentPart>
        </mc:Choice>
        <mc:Fallback xmlns="">
          <p:pic>
            <p:nvPicPr>
              <p:cNvPr id="22" name="Ink 21">
                <a:extLst>
                  <a:ext uri="{FF2B5EF4-FFF2-40B4-BE49-F238E27FC236}">
                    <a16:creationId xmlns:a16="http://schemas.microsoft.com/office/drawing/2014/main" id="{E13E1D02-704C-C3F9-26A6-47B53A4E7A85}"/>
                  </a:ext>
                </a:extLst>
              </p:cNvPr>
              <p:cNvPicPr/>
              <p:nvPr/>
            </p:nvPicPr>
            <p:blipFill>
              <a:blip r:embed="rId43"/>
              <a:stretch>
                <a:fillRect/>
              </a:stretch>
            </p:blipFill>
            <p:spPr>
              <a:xfrm>
                <a:off x="5218483" y="2875928"/>
                <a:ext cx="164880" cy="13068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3" name="Ink 22">
                <a:extLst>
                  <a:ext uri="{FF2B5EF4-FFF2-40B4-BE49-F238E27FC236}">
                    <a16:creationId xmlns:a16="http://schemas.microsoft.com/office/drawing/2014/main" id="{F9B30C53-9528-F492-FBE1-DBB4A3689E02}"/>
                  </a:ext>
                </a:extLst>
              </p14:cNvPr>
              <p14:cNvContentPartPr/>
              <p14:nvPr/>
            </p14:nvContentPartPr>
            <p14:xfrm>
              <a:off x="5786923" y="2986448"/>
              <a:ext cx="219240" cy="546480"/>
            </p14:xfrm>
          </p:contentPart>
        </mc:Choice>
        <mc:Fallback xmlns="">
          <p:pic>
            <p:nvPicPr>
              <p:cNvPr id="23" name="Ink 22">
                <a:extLst>
                  <a:ext uri="{FF2B5EF4-FFF2-40B4-BE49-F238E27FC236}">
                    <a16:creationId xmlns:a16="http://schemas.microsoft.com/office/drawing/2014/main" id="{F9B30C53-9528-F492-FBE1-DBB4A3689E02}"/>
                  </a:ext>
                </a:extLst>
              </p:cNvPr>
              <p:cNvPicPr/>
              <p:nvPr/>
            </p:nvPicPr>
            <p:blipFill>
              <a:blip r:embed="rId45"/>
              <a:stretch>
                <a:fillRect/>
              </a:stretch>
            </p:blipFill>
            <p:spPr>
              <a:xfrm>
                <a:off x="5777923" y="2977448"/>
                <a:ext cx="236880" cy="56412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24" name="Ink 23">
                <a:extLst>
                  <a:ext uri="{FF2B5EF4-FFF2-40B4-BE49-F238E27FC236}">
                    <a16:creationId xmlns:a16="http://schemas.microsoft.com/office/drawing/2014/main" id="{C19B4AFD-0712-D3D4-792A-A66329A191B3}"/>
                  </a:ext>
                </a:extLst>
              </p14:cNvPr>
              <p14:cNvContentPartPr/>
              <p14:nvPr/>
            </p14:nvContentPartPr>
            <p14:xfrm>
              <a:off x="6047203" y="2940008"/>
              <a:ext cx="505800" cy="314640"/>
            </p14:xfrm>
          </p:contentPart>
        </mc:Choice>
        <mc:Fallback xmlns="">
          <p:pic>
            <p:nvPicPr>
              <p:cNvPr id="24" name="Ink 23">
                <a:extLst>
                  <a:ext uri="{FF2B5EF4-FFF2-40B4-BE49-F238E27FC236}">
                    <a16:creationId xmlns:a16="http://schemas.microsoft.com/office/drawing/2014/main" id="{C19B4AFD-0712-D3D4-792A-A66329A191B3}"/>
                  </a:ext>
                </a:extLst>
              </p:cNvPr>
              <p:cNvPicPr/>
              <p:nvPr/>
            </p:nvPicPr>
            <p:blipFill>
              <a:blip r:embed="rId47"/>
              <a:stretch>
                <a:fillRect/>
              </a:stretch>
            </p:blipFill>
            <p:spPr>
              <a:xfrm>
                <a:off x="6038203" y="2931008"/>
                <a:ext cx="523440" cy="33228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25" name="Ink 24">
                <a:extLst>
                  <a:ext uri="{FF2B5EF4-FFF2-40B4-BE49-F238E27FC236}">
                    <a16:creationId xmlns:a16="http://schemas.microsoft.com/office/drawing/2014/main" id="{16B3F4DC-BC9B-BD32-426D-E1B31FCF6107}"/>
                  </a:ext>
                </a:extLst>
              </p14:cNvPr>
              <p14:cNvContentPartPr/>
              <p14:nvPr/>
            </p14:nvContentPartPr>
            <p14:xfrm>
              <a:off x="6687643" y="2908688"/>
              <a:ext cx="506160" cy="635040"/>
            </p14:xfrm>
          </p:contentPart>
        </mc:Choice>
        <mc:Fallback xmlns="">
          <p:pic>
            <p:nvPicPr>
              <p:cNvPr id="25" name="Ink 24">
                <a:extLst>
                  <a:ext uri="{FF2B5EF4-FFF2-40B4-BE49-F238E27FC236}">
                    <a16:creationId xmlns:a16="http://schemas.microsoft.com/office/drawing/2014/main" id="{16B3F4DC-BC9B-BD32-426D-E1B31FCF6107}"/>
                  </a:ext>
                </a:extLst>
              </p:cNvPr>
              <p:cNvPicPr/>
              <p:nvPr/>
            </p:nvPicPr>
            <p:blipFill>
              <a:blip r:embed="rId49"/>
              <a:stretch>
                <a:fillRect/>
              </a:stretch>
            </p:blipFill>
            <p:spPr>
              <a:xfrm>
                <a:off x="6678643" y="2899688"/>
                <a:ext cx="523800" cy="65268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26" name="Ink 25">
                <a:extLst>
                  <a:ext uri="{FF2B5EF4-FFF2-40B4-BE49-F238E27FC236}">
                    <a16:creationId xmlns:a16="http://schemas.microsoft.com/office/drawing/2014/main" id="{34C51E79-47B2-A731-22B2-4E8598BA5D40}"/>
                  </a:ext>
                </a:extLst>
              </p14:cNvPr>
              <p14:cNvContentPartPr/>
              <p14:nvPr/>
            </p14:nvContentPartPr>
            <p14:xfrm>
              <a:off x="7226563" y="2999768"/>
              <a:ext cx="500040" cy="227160"/>
            </p14:xfrm>
          </p:contentPart>
        </mc:Choice>
        <mc:Fallback xmlns="">
          <p:pic>
            <p:nvPicPr>
              <p:cNvPr id="26" name="Ink 25">
                <a:extLst>
                  <a:ext uri="{FF2B5EF4-FFF2-40B4-BE49-F238E27FC236}">
                    <a16:creationId xmlns:a16="http://schemas.microsoft.com/office/drawing/2014/main" id="{34C51E79-47B2-A731-22B2-4E8598BA5D40}"/>
                  </a:ext>
                </a:extLst>
              </p:cNvPr>
              <p:cNvPicPr/>
              <p:nvPr/>
            </p:nvPicPr>
            <p:blipFill>
              <a:blip r:embed="rId51"/>
              <a:stretch>
                <a:fillRect/>
              </a:stretch>
            </p:blipFill>
            <p:spPr>
              <a:xfrm>
                <a:off x="7217563" y="2991128"/>
                <a:ext cx="517680" cy="24480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27" name="Ink 26">
                <a:extLst>
                  <a:ext uri="{FF2B5EF4-FFF2-40B4-BE49-F238E27FC236}">
                    <a16:creationId xmlns:a16="http://schemas.microsoft.com/office/drawing/2014/main" id="{54903E9A-1A0C-0F47-D06D-E0614097939F}"/>
                  </a:ext>
                </a:extLst>
              </p14:cNvPr>
              <p14:cNvContentPartPr/>
              <p14:nvPr/>
            </p14:nvContentPartPr>
            <p14:xfrm>
              <a:off x="7582243" y="2954048"/>
              <a:ext cx="12600" cy="21600"/>
            </p14:xfrm>
          </p:contentPart>
        </mc:Choice>
        <mc:Fallback xmlns="">
          <p:pic>
            <p:nvPicPr>
              <p:cNvPr id="27" name="Ink 26">
                <a:extLst>
                  <a:ext uri="{FF2B5EF4-FFF2-40B4-BE49-F238E27FC236}">
                    <a16:creationId xmlns:a16="http://schemas.microsoft.com/office/drawing/2014/main" id="{54903E9A-1A0C-0F47-D06D-E0614097939F}"/>
                  </a:ext>
                </a:extLst>
              </p:cNvPr>
              <p:cNvPicPr/>
              <p:nvPr/>
            </p:nvPicPr>
            <p:blipFill>
              <a:blip r:embed="rId53"/>
              <a:stretch>
                <a:fillRect/>
              </a:stretch>
            </p:blipFill>
            <p:spPr>
              <a:xfrm>
                <a:off x="7573243" y="2945048"/>
                <a:ext cx="30240" cy="3924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28" name="Ink 27">
                <a:extLst>
                  <a:ext uri="{FF2B5EF4-FFF2-40B4-BE49-F238E27FC236}">
                    <a16:creationId xmlns:a16="http://schemas.microsoft.com/office/drawing/2014/main" id="{A4459D86-EEAB-4B79-ED0F-A7D5A5F8DFB5}"/>
                  </a:ext>
                </a:extLst>
              </p14:cNvPr>
              <p14:cNvContentPartPr/>
              <p14:nvPr/>
            </p14:nvContentPartPr>
            <p14:xfrm>
              <a:off x="7448323" y="3031448"/>
              <a:ext cx="129240" cy="12240"/>
            </p14:xfrm>
          </p:contentPart>
        </mc:Choice>
        <mc:Fallback xmlns="">
          <p:pic>
            <p:nvPicPr>
              <p:cNvPr id="28" name="Ink 27">
                <a:extLst>
                  <a:ext uri="{FF2B5EF4-FFF2-40B4-BE49-F238E27FC236}">
                    <a16:creationId xmlns:a16="http://schemas.microsoft.com/office/drawing/2014/main" id="{A4459D86-EEAB-4B79-ED0F-A7D5A5F8DFB5}"/>
                  </a:ext>
                </a:extLst>
              </p:cNvPr>
              <p:cNvPicPr/>
              <p:nvPr/>
            </p:nvPicPr>
            <p:blipFill>
              <a:blip r:embed="rId55"/>
              <a:stretch>
                <a:fillRect/>
              </a:stretch>
            </p:blipFill>
            <p:spPr>
              <a:xfrm>
                <a:off x="7439683" y="3022808"/>
                <a:ext cx="146880" cy="2988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29" name="Ink 28">
                <a:extLst>
                  <a:ext uri="{FF2B5EF4-FFF2-40B4-BE49-F238E27FC236}">
                    <a16:creationId xmlns:a16="http://schemas.microsoft.com/office/drawing/2014/main" id="{1E470244-6CB6-3770-BD18-FD023ECFD23C}"/>
                  </a:ext>
                </a:extLst>
              </p14:cNvPr>
              <p14:cNvContentPartPr/>
              <p14:nvPr/>
            </p14:nvContentPartPr>
            <p14:xfrm>
              <a:off x="8064643" y="3045128"/>
              <a:ext cx="543600" cy="210960"/>
            </p14:xfrm>
          </p:contentPart>
        </mc:Choice>
        <mc:Fallback xmlns="">
          <p:pic>
            <p:nvPicPr>
              <p:cNvPr id="29" name="Ink 28">
                <a:extLst>
                  <a:ext uri="{FF2B5EF4-FFF2-40B4-BE49-F238E27FC236}">
                    <a16:creationId xmlns:a16="http://schemas.microsoft.com/office/drawing/2014/main" id="{1E470244-6CB6-3770-BD18-FD023ECFD23C}"/>
                  </a:ext>
                </a:extLst>
              </p:cNvPr>
              <p:cNvPicPr/>
              <p:nvPr/>
            </p:nvPicPr>
            <p:blipFill>
              <a:blip r:embed="rId57"/>
              <a:stretch>
                <a:fillRect/>
              </a:stretch>
            </p:blipFill>
            <p:spPr>
              <a:xfrm>
                <a:off x="8055643" y="3036128"/>
                <a:ext cx="561240" cy="22860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30" name="Ink 29">
                <a:extLst>
                  <a:ext uri="{FF2B5EF4-FFF2-40B4-BE49-F238E27FC236}">
                    <a16:creationId xmlns:a16="http://schemas.microsoft.com/office/drawing/2014/main" id="{BA18AB02-F510-31F4-FFFA-58C98CE4A3E5}"/>
                  </a:ext>
                </a:extLst>
              </p14:cNvPr>
              <p14:cNvContentPartPr/>
              <p14:nvPr/>
            </p14:nvContentPartPr>
            <p14:xfrm>
              <a:off x="8541283" y="3139088"/>
              <a:ext cx="99000" cy="7200"/>
            </p14:xfrm>
          </p:contentPart>
        </mc:Choice>
        <mc:Fallback xmlns="">
          <p:pic>
            <p:nvPicPr>
              <p:cNvPr id="30" name="Ink 29">
                <a:extLst>
                  <a:ext uri="{FF2B5EF4-FFF2-40B4-BE49-F238E27FC236}">
                    <a16:creationId xmlns:a16="http://schemas.microsoft.com/office/drawing/2014/main" id="{BA18AB02-F510-31F4-FFFA-58C98CE4A3E5}"/>
                  </a:ext>
                </a:extLst>
              </p:cNvPr>
              <p:cNvPicPr/>
              <p:nvPr/>
            </p:nvPicPr>
            <p:blipFill>
              <a:blip r:embed="rId59"/>
              <a:stretch>
                <a:fillRect/>
              </a:stretch>
            </p:blipFill>
            <p:spPr>
              <a:xfrm>
                <a:off x="8532643" y="3130088"/>
                <a:ext cx="116640" cy="2484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31" name="Ink 30">
                <a:extLst>
                  <a:ext uri="{FF2B5EF4-FFF2-40B4-BE49-F238E27FC236}">
                    <a16:creationId xmlns:a16="http://schemas.microsoft.com/office/drawing/2014/main" id="{9640E058-BBF6-A4E1-D9BF-F827D4F14B65}"/>
                  </a:ext>
                </a:extLst>
              </p14:cNvPr>
              <p14:cNvContentPartPr/>
              <p14:nvPr/>
            </p14:nvContentPartPr>
            <p14:xfrm>
              <a:off x="8753683" y="3203888"/>
              <a:ext cx="360" cy="360"/>
            </p14:xfrm>
          </p:contentPart>
        </mc:Choice>
        <mc:Fallback xmlns="">
          <p:pic>
            <p:nvPicPr>
              <p:cNvPr id="31" name="Ink 30">
                <a:extLst>
                  <a:ext uri="{FF2B5EF4-FFF2-40B4-BE49-F238E27FC236}">
                    <a16:creationId xmlns:a16="http://schemas.microsoft.com/office/drawing/2014/main" id="{9640E058-BBF6-A4E1-D9BF-F827D4F14B65}"/>
                  </a:ext>
                </a:extLst>
              </p:cNvPr>
              <p:cNvPicPr/>
              <p:nvPr/>
            </p:nvPicPr>
            <p:blipFill>
              <a:blip r:embed="rId61"/>
              <a:stretch>
                <a:fillRect/>
              </a:stretch>
            </p:blipFill>
            <p:spPr>
              <a:xfrm>
                <a:off x="8745043" y="3194888"/>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50" name="Ink 49">
                <a:extLst>
                  <a:ext uri="{FF2B5EF4-FFF2-40B4-BE49-F238E27FC236}">
                    <a16:creationId xmlns:a16="http://schemas.microsoft.com/office/drawing/2014/main" id="{0621F6B5-6359-27D0-57B8-27FDC51B122A}"/>
                  </a:ext>
                </a:extLst>
              </p14:cNvPr>
              <p14:cNvContentPartPr/>
              <p14:nvPr/>
            </p14:nvContentPartPr>
            <p14:xfrm>
              <a:off x="2678323" y="3713648"/>
              <a:ext cx="219240" cy="277560"/>
            </p14:xfrm>
          </p:contentPart>
        </mc:Choice>
        <mc:Fallback xmlns="">
          <p:pic>
            <p:nvPicPr>
              <p:cNvPr id="50" name="Ink 49">
                <a:extLst>
                  <a:ext uri="{FF2B5EF4-FFF2-40B4-BE49-F238E27FC236}">
                    <a16:creationId xmlns:a16="http://schemas.microsoft.com/office/drawing/2014/main" id="{0621F6B5-6359-27D0-57B8-27FDC51B122A}"/>
                  </a:ext>
                </a:extLst>
              </p:cNvPr>
              <p:cNvPicPr/>
              <p:nvPr/>
            </p:nvPicPr>
            <p:blipFill>
              <a:blip r:embed="rId63"/>
              <a:stretch>
                <a:fillRect/>
              </a:stretch>
            </p:blipFill>
            <p:spPr>
              <a:xfrm>
                <a:off x="2669683" y="3705008"/>
                <a:ext cx="236880" cy="29520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51" name="Ink 50">
                <a:extLst>
                  <a:ext uri="{FF2B5EF4-FFF2-40B4-BE49-F238E27FC236}">
                    <a16:creationId xmlns:a16="http://schemas.microsoft.com/office/drawing/2014/main" id="{4A708758-6B5C-05B3-08D7-CEE19076010B}"/>
                  </a:ext>
                </a:extLst>
              </p14:cNvPr>
              <p14:cNvContentPartPr/>
              <p14:nvPr/>
            </p14:nvContentPartPr>
            <p14:xfrm>
              <a:off x="2460163" y="4104248"/>
              <a:ext cx="472320" cy="22680"/>
            </p14:xfrm>
          </p:contentPart>
        </mc:Choice>
        <mc:Fallback xmlns="">
          <p:pic>
            <p:nvPicPr>
              <p:cNvPr id="51" name="Ink 50">
                <a:extLst>
                  <a:ext uri="{FF2B5EF4-FFF2-40B4-BE49-F238E27FC236}">
                    <a16:creationId xmlns:a16="http://schemas.microsoft.com/office/drawing/2014/main" id="{4A708758-6B5C-05B3-08D7-CEE19076010B}"/>
                  </a:ext>
                </a:extLst>
              </p:cNvPr>
              <p:cNvPicPr/>
              <p:nvPr/>
            </p:nvPicPr>
            <p:blipFill>
              <a:blip r:embed="rId65"/>
              <a:stretch>
                <a:fillRect/>
              </a:stretch>
            </p:blipFill>
            <p:spPr>
              <a:xfrm>
                <a:off x="2451523" y="4095248"/>
                <a:ext cx="48996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53" name="Ink 52">
                <a:extLst>
                  <a:ext uri="{FF2B5EF4-FFF2-40B4-BE49-F238E27FC236}">
                    <a16:creationId xmlns:a16="http://schemas.microsoft.com/office/drawing/2014/main" id="{11D7936F-9618-3D82-03DC-A455ED9C9E7A}"/>
                  </a:ext>
                </a:extLst>
              </p14:cNvPr>
              <p14:cNvContentPartPr/>
              <p14:nvPr/>
            </p14:nvContentPartPr>
            <p14:xfrm>
              <a:off x="2620723" y="4203248"/>
              <a:ext cx="273960" cy="258480"/>
            </p14:xfrm>
          </p:contentPart>
        </mc:Choice>
        <mc:Fallback xmlns="">
          <p:pic>
            <p:nvPicPr>
              <p:cNvPr id="53" name="Ink 52">
                <a:extLst>
                  <a:ext uri="{FF2B5EF4-FFF2-40B4-BE49-F238E27FC236}">
                    <a16:creationId xmlns:a16="http://schemas.microsoft.com/office/drawing/2014/main" id="{11D7936F-9618-3D82-03DC-A455ED9C9E7A}"/>
                  </a:ext>
                </a:extLst>
              </p:cNvPr>
              <p:cNvPicPr/>
              <p:nvPr/>
            </p:nvPicPr>
            <p:blipFill>
              <a:blip r:embed="rId67"/>
              <a:stretch>
                <a:fillRect/>
              </a:stretch>
            </p:blipFill>
            <p:spPr>
              <a:xfrm>
                <a:off x="2612083" y="4194608"/>
                <a:ext cx="291600" cy="27612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55" name="Ink 54">
                <a:extLst>
                  <a:ext uri="{FF2B5EF4-FFF2-40B4-BE49-F238E27FC236}">
                    <a16:creationId xmlns:a16="http://schemas.microsoft.com/office/drawing/2014/main" id="{3364BE16-E391-EC68-380F-4004674D80C9}"/>
                  </a:ext>
                </a:extLst>
              </p14:cNvPr>
              <p14:cNvContentPartPr/>
              <p14:nvPr/>
            </p14:nvContentPartPr>
            <p14:xfrm>
              <a:off x="2953363" y="4188488"/>
              <a:ext cx="55800" cy="289080"/>
            </p14:xfrm>
          </p:contentPart>
        </mc:Choice>
        <mc:Fallback xmlns="">
          <p:pic>
            <p:nvPicPr>
              <p:cNvPr id="55" name="Ink 54">
                <a:extLst>
                  <a:ext uri="{FF2B5EF4-FFF2-40B4-BE49-F238E27FC236}">
                    <a16:creationId xmlns:a16="http://schemas.microsoft.com/office/drawing/2014/main" id="{3364BE16-E391-EC68-380F-4004674D80C9}"/>
                  </a:ext>
                </a:extLst>
              </p:cNvPr>
              <p:cNvPicPr/>
              <p:nvPr/>
            </p:nvPicPr>
            <p:blipFill>
              <a:blip r:embed="rId69"/>
              <a:stretch>
                <a:fillRect/>
              </a:stretch>
            </p:blipFill>
            <p:spPr>
              <a:xfrm>
                <a:off x="2944363" y="4179848"/>
                <a:ext cx="73440" cy="30672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56" name="Ink 55">
                <a:extLst>
                  <a:ext uri="{FF2B5EF4-FFF2-40B4-BE49-F238E27FC236}">
                    <a16:creationId xmlns:a16="http://schemas.microsoft.com/office/drawing/2014/main" id="{0365E450-2A36-5D43-EDF2-FD640EE049C2}"/>
                  </a:ext>
                </a:extLst>
              </p14:cNvPr>
              <p14:cNvContentPartPr/>
              <p14:nvPr/>
            </p14:nvContentPartPr>
            <p14:xfrm>
              <a:off x="3034003" y="4267688"/>
              <a:ext cx="434520" cy="224640"/>
            </p14:xfrm>
          </p:contentPart>
        </mc:Choice>
        <mc:Fallback xmlns="">
          <p:pic>
            <p:nvPicPr>
              <p:cNvPr id="56" name="Ink 55">
                <a:extLst>
                  <a:ext uri="{FF2B5EF4-FFF2-40B4-BE49-F238E27FC236}">
                    <a16:creationId xmlns:a16="http://schemas.microsoft.com/office/drawing/2014/main" id="{0365E450-2A36-5D43-EDF2-FD640EE049C2}"/>
                  </a:ext>
                </a:extLst>
              </p:cNvPr>
              <p:cNvPicPr/>
              <p:nvPr/>
            </p:nvPicPr>
            <p:blipFill>
              <a:blip r:embed="rId71"/>
              <a:stretch>
                <a:fillRect/>
              </a:stretch>
            </p:blipFill>
            <p:spPr>
              <a:xfrm>
                <a:off x="3025003" y="4259048"/>
                <a:ext cx="452160" cy="24228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57" name="Ink 56">
                <a:extLst>
                  <a:ext uri="{FF2B5EF4-FFF2-40B4-BE49-F238E27FC236}">
                    <a16:creationId xmlns:a16="http://schemas.microsoft.com/office/drawing/2014/main" id="{9D7D3967-1780-2E39-3521-1021E3157FD8}"/>
                  </a:ext>
                </a:extLst>
              </p14:cNvPr>
              <p14:cNvContentPartPr/>
              <p14:nvPr/>
            </p14:nvContentPartPr>
            <p14:xfrm>
              <a:off x="3555283" y="4448768"/>
              <a:ext cx="360" cy="10440"/>
            </p14:xfrm>
          </p:contentPart>
        </mc:Choice>
        <mc:Fallback xmlns="">
          <p:pic>
            <p:nvPicPr>
              <p:cNvPr id="57" name="Ink 56">
                <a:extLst>
                  <a:ext uri="{FF2B5EF4-FFF2-40B4-BE49-F238E27FC236}">
                    <a16:creationId xmlns:a16="http://schemas.microsoft.com/office/drawing/2014/main" id="{9D7D3967-1780-2E39-3521-1021E3157FD8}"/>
                  </a:ext>
                </a:extLst>
              </p:cNvPr>
              <p:cNvPicPr/>
              <p:nvPr/>
            </p:nvPicPr>
            <p:blipFill>
              <a:blip r:embed="rId73"/>
              <a:stretch>
                <a:fillRect/>
              </a:stretch>
            </p:blipFill>
            <p:spPr>
              <a:xfrm>
                <a:off x="3546283" y="4439768"/>
                <a:ext cx="1800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59" name="Ink 58">
                <a:extLst>
                  <a:ext uri="{FF2B5EF4-FFF2-40B4-BE49-F238E27FC236}">
                    <a16:creationId xmlns:a16="http://schemas.microsoft.com/office/drawing/2014/main" id="{A82EF633-14F1-4FFF-8C94-EC6E96A37821}"/>
                  </a:ext>
                </a:extLst>
              </p14:cNvPr>
              <p14:cNvContentPartPr/>
              <p14:nvPr/>
            </p14:nvContentPartPr>
            <p14:xfrm>
              <a:off x="3948403" y="3641648"/>
              <a:ext cx="245880" cy="855360"/>
            </p14:xfrm>
          </p:contentPart>
        </mc:Choice>
        <mc:Fallback xmlns="">
          <p:pic>
            <p:nvPicPr>
              <p:cNvPr id="59" name="Ink 58">
                <a:extLst>
                  <a:ext uri="{FF2B5EF4-FFF2-40B4-BE49-F238E27FC236}">
                    <a16:creationId xmlns:a16="http://schemas.microsoft.com/office/drawing/2014/main" id="{A82EF633-14F1-4FFF-8C94-EC6E96A37821}"/>
                  </a:ext>
                </a:extLst>
              </p:cNvPr>
              <p:cNvPicPr/>
              <p:nvPr/>
            </p:nvPicPr>
            <p:blipFill>
              <a:blip r:embed="rId75"/>
              <a:stretch>
                <a:fillRect/>
              </a:stretch>
            </p:blipFill>
            <p:spPr>
              <a:xfrm>
                <a:off x="3939763" y="3633008"/>
                <a:ext cx="263520" cy="87300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60" name="Ink 59">
                <a:extLst>
                  <a:ext uri="{FF2B5EF4-FFF2-40B4-BE49-F238E27FC236}">
                    <a16:creationId xmlns:a16="http://schemas.microsoft.com/office/drawing/2014/main" id="{213DC9E0-BDC5-9E4D-F7A1-3FAD781042F6}"/>
                  </a:ext>
                </a:extLst>
              </p14:cNvPr>
              <p14:cNvContentPartPr/>
              <p14:nvPr/>
            </p14:nvContentPartPr>
            <p14:xfrm>
              <a:off x="4302283" y="3755408"/>
              <a:ext cx="22320" cy="257760"/>
            </p14:xfrm>
          </p:contentPart>
        </mc:Choice>
        <mc:Fallback xmlns="">
          <p:pic>
            <p:nvPicPr>
              <p:cNvPr id="60" name="Ink 59">
                <a:extLst>
                  <a:ext uri="{FF2B5EF4-FFF2-40B4-BE49-F238E27FC236}">
                    <a16:creationId xmlns:a16="http://schemas.microsoft.com/office/drawing/2014/main" id="{213DC9E0-BDC5-9E4D-F7A1-3FAD781042F6}"/>
                  </a:ext>
                </a:extLst>
              </p:cNvPr>
              <p:cNvPicPr/>
              <p:nvPr/>
            </p:nvPicPr>
            <p:blipFill>
              <a:blip r:embed="rId77"/>
              <a:stretch>
                <a:fillRect/>
              </a:stretch>
            </p:blipFill>
            <p:spPr>
              <a:xfrm>
                <a:off x="4293283" y="3746768"/>
                <a:ext cx="39960" cy="27540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61" name="Ink 60">
                <a:extLst>
                  <a:ext uri="{FF2B5EF4-FFF2-40B4-BE49-F238E27FC236}">
                    <a16:creationId xmlns:a16="http://schemas.microsoft.com/office/drawing/2014/main" id="{F55E4250-B968-5ED9-8572-C58AF5D8C54E}"/>
                  </a:ext>
                </a:extLst>
              </p14:cNvPr>
              <p14:cNvContentPartPr/>
              <p14:nvPr/>
            </p14:nvContentPartPr>
            <p14:xfrm>
              <a:off x="4179883" y="4028288"/>
              <a:ext cx="209880" cy="19080"/>
            </p14:xfrm>
          </p:contentPart>
        </mc:Choice>
        <mc:Fallback xmlns="">
          <p:pic>
            <p:nvPicPr>
              <p:cNvPr id="61" name="Ink 60">
                <a:extLst>
                  <a:ext uri="{FF2B5EF4-FFF2-40B4-BE49-F238E27FC236}">
                    <a16:creationId xmlns:a16="http://schemas.microsoft.com/office/drawing/2014/main" id="{F55E4250-B968-5ED9-8572-C58AF5D8C54E}"/>
                  </a:ext>
                </a:extLst>
              </p:cNvPr>
              <p:cNvPicPr/>
              <p:nvPr/>
            </p:nvPicPr>
            <p:blipFill>
              <a:blip r:embed="rId79"/>
              <a:stretch>
                <a:fillRect/>
              </a:stretch>
            </p:blipFill>
            <p:spPr>
              <a:xfrm>
                <a:off x="4171243" y="4019648"/>
                <a:ext cx="22752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62" name="Ink 61">
                <a:extLst>
                  <a:ext uri="{FF2B5EF4-FFF2-40B4-BE49-F238E27FC236}">
                    <a16:creationId xmlns:a16="http://schemas.microsoft.com/office/drawing/2014/main" id="{E5F24CB8-8CD3-5ADF-9A68-9288A83F82EA}"/>
                  </a:ext>
                </a:extLst>
              </p14:cNvPr>
              <p14:cNvContentPartPr/>
              <p14:nvPr/>
            </p14:nvContentPartPr>
            <p14:xfrm>
              <a:off x="4294363" y="4164008"/>
              <a:ext cx="161640" cy="175680"/>
            </p14:xfrm>
          </p:contentPart>
        </mc:Choice>
        <mc:Fallback xmlns="">
          <p:pic>
            <p:nvPicPr>
              <p:cNvPr id="62" name="Ink 61">
                <a:extLst>
                  <a:ext uri="{FF2B5EF4-FFF2-40B4-BE49-F238E27FC236}">
                    <a16:creationId xmlns:a16="http://schemas.microsoft.com/office/drawing/2014/main" id="{E5F24CB8-8CD3-5ADF-9A68-9288A83F82EA}"/>
                  </a:ext>
                </a:extLst>
              </p:cNvPr>
              <p:cNvPicPr/>
              <p:nvPr/>
            </p:nvPicPr>
            <p:blipFill>
              <a:blip r:embed="rId81"/>
              <a:stretch>
                <a:fillRect/>
              </a:stretch>
            </p:blipFill>
            <p:spPr>
              <a:xfrm>
                <a:off x="4285723" y="4155008"/>
                <a:ext cx="179280" cy="19332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64" name="Ink 63">
                <a:extLst>
                  <a:ext uri="{FF2B5EF4-FFF2-40B4-BE49-F238E27FC236}">
                    <a16:creationId xmlns:a16="http://schemas.microsoft.com/office/drawing/2014/main" id="{8AD863FE-341E-EE80-E2D0-E3DA1F9B6F76}"/>
                  </a:ext>
                </a:extLst>
              </p14:cNvPr>
              <p14:cNvContentPartPr/>
              <p14:nvPr/>
            </p14:nvContentPartPr>
            <p14:xfrm>
              <a:off x="4656883" y="3693848"/>
              <a:ext cx="122760" cy="393840"/>
            </p14:xfrm>
          </p:contentPart>
        </mc:Choice>
        <mc:Fallback xmlns="">
          <p:pic>
            <p:nvPicPr>
              <p:cNvPr id="64" name="Ink 63">
                <a:extLst>
                  <a:ext uri="{FF2B5EF4-FFF2-40B4-BE49-F238E27FC236}">
                    <a16:creationId xmlns:a16="http://schemas.microsoft.com/office/drawing/2014/main" id="{8AD863FE-341E-EE80-E2D0-E3DA1F9B6F76}"/>
                  </a:ext>
                </a:extLst>
              </p:cNvPr>
              <p:cNvPicPr/>
              <p:nvPr/>
            </p:nvPicPr>
            <p:blipFill>
              <a:blip r:embed="rId83"/>
              <a:stretch>
                <a:fillRect/>
              </a:stretch>
            </p:blipFill>
            <p:spPr>
              <a:xfrm>
                <a:off x="4647883" y="3684848"/>
                <a:ext cx="140400" cy="41148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65" name="Ink 64">
                <a:extLst>
                  <a:ext uri="{FF2B5EF4-FFF2-40B4-BE49-F238E27FC236}">
                    <a16:creationId xmlns:a16="http://schemas.microsoft.com/office/drawing/2014/main" id="{35A8C5D5-67BC-17CB-CAA8-1B444A29DEDE}"/>
                  </a:ext>
                </a:extLst>
              </p14:cNvPr>
              <p14:cNvContentPartPr/>
              <p14:nvPr/>
            </p14:nvContentPartPr>
            <p14:xfrm>
              <a:off x="4902403" y="3820928"/>
              <a:ext cx="326520" cy="228240"/>
            </p14:xfrm>
          </p:contentPart>
        </mc:Choice>
        <mc:Fallback xmlns="">
          <p:pic>
            <p:nvPicPr>
              <p:cNvPr id="65" name="Ink 64">
                <a:extLst>
                  <a:ext uri="{FF2B5EF4-FFF2-40B4-BE49-F238E27FC236}">
                    <a16:creationId xmlns:a16="http://schemas.microsoft.com/office/drawing/2014/main" id="{35A8C5D5-67BC-17CB-CAA8-1B444A29DEDE}"/>
                  </a:ext>
                </a:extLst>
              </p:cNvPr>
              <p:cNvPicPr/>
              <p:nvPr/>
            </p:nvPicPr>
            <p:blipFill>
              <a:blip r:embed="rId85"/>
              <a:stretch>
                <a:fillRect/>
              </a:stretch>
            </p:blipFill>
            <p:spPr>
              <a:xfrm>
                <a:off x="4893403" y="3812288"/>
                <a:ext cx="344160" cy="24588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66" name="Ink 65">
                <a:extLst>
                  <a:ext uri="{FF2B5EF4-FFF2-40B4-BE49-F238E27FC236}">
                    <a16:creationId xmlns:a16="http://schemas.microsoft.com/office/drawing/2014/main" id="{B1DB3C8F-8C66-0975-5EE7-181F30C275C7}"/>
                  </a:ext>
                </a:extLst>
              </p14:cNvPr>
              <p14:cNvContentPartPr/>
              <p14:nvPr/>
            </p14:nvContentPartPr>
            <p14:xfrm>
              <a:off x="5218843" y="3908048"/>
              <a:ext cx="112680" cy="168480"/>
            </p14:xfrm>
          </p:contentPart>
        </mc:Choice>
        <mc:Fallback xmlns="">
          <p:pic>
            <p:nvPicPr>
              <p:cNvPr id="66" name="Ink 65">
                <a:extLst>
                  <a:ext uri="{FF2B5EF4-FFF2-40B4-BE49-F238E27FC236}">
                    <a16:creationId xmlns:a16="http://schemas.microsoft.com/office/drawing/2014/main" id="{B1DB3C8F-8C66-0975-5EE7-181F30C275C7}"/>
                  </a:ext>
                </a:extLst>
              </p:cNvPr>
              <p:cNvPicPr/>
              <p:nvPr/>
            </p:nvPicPr>
            <p:blipFill>
              <a:blip r:embed="rId87"/>
              <a:stretch>
                <a:fillRect/>
              </a:stretch>
            </p:blipFill>
            <p:spPr>
              <a:xfrm>
                <a:off x="5210203" y="3899408"/>
                <a:ext cx="130320" cy="18612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67" name="Ink 66">
                <a:extLst>
                  <a:ext uri="{FF2B5EF4-FFF2-40B4-BE49-F238E27FC236}">
                    <a16:creationId xmlns:a16="http://schemas.microsoft.com/office/drawing/2014/main" id="{E654DB2D-AA21-FDDC-672A-9CF55D0A2089}"/>
                  </a:ext>
                </a:extLst>
              </p14:cNvPr>
              <p14:cNvContentPartPr/>
              <p14:nvPr/>
            </p14:nvContentPartPr>
            <p14:xfrm>
              <a:off x="5365723" y="3835328"/>
              <a:ext cx="772920" cy="213120"/>
            </p14:xfrm>
          </p:contentPart>
        </mc:Choice>
        <mc:Fallback xmlns="">
          <p:pic>
            <p:nvPicPr>
              <p:cNvPr id="67" name="Ink 66">
                <a:extLst>
                  <a:ext uri="{FF2B5EF4-FFF2-40B4-BE49-F238E27FC236}">
                    <a16:creationId xmlns:a16="http://schemas.microsoft.com/office/drawing/2014/main" id="{E654DB2D-AA21-FDDC-672A-9CF55D0A2089}"/>
                  </a:ext>
                </a:extLst>
              </p:cNvPr>
              <p:cNvPicPr/>
              <p:nvPr/>
            </p:nvPicPr>
            <p:blipFill>
              <a:blip r:embed="rId89"/>
              <a:stretch>
                <a:fillRect/>
              </a:stretch>
            </p:blipFill>
            <p:spPr>
              <a:xfrm>
                <a:off x="5357083" y="3826328"/>
                <a:ext cx="790560" cy="23076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68" name="Ink 67">
                <a:extLst>
                  <a:ext uri="{FF2B5EF4-FFF2-40B4-BE49-F238E27FC236}">
                    <a16:creationId xmlns:a16="http://schemas.microsoft.com/office/drawing/2014/main" id="{5D806E2C-19B9-31F1-D477-34EDAA9416C3}"/>
                  </a:ext>
                </a:extLst>
              </p14:cNvPr>
              <p14:cNvContentPartPr/>
              <p14:nvPr/>
            </p14:nvContentPartPr>
            <p14:xfrm>
              <a:off x="6225403" y="3931088"/>
              <a:ext cx="172800" cy="37800"/>
            </p14:xfrm>
          </p:contentPart>
        </mc:Choice>
        <mc:Fallback xmlns="">
          <p:pic>
            <p:nvPicPr>
              <p:cNvPr id="68" name="Ink 67">
                <a:extLst>
                  <a:ext uri="{FF2B5EF4-FFF2-40B4-BE49-F238E27FC236}">
                    <a16:creationId xmlns:a16="http://schemas.microsoft.com/office/drawing/2014/main" id="{5D806E2C-19B9-31F1-D477-34EDAA9416C3}"/>
                  </a:ext>
                </a:extLst>
              </p:cNvPr>
              <p:cNvPicPr/>
              <p:nvPr/>
            </p:nvPicPr>
            <p:blipFill>
              <a:blip r:embed="rId91"/>
              <a:stretch>
                <a:fillRect/>
              </a:stretch>
            </p:blipFill>
            <p:spPr>
              <a:xfrm>
                <a:off x="6216763" y="3922448"/>
                <a:ext cx="190440" cy="5544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70" name="Ink 69">
                <a:extLst>
                  <a:ext uri="{FF2B5EF4-FFF2-40B4-BE49-F238E27FC236}">
                    <a16:creationId xmlns:a16="http://schemas.microsoft.com/office/drawing/2014/main" id="{C05512C4-44CB-8FFF-F459-F27B79F10A11}"/>
                  </a:ext>
                </a:extLst>
              </p14:cNvPr>
              <p14:cNvContentPartPr/>
              <p14:nvPr/>
            </p14:nvContentPartPr>
            <p14:xfrm>
              <a:off x="6627523" y="3819488"/>
              <a:ext cx="196200" cy="529920"/>
            </p14:xfrm>
          </p:contentPart>
        </mc:Choice>
        <mc:Fallback xmlns="">
          <p:pic>
            <p:nvPicPr>
              <p:cNvPr id="70" name="Ink 69">
                <a:extLst>
                  <a:ext uri="{FF2B5EF4-FFF2-40B4-BE49-F238E27FC236}">
                    <a16:creationId xmlns:a16="http://schemas.microsoft.com/office/drawing/2014/main" id="{C05512C4-44CB-8FFF-F459-F27B79F10A11}"/>
                  </a:ext>
                </a:extLst>
              </p:cNvPr>
              <p:cNvPicPr/>
              <p:nvPr/>
            </p:nvPicPr>
            <p:blipFill>
              <a:blip r:embed="rId93"/>
              <a:stretch>
                <a:fillRect/>
              </a:stretch>
            </p:blipFill>
            <p:spPr>
              <a:xfrm>
                <a:off x="6618523" y="3810488"/>
                <a:ext cx="213840" cy="54756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71" name="Ink 70">
                <a:extLst>
                  <a:ext uri="{FF2B5EF4-FFF2-40B4-BE49-F238E27FC236}">
                    <a16:creationId xmlns:a16="http://schemas.microsoft.com/office/drawing/2014/main" id="{8A6CC230-B834-2E69-1519-195F668C8811}"/>
                  </a:ext>
                </a:extLst>
              </p14:cNvPr>
              <p14:cNvContentPartPr/>
              <p14:nvPr/>
            </p14:nvContentPartPr>
            <p14:xfrm>
              <a:off x="6840643" y="3831728"/>
              <a:ext cx="498960" cy="231120"/>
            </p14:xfrm>
          </p:contentPart>
        </mc:Choice>
        <mc:Fallback xmlns="">
          <p:pic>
            <p:nvPicPr>
              <p:cNvPr id="71" name="Ink 70">
                <a:extLst>
                  <a:ext uri="{FF2B5EF4-FFF2-40B4-BE49-F238E27FC236}">
                    <a16:creationId xmlns:a16="http://schemas.microsoft.com/office/drawing/2014/main" id="{8A6CC230-B834-2E69-1519-195F668C8811}"/>
                  </a:ext>
                </a:extLst>
              </p:cNvPr>
              <p:cNvPicPr/>
              <p:nvPr/>
            </p:nvPicPr>
            <p:blipFill>
              <a:blip r:embed="rId95"/>
              <a:stretch>
                <a:fillRect/>
              </a:stretch>
            </p:blipFill>
            <p:spPr>
              <a:xfrm>
                <a:off x="6832003" y="3823088"/>
                <a:ext cx="516600" cy="24876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72" name="Ink 71">
                <a:extLst>
                  <a:ext uri="{FF2B5EF4-FFF2-40B4-BE49-F238E27FC236}">
                    <a16:creationId xmlns:a16="http://schemas.microsoft.com/office/drawing/2014/main" id="{54B73AA5-A329-61C5-AB9F-58864041463F}"/>
                  </a:ext>
                </a:extLst>
              </p14:cNvPr>
              <p14:cNvContentPartPr/>
              <p14:nvPr/>
            </p14:nvContentPartPr>
            <p14:xfrm>
              <a:off x="7323403" y="3850088"/>
              <a:ext cx="36360" cy="40320"/>
            </p14:xfrm>
          </p:contentPart>
        </mc:Choice>
        <mc:Fallback xmlns="">
          <p:pic>
            <p:nvPicPr>
              <p:cNvPr id="72" name="Ink 71">
                <a:extLst>
                  <a:ext uri="{FF2B5EF4-FFF2-40B4-BE49-F238E27FC236}">
                    <a16:creationId xmlns:a16="http://schemas.microsoft.com/office/drawing/2014/main" id="{54B73AA5-A329-61C5-AB9F-58864041463F}"/>
                  </a:ext>
                </a:extLst>
              </p:cNvPr>
              <p:cNvPicPr/>
              <p:nvPr/>
            </p:nvPicPr>
            <p:blipFill>
              <a:blip r:embed="rId97"/>
              <a:stretch>
                <a:fillRect/>
              </a:stretch>
            </p:blipFill>
            <p:spPr>
              <a:xfrm>
                <a:off x="7314403" y="3841448"/>
                <a:ext cx="54000" cy="5796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73" name="Ink 72">
                <a:extLst>
                  <a:ext uri="{FF2B5EF4-FFF2-40B4-BE49-F238E27FC236}">
                    <a16:creationId xmlns:a16="http://schemas.microsoft.com/office/drawing/2014/main" id="{FA69D60B-6E5A-282A-B731-FF7EB8EF2629}"/>
                  </a:ext>
                </a:extLst>
              </p14:cNvPr>
              <p14:cNvContentPartPr/>
              <p14:nvPr/>
            </p14:nvContentPartPr>
            <p14:xfrm>
              <a:off x="7422043" y="3828488"/>
              <a:ext cx="522720" cy="231480"/>
            </p14:xfrm>
          </p:contentPart>
        </mc:Choice>
        <mc:Fallback xmlns="">
          <p:pic>
            <p:nvPicPr>
              <p:cNvPr id="73" name="Ink 72">
                <a:extLst>
                  <a:ext uri="{FF2B5EF4-FFF2-40B4-BE49-F238E27FC236}">
                    <a16:creationId xmlns:a16="http://schemas.microsoft.com/office/drawing/2014/main" id="{FA69D60B-6E5A-282A-B731-FF7EB8EF2629}"/>
                  </a:ext>
                </a:extLst>
              </p:cNvPr>
              <p:cNvPicPr/>
              <p:nvPr/>
            </p:nvPicPr>
            <p:blipFill>
              <a:blip r:embed="rId99"/>
              <a:stretch>
                <a:fillRect/>
              </a:stretch>
            </p:blipFill>
            <p:spPr>
              <a:xfrm>
                <a:off x="7413043" y="3819848"/>
                <a:ext cx="540360" cy="24912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74" name="Ink 73">
                <a:extLst>
                  <a:ext uri="{FF2B5EF4-FFF2-40B4-BE49-F238E27FC236}">
                    <a16:creationId xmlns:a16="http://schemas.microsoft.com/office/drawing/2014/main" id="{BA3A956F-2643-22C3-DF37-7A3EC759066C}"/>
                  </a:ext>
                </a:extLst>
              </p14:cNvPr>
              <p14:cNvContentPartPr/>
              <p14:nvPr/>
            </p14:nvContentPartPr>
            <p14:xfrm>
              <a:off x="7566043" y="3918128"/>
              <a:ext cx="226800" cy="23400"/>
            </p14:xfrm>
          </p:contentPart>
        </mc:Choice>
        <mc:Fallback xmlns="">
          <p:pic>
            <p:nvPicPr>
              <p:cNvPr id="74" name="Ink 73">
                <a:extLst>
                  <a:ext uri="{FF2B5EF4-FFF2-40B4-BE49-F238E27FC236}">
                    <a16:creationId xmlns:a16="http://schemas.microsoft.com/office/drawing/2014/main" id="{BA3A956F-2643-22C3-DF37-7A3EC759066C}"/>
                  </a:ext>
                </a:extLst>
              </p:cNvPr>
              <p:cNvPicPr/>
              <p:nvPr/>
            </p:nvPicPr>
            <p:blipFill>
              <a:blip r:embed="rId101"/>
              <a:stretch>
                <a:fillRect/>
              </a:stretch>
            </p:blipFill>
            <p:spPr>
              <a:xfrm>
                <a:off x="7557043" y="3909488"/>
                <a:ext cx="244440" cy="4104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76" name="Ink 75">
                <a:extLst>
                  <a:ext uri="{FF2B5EF4-FFF2-40B4-BE49-F238E27FC236}">
                    <a16:creationId xmlns:a16="http://schemas.microsoft.com/office/drawing/2014/main" id="{678DF419-7092-EB1B-486E-F5C3B1CECD65}"/>
                  </a:ext>
                </a:extLst>
              </p14:cNvPr>
              <p14:cNvContentPartPr/>
              <p14:nvPr/>
            </p14:nvContentPartPr>
            <p14:xfrm>
              <a:off x="7996963" y="3773408"/>
              <a:ext cx="135360" cy="352080"/>
            </p14:xfrm>
          </p:contentPart>
        </mc:Choice>
        <mc:Fallback xmlns="">
          <p:pic>
            <p:nvPicPr>
              <p:cNvPr id="76" name="Ink 75">
                <a:extLst>
                  <a:ext uri="{FF2B5EF4-FFF2-40B4-BE49-F238E27FC236}">
                    <a16:creationId xmlns:a16="http://schemas.microsoft.com/office/drawing/2014/main" id="{678DF419-7092-EB1B-486E-F5C3B1CECD65}"/>
                  </a:ext>
                </a:extLst>
              </p:cNvPr>
              <p:cNvPicPr/>
              <p:nvPr/>
            </p:nvPicPr>
            <p:blipFill>
              <a:blip r:embed="rId103"/>
              <a:stretch>
                <a:fillRect/>
              </a:stretch>
            </p:blipFill>
            <p:spPr>
              <a:xfrm>
                <a:off x="7987963" y="3764768"/>
                <a:ext cx="153000" cy="36972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77" name="Ink 76">
                <a:extLst>
                  <a:ext uri="{FF2B5EF4-FFF2-40B4-BE49-F238E27FC236}">
                    <a16:creationId xmlns:a16="http://schemas.microsoft.com/office/drawing/2014/main" id="{C412581C-9D60-3E06-438A-1A3F15D409ED}"/>
                  </a:ext>
                </a:extLst>
              </p14:cNvPr>
              <p14:cNvContentPartPr/>
              <p14:nvPr/>
            </p14:nvContentPartPr>
            <p14:xfrm>
              <a:off x="8267323" y="3819128"/>
              <a:ext cx="214560" cy="103680"/>
            </p14:xfrm>
          </p:contentPart>
        </mc:Choice>
        <mc:Fallback xmlns="">
          <p:pic>
            <p:nvPicPr>
              <p:cNvPr id="77" name="Ink 76">
                <a:extLst>
                  <a:ext uri="{FF2B5EF4-FFF2-40B4-BE49-F238E27FC236}">
                    <a16:creationId xmlns:a16="http://schemas.microsoft.com/office/drawing/2014/main" id="{C412581C-9D60-3E06-438A-1A3F15D409ED}"/>
                  </a:ext>
                </a:extLst>
              </p:cNvPr>
              <p:cNvPicPr/>
              <p:nvPr/>
            </p:nvPicPr>
            <p:blipFill>
              <a:blip r:embed="rId105"/>
              <a:stretch>
                <a:fillRect/>
              </a:stretch>
            </p:blipFill>
            <p:spPr>
              <a:xfrm>
                <a:off x="8258683" y="3810128"/>
                <a:ext cx="232200" cy="12132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78" name="Ink 77">
                <a:extLst>
                  <a:ext uri="{FF2B5EF4-FFF2-40B4-BE49-F238E27FC236}">
                    <a16:creationId xmlns:a16="http://schemas.microsoft.com/office/drawing/2014/main" id="{A2033499-F06A-5082-22B6-5F0ACE3C0282}"/>
                  </a:ext>
                </a:extLst>
              </p14:cNvPr>
              <p14:cNvContentPartPr/>
              <p14:nvPr/>
            </p14:nvContentPartPr>
            <p14:xfrm>
              <a:off x="8375683" y="3603128"/>
              <a:ext cx="245880" cy="831600"/>
            </p14:xfrm>
          </p:contentPart>
        </mc:Choice>
        <mc:Fallback xmlns="">
          <p:pic>
            <p:nvPicPr>
              <p:cNvPr id="78" name="Ink 77">
                <a:extLst>
                  <a:ext uri="{FF2B5EF4-FFF2-40B4-BE49-F238E27FC236}">
                    <a16:creationId xmlns:a16="http://schemas.microsoft.com/office/drawing/2014/main" id="{A2033499-F06A-5082-22B6-5F0ACE3C0282}"/>
                  </a:ext>
                </a:extLst>
              </p:cNvPr>
              <p:cNvPicPr/>
              <p:nvPr/>
            </p:nvPicPr>
            <p:blipFill>
              <a:blip r:embed="rId107"/>
              <a:stretch>
                <a:fillRect/>
              </a:stretch>
            </p:blipFill>
            <p:spPr>
              <a:xfrm>
                <a:off x="8366683" y="3594128"/>
                <a:ext cx="263520" cy="84924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79" name="Ink 78">
                <a:extLst>
                  <a:ext uri="{FF2B5EF4-FFF2-40B4-BE49-F238E27FC236}">
                    <a16:creationId xmlns:a16="http://schemas.microsoft.com/office/drawing/2014/main" id="{E90108C6-AA04-5930-B082-EFFBC543CD8A}"/>
                  </a:ext>
                </a:extLst>
              </p14:cNvPr>
              <p14:cNvContentPartPr/>
              <p14:nvPr/>
            </p14:nvContentPartPr>
            <p14:xfrm>
              <a:off x="2375923" y="5092448"/>
              <a:ext cx="103680" cy="21600"/>
            </p14:xfrm>
          </p:contentPart>
        </mc:Choice>
        <mc:Fallback xmlns="">
          <p:pic>
            <p:nvPicPr>
              <p:cNvPr id="79" name="Ink 78">
                <a:extLst>
                  <a:ext uri="{FF2B5EF4-FFF2-40B4-BE49-F238E27FC236}">
                    <a16:creationId xmlns:a16="http://schemas.microsoft.com/office/drawing/2014/main" id="{E90108C6-AA04-5930-B082-EFFBC543CD8A}"/>
                  </a:ext>
                </a:extLst>
              </p:cNvPr>
              <p:cNvPicPr/>
              <p:nvPr/>
            </p:nvPicPr>
            <p:blipFill>
              <a:blip r:embed="rId109"/>
              <a:stretch>
                <a:fillRect/>
              </a:stretch>
            </p:blipFill>
            <p:spPr>
              <a:xfrm>
                <a:off x="2367283" y="5083808"/>
                <a:ext cx="121320" cy="3924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80" name="Ink 79">
                <a:extLst>
                  <a:ext uri="{FF2B5EF4-FFF2-40B4-BE49-F238E27FC236}">
                    <a16:creationId xmlns:a16="http://schemas.microsoft.com/office/drawing/2014/main" id="{F33B3113-1041-8B2C-1F57-99D4BDEC621F}"/>
                  </a:ext>
                </a:extLst>
              </p14:cNvPr>
              <p14:cNvContentPartPr/>
              <p14:nvPr/>
            </p14:nvContentPartPr>
            <p14:xfrm>
              <a:off x="2379883" y="5195768"/>
              <a:ext cx="133920" cy="24120"/>
            </p14:xfrm>
          </p:contentPart>
        </mc:Choice>
        <mc:Fallback xmlns="">
          <p:pic>
            <p:nvPicPr>
              <p:cNvPr id="80" name="Ink 79">
                <a:extLst>
                  <a:ext uri="{FF2B5EF4-FFF2-40B4-BE49-F238E27FC236}">
                    <a16:creationId xmlns:a16="http://schemas.microsoft.com/office/drawing/2014/main" id="{F33B3113-1041-8B2C-1F57-99D4BDEC621F}"/>
                  </a:ext>
                </a:extLst>
              </p:cNvPr>
              <p:cNvPicPr/>
              <p:nvPr/>
            </p:nvPicPr>
            <p:blipFill>
              <a:blip r:embed="rId111"/>
              <a:stretch>
                <a:fillRect/>
              </a:stretch>
            </p:blipFill>
            <p:spPr>
              <a:xfrm>
                <a:off x="2370883" y="5186768"/>
                <a:ext cx="151560" cy="4176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83" name="Ink 82">
                <a:extLst>
                  <a:ext uri="{FF2B5EF4-FFF2-40B4-BE49-F238E27FC236}">
                    <a16:creationId xmlns:a16="http://schemas.microsoft.com/office/drawing/2014/main" id="{DFA41F02-44B2-EEB3-22D1-832AA16239F7}"/>
                  </a:ext>
                </a:extLst>
              </p14:cNvPr>
              <p14:cNvContentPartPr/>
              <p14:nvPr/>
            </p14:nvContentPartPr>
            <p14:xfrm>
              <a:off x="3245323" y="4972568"/>
              <a:ext cx="193680" cy="201240"/>
            </p14:xfrm>
          </p:contentPart>
        </mc:Choice>
        <mc:Fallback xmlns="">
          <p:pic>
            <p:nvPicPr>
              <p:cNvPr id="83" name="Ink 82">
                <a:extLst>
                  <a:ext uri="{FF2B5EF4-FFF2-40B4-BE49-F238E27FC236}">
                    <a16:creationId xmlns:a16="http://schemas.microsoft.com/office/drawing/2014/main" id="{DFA41F02-44B2-EEB3-22D1-832AA16239F7}"/>
                  </a:ext>
                </a:extLst>
              </p:cNvPr>
              <p:cNvPicPr/>
              <p:nvPr/>
            </p:nvPicPr>
            <p:blipFill>
              <a:blip r:embed="rId113"/>
              <a:stretch>
                <a:fillRect/>
              </a:stretch>
            </p:blipFill>
            <p:spPr>
              <a:xfrm>
                <a:off x="3236323" y="4963568"/>
                <a:ext cx="211320" cy="21888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84" name="Ink 83">
                <a:extLst>
                  <a:ext uri="{FF2B5EF4-FFF2-40B4-BE49-F238E27FC236}">
                    <a16:creationId xmlns:a16="http://schemas.microsoft.com/office/drawing/2014/main" id="{6B494505-D184-B79A-A2C9-0765E47A20EC}"/>
                  </a:ext>
                </a:extLst>
              </p14:cNvPr>
              <p14:cNvContentPartPr/>
              <p14:nvPr/>
            </p14:nvContentPartPr>
            <p14:xfrm>
              <a:off x="3191323" y="5242568"/>
              <a:ext cx="340560" cy="19080"/>
            </p14:xfrm>
          </p:contentPart>
        </mc:Choice>
        <mc:Fallback xmlns="">
          <p:pic>
            <p:nvPicPr>
              <p:cNvPr id="84" name="Ink 83">
                <a:extLst>
                  <a:ext uri="{FF2B5EF4-FFF2-40B4-BE49-F238E27FC236}">
                    <a16:creationId xmlns:a16="http://schemas.microsoft.com/office/drawing/2014/main" id="{6B494505-D184-B79A-A2C9-0765E47A20EC}"/>
                  </a:ext>
                </a:extLst>
              </p:cNvPr>
              <p:cNvPicPr/>
              <p:nvPr/>
            </p:nvPicPr>
            <p:blipFill>
              <a:blip r:embed="rId115"/>
              <a:stretch>
                <a:fillRect/>
              </a:stretch>
            </p:blipFill>
            <p:spPr>
              <a:xfrm>
                <a:off x="3182323" y="5233568"/>
                <a:ext cx="35820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85" name="Ink 84">
                <a:extLst>
                  <a:ext uri="{FF2B5EF4-FFF2-40B4-BE49-F238E27FC236}">
                    <a16:creationId xmlns:a16="http://schemas.microsoft.com/office/drawing/2014/main" id="{E24C282D-C81E-2317-DB61-129B72CC5DC4}"/>
                  </a:ext>
                </a:extLst>
              </p14:cNvPr>
              <p14:cNvContentPartPr/>
              <p14:nvPr/>
            </p14:nvContentPartPr>
            <p14:xfrm>
              <a:off x="3287083" y="5413928"/>
              <a:ext cx="190800" cy="106920"/>
            </p14:xfrm>
          </p:contentPart>
        </mc:Choice>
        <mc:Fallback xmlns="">
          <p:pic>
            <p:nvPicPr>
              <p:cNvPr id="85" name="Ink 84">
                <a:extLst>
                  <a:ext uri="{FF2B5EF4-FFF2-40B4-BE49-F238E27FC236}">
                    <a16:creationId xmlns:a16="http://schemas.microsoft.com/office/drawing/2014/main" id="{E24C282D-C81E-2317-DB61-129B72CC5DC4}"/>
                  </a:ext>
                </a:extLst>
              </p:cNvPr>
              <p:cNvPicPr/>
              <p:nvPr/>
            </p:nvPicPr>
            <p:blipFill>
              <a:blip r:embed="rId117"/>
              <a:stretch>
                <a:fillRect/>
              </a:stretch>
            </p:blipFill>
            <p:spPr>
              <a:xfrm>
                <a:off x="3278083" y="5404928"/>
                <a:ext cx="20844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86" name="Ink 85">
                <a:extLst>
                  <a:ext uri="{FF2B5EF4-FFF2-40B4-BE49-F238E27FC236}">
                    <a16:creationId xmlns:a16="http://schemas.microsoft.com/office/drawing/2014/main" id="{833D902C-7836-249F-6750-F2992050D5CD}"/>
                  </a:ext>
                </a:extLst>
              </p14:cNvPr>
              <p14:cNvContentPartPr/>
              <p14:nvPr/>
            </p14:nvContentPartPr>
            <p14:xfrm>
              <a:off x="2953363" y="5097488"/>
              <a:ext cx="164520" cy="3600"/>
            </p14:xfrm>
          </p:contentPart>
        </mc:Choice>
        <mc:Fallback xmlns="">
          <p:pic>
            <p:nvPicPr>
              <p:cNvPr id="86" name="Ink 85">
                <a:extLst>
                  <a:ext uri="{FF2B5EF4-FFF2-40B4-BE49-F238E27FC236}">
                    <a16:creationId xmlns:a16="http://schemas.microsoft.com/office/drawing/2014/main" id="{833D902C-7836-249F-6750-F2992050D5CD}"/>
                  </a:ext>
                </a:extLst>
              </p:cNvPr>
              <p:cNvPicPr/>
              <p:nvPr/>
            </p:nvPicPr>
            <p:blipFill>
              <a:blip r:embed="rId119"/>
              <a:stretch>
                <a:fillRect/>
              </a:stretch>
            </p:blipFill>
            <p:spPr>
              <a:xfrm>
                <a:off x="2944363" y="5088848"/>
                <a:ext cx="182160" cy="2124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87" name="Ink 86">
                <a:extLst>
                  <a:ext uri="{FF2B5EF4-FFF2-40B4-BE49-F238E27FC236}">
                    <a16:creationId xmlns:a16="http://schemas.microsoft.com/office/drawing/2014/main" id="{C87FA7A5-D7AB-AFCC-06F3-1A4082BECB6F}"/>
                  </a:ext>
                </a:extLst>
              </p14:cNvPr>
              <p14:cNvContentPartPr/>
              <p14:nvPr/>
            </p14:nvContentPartPr>
            <p14:xfrm>
              <a:off x="3772363" y="4865648"/>
              <a:ext cx="169200" cy="465120"/>
            </p14:xfrm>
          </p:contentPart>
        </mc:Choice>
        <mc:Fallback xmlns="">
          <p:pic>
            <p:nvPicPr>
              <p:cNvPr id="87" name="Ink 86">
                <a:extLst>
                  <a:ext uri="{FF2B5EF4-FFF2-40B4-BE49-F238E27FC236}">
                    <a16:creationId xmlns:a16="http://schemas.microsoft.com/office/drawing/2014/main" id="{C87FA7A5-D7AB-AFCC-06F3-1A4082BECB6F}"/>
                  </a:ext>
                </a:extLst>
              </p:cNvPr>
              <p:cNvPicPr/>
              <p:nvPr/>
            </p:nvPicPr>
            <p:blipFill>
              <a:blip r:embed="rId121"/>
              <a:stretch>
                <a:fillRect/>
              </a:stretch>
            </p:blipFill>
            <p:spPr>
              <a:xfrm>
                <a:off x="3763363" y="4857008"/>
                <a:ext cx="186840" cy="48276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88" name="Ink 87">
                <a:extLst>
                  <a:ext uri="{FF2B5EF4-FFF2-40B4-BE49-F238E27FC236}">
                    <a16:creationId xmlns:a16="http://schemas.microsoft.com/office/drawing/2014/main" id="{548A86BC-2B3C-DE4D-ED72-BC6D1F8A0958}"/>
                  </a:ext>
                </a:extLst>
              </p14:cNvPr>
              <p14:cNvContentPartPr/>
              <p14:nvPr/>
            </p14:nvContentPartPr>
            <p14:xfrm>
              <a:off x="4130203" y="4960688"/>
              <a:ext cx="372960" cy="233640"/>
            </p14:xfrm>
          </p:contentPart>
        </mc:Choice>
        <mc:Fallback xmlns="">
          <p:pic>
            <p:nvPicPr>
              <p:cNvPr id="88" name="Ink 87">
                <a:extLst>
                  <a:ext uri="{FF2B5EF4-FFF2-40B4-BE49-F238E27FC236}">
                    <a16:creationId xmlns:a16="http://schemas.microsoft.com/office/drawing/2014/main" id="{548A86BC-2B3C-DE4D-ED72-BC6D1F8A0958}"/>
                  </a:ext>
                </a:extLst>
              </p:cNvPr>
              <p:cNvPicPr/>
              <p:nvPr/>
            </p:nvPicPr>
            <p:blipFill>
              <a:blip r:embed="rId123"/>
              <a:stretch>
                <a:fillRect/>
              </a:stretch>
            </p:blipFill>
            <p:spPr>
              <a:xfrm>
                <a:off x="4121203" y="4951688"/>
                <a:ext cx="390600" cy="25128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89" name="Ink 88">
                <a:extLst>
                  <a:ext uri="{FF2B5EF4-FFF2-40B4-BE49-F238E27FC236}">
                    <a16:creationId xmlns:a16="http://schemas.microsoft.com/office/drawing/2014/main" id="{FFE90415-F982-3131-272D-A0612BB329B1}"/>
                  </a:ext>
                </a:extLst>
              </p14:cNvPr>
              <p14:cNvContentPartPr/>
              <p14:nvPr/>
            </p14:nvContentPartPr>
            <p14:xfrm>
              <a:off x="4626283" y="5129168"/>
              <a:ext cx="159480" cy="19800"/>
            </p14:xfrm>
          </p:contentPart>
        </mc:Choice>
        <mc:Fallback xmlns="">
          <p:pic>
            <p:nvPicPr>
              <p:cNvPr id="89" name="Ink 88">
                <a:extLst>
                  <a:ext uri="{FF2B5EF4-FFF2-40B4-BE49-F238E27FC236}">
                    <a16:creationId xmlns:a16="http://schemas.microsoft.com/office/drawing/2014/main" id="{FFE90415-F982-3131-272D-A0612BB329B1}"/>
                  </a:ext>
                </a:extLst>
              </p:cNvPr>
              <p:cNvPicPr/>
              <p:nvPr/>
            </p:nvPicPr>
            <p:blipFill>
              <a:blip r:embed="rId125"/>
              <a:stretch>
                <a:fillRect/>
              </a:stretch>
            </p:blipFill>
            <p:spPr>
              <a:xfrm>
                <a:off x="4617643" y="5120168"/>
                <a:ext cx="177120" cy="3744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90" name="Ink 89">
                <a:extLst>
                  <a:ext uri="{FF2B5EF4-FFF2-40B4-BE49-F238E27FC236}">
                    <a16:creationId xmlns:a16="http://schemas.microsoft.com/office/drawing/2014/main" id="{225E6549-BEFD-77B8-CD4D-44B522CEC76B}"/>
                  </a:ext>
                </a:extLst>
              </p14:cNvPr>
              <p14:cNvContentPartPr/>
              <p14:nvPr/>
            </p14:nvContentPartPr>
            <p14:xfrm>
              <a:off x="4993123" y="4971488"/>
              <a:ext cx="114480" cy="356760"/>
            </p14:xfrm>
          </p:contentPart>
        </mc:Choice>
        <mc:Fallback xmlns="">
          <p:pic>
            <p:nvPicPr>
              <p:cNvPr id="90" name="Ink 89">
                <a:extLst>
                  <a:ext uri="{FF2B5EF4-FFF2-40B4-BE49-F238E27FC236}">
                    <a16:creationId xmlns:a16="http://schemas.microsoft.com/office/drawing/2014/main" id="{225E6549-BEFD-77B8-CD4D-44B522CEC76B}"/>
                  </a:ext>
                </a:extLst>
              </p:cNvPr>
              <p:cNvPicPr/>
              <p:nvPr/>
            </p:nvPicPr>
            <p:blipFill>
              <a:blip r:embed="rId127"/>
              <a:stretch>
                <a:fillRect/>
              </a:stretch>
            </p:blipFill>
            <p:spPr>
              <a:xfrm>
                <a:off x="4984483" y="4962848"/>
                <a:ext cx="132120" cy="37440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92" name="Ink 91">
                <a:extLst>
                  <a:ext uri="{FF2B5EF4-FFF2-40B4-BE49-F238E27FC236}">
                    <a16:creationId xmlns:a16="http://schemas.microsoft.com/office/drawing/2014/main" id="{557CA368-F58E-A034-79F7-D6D7D5E45F0D}"/>
                  </a:ext>
                </a:extLst>
              </p14:cNvPr>
              <p14:cNvContentPartPr/>
              <p14:nvPr/>
            </p14:nvContentPartPr>
            <p14:xfrm>
              <a:off x="5192203" y="4890488"/>
              <a:ext cx="492480" cy="299520"/>
            </p14:xfrm>
          </p:contentPart>
        </mc:Choice>
        <mc:Fallback xmlns="">
          <p:pic>
            <p:nvPicPr>
              <p:cNvPr id="92" name="Ink 91">
                <a:extLst>
                  <a:ext uri="{FF2B5EF4-FFF2-40B4-BE49-F238E27FC236}">
                    <a16:creationId xmlns:a16="http://schemas.microsoft.com/office/drawing/2014/main" id="{557CA368-F58E-A034-79F7-D6D7D5E45F0D}"/>
                  </a:ext>
                </a:extLst>
              </p:cNvPr>
              <p:cNvPicPr/>
              <p:nvPr/>
            </p:nvPicPr>
            <p:blipFill>
              <a:blip r:embed="rId129"/>
              <a:stretch>
                <a:fillRect/>
              </a:stretch>
            </p:blipFill>
            <p:spPr>
              <a:xfrm>
                <a:off x="5183563" y="4881488"/>
                <a:ext cx="510120" cy="31716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93" name="Ink 92">
                <a:extLst>
                  <a:ext uri="{FF2B5EF4-FFF2-40B4-BE49-F238E27FC236}">
                    <a16:creationId xmlns:a16="http://schemas.microsoft.com/office/drawing/2014/main" id="{5C47E5C4-248D-6C91-843D-1568AEF3EE16}"/>
                  </a:ext>
                </a:extLst>
              </p14:cNvPr>
              <p14:cNvContentPartPr/>
              <p14:nvPr/>
            </p14:nvContentPartPr>
            <p14:xfrm>
              <a:off x="5755243" y="4851248"/>
              <a:ext cx="138600" cy="418320"/>
            </p14:xfrm>
          </p:contentPart>
        </mc:Choice>
        <mc:Fallback xmlns="">
          <p:pic>
            <p:nvPicPr>
              <p:cNvPr id="93" name="Ink 92">
                <a:extLst>
                  <a:ext uri="{FF2B5EF4-FFF2-40B4-BE49-F238E27FC236}">
                    <a16:creationId xmlns:a16="http://schemas.microsoft.com/office/drawing/2014/main" id="{5C47E5C4-248D-6C91-843D-1568AEF3EE16}"/>
                  </a:ext>
                </a:extLst>
              </p:cNvPr>
              <p:cNvPicPr/>
              <p:nvPr/>
            </p:nvPicPr>
            <p:blipFill>
              <a:blip r:embed="rId131"/>
              <a:stretch>
                <a:fillRect/>
              </a:stretch>
            </p:blipFill>
            <p:spPr>
              <a:xfrm>
                <a:off x="5746603" y="4842248"/>
                <a:ext cx="156240" cy="43596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95" name="Ink 94">
                <a:extLst>
                  <a:ext uri="{FF2B5EF4-FFF2-40B4-BE49-F238E27FC236}">
                    <a16:creationId xmlns:a16="http://schemas.microsoft.com/office/drawing/2014/main" id="{23597E62-3A41-2D63-0C73-FF99B853EED0}"/>
                  </a:ext>
                </a:extLst>
              </p14:cNvPr>
              <p14:cNvContentPartPr/>
              <p14:nvPr/>
            </p14:nvContentPartPr>
            <p14:xfrm>
              <a:off x="2709643" y="5969048"/>
              <a:ext cx="115920" cy="19080"/>
            </p14:xfrm>
          </p:contentPart>
        </mc:Choice>
        <mc:Fallback xmlns="">
          <p:pic>
            <p:nvPicPr>
              <p:cNvPr id="95" name="Ink 94">
                <a:extLst>
                  <a:ext uri="{FF2B5EF4-FFF2-40B4-BE49-F238E27FC236}">
                    <a16:creationId xmlns:a16="http://schemas.microsoft.com/office/drawing/2014/main" id="{23597E62-3A41-2D63-0C73-FF99B853EED0}"/>
                  </a:ext>
                </a:extLst>
              </p:cNvPr>
              <p:cNvPicPr/>
              <p:nvPr/>
            </p:nvPicPr>
            <p:blipFill>
              <a:blip r:embed="rId133"/>
              <a:stretch>
                <a:fillRect/>
              </a:stretch>
            </p:blipFill>
            <p:spPr>
              <a:xfrm>
                <a:off x="2701003" y="5960408"/>
                <a:ext cx="13356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96" name="Ink 95">
                <a:extLst>
                  <a:ext uri="{FF2B5EF4-FFF2-40B4-BE49-F238E27FC236}">
                    <a16:creationId xmlns:a16="http://schemas.microsoft.com/office/drawing/2014/main" id="{EF278642-FA66-D1A0-BD90-78F054981417}"/>
                  </a:ext>
                </a:extLst>
              </p14:cNvPr>
              <p14:cNvContentPartPr/>
              <p14:nvPr/>
            </p14:nvContentPartPr>
            <p14:xfrm>
              <a:off x="2751403" y="6041408"/>
              <a:ext cx="112320" cy="21600"/>
            </p14:xfrm>
          </p:contentPart>
        </mc:Choice>
        <mc:Fallback xmlns="">
          <p:pic>
            <p:nvPicPr>
              <p:cNvPr id="96" name="Ink 95">
                <a:extLst>
                  <a:ext uri="{FF2B5EF4-FFF2-40B4-BE49-F238E27FC236}">
                    <a16:creationId xmlns:a16="http://schemas.microsoft.com/office/drawing/2014/main" id="{EF278642-FA66-D1A0-BD90-78F054981417}"/>
                  </a:ext>
                </a:extLst>
              </p:cNvPr>
              <p:cNvPicPr/>
              <p:nvPr/>
            </p:nvPicPr>
            <p:blipFill>
              <a:blip r:embed="rId135"/>
              <a:stretch>
                <a:fillRect/>
              </a:stretch>
            </p:blipFill>
            <p:spPr>
              <a:xfrm>
                <a:off x="2742403" y="6032768"/>
                <a:ext cx="129960" cy="3924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97" name="Ink 96">
                <a:extLst>
                  <a:ext uri="{FF2B5EF4-FFF2-40B4-BE49-F238E27FC236}">
                    <a16:creationId xmlns:a16="http://schemas.microsoft.com/office/drawing/2014/main" id="{DDB9FA07-B780-7818-85B9-F9AAC07152DB}"/>
                  </a:ext>
                </a:extLst>
              </p14:cNvPr>
              <p14:cNvContentPartPr/>
              <p14:nvPr/>
            </p14:nvContentPartPr>
            <p14:xfrm>
              <a:off x="3385363" y="6055088"/>
              <a:ext cx="208080" cy="11520"/>
            </p14:xfrm>
          </p:contentPart>
        </mc:Choice>
        <mc:Fallback xmlns="">
          <p:pic>
            <p:nvPicPr>
              <p:cNvPr id="97" name="Ink 96">
                <a:extLst>
                  <a:ext uri="{FF2B5EF4-FFF2-40B4-BE49-F238E27FC236}">
                    <a16:creationId xmlns:a16="http://schemas.microsoft.com/office/drawing/2014/main" id="{DDB9FA07-B780-7818-85B9-F9AAC07152DB}"/>
                  </a:ext>
                </a:extLst>
              </p:cNvPr>
              <p:cNvPicPr/>
              <p:nvPr/>
            </p:nvPicPr>
            <p:blipFill>
              <a:blip r:embed="rId137"/>
              <a:stretch>
                <a:fillRect/>
              </a:stretch>
            </p:blipFill>
            <p:spPr>
              <a:xfrm>
                <a:off x="3376723" y="6046448"/>
                <a:ext cx="225720" cy="2916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98" name="Ink 97">
                <a:extLst>
                  <a:ext uri="{FF2B5EF4-FFF2-40B4-BE49-F238E27FC236}">
                    <a16:creationId xmlns:a16="http://schemas.microsoft.com/office/drawing/2014/main" id="{D8ACF9E6-4308-506D-5815-0F465382484E}"/>
                  </a:ext>
                </a:extLst>
              </p14:cNvPr>
              <p14:cNvContentPartPr/>
              <p14:nvPr/>
            </p14:nvContentPartPr>
            <p14:xfrm>
              <a:off x="3899083" y="5975528"/>
              <a:ext cx="122040" cy="156600"/>
            </p14:xfrm>
          </p:contentPart>
        </mc:Choice>
        <mc:Fallback xmlns="">
          <p:pic>
            <p:nvPicPr>
              <p:cNvPr id="98" name="Ink 97">
                <a:extLst>
                  <a:ext uri="{FF2B5EF4-FFF2-40B4-BE49-F238E27FC236}">
                    <a16:creationId xmlns:a16="http://schemas.microsoft.com/office/drawing/2014/main" id="{D8ACF9E6-4308-506D-5815-0F465382484E}"/>
                  </a:ext>
                </a:extLst>
              </p:cNvPr>
              <p:cNvPicPr/>
              <p:nvPr/>
            </p:nvPicPr>
            <p:blipFill>
              <a:blip r:embed="rId139"/>
              <a:stretch>
                <a:fillRect/>
              </a:stretch>
            </p:blipFill>
            <p:spPr>
              <a:xfrm>
                <a:off x="3890443" y="5966528"/>
                <a:ext cx="139680" cy="17424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99" name="Ink 98">
                <a:extLst>
                  <a:ext uri="{FF2B5EF4-FFF2-40B4-BE49-F238E27FC236}">
                    <a16:creationId xmlns:a16="http://schemas.microsoft.com/office/drawing/2014/main" id="{AC2056BB-D169-13D6-FDEE-C2E0EBBAECCE}"/>
                  </a:ext>
                </a:extLst>
              </p14:cNvPr>
              <p14:cNvContentPartPr/>
              <p14:nvPr/>
            </p14:nvContentPartPr>
            <p14:xfrm>
              <a:off x="4076563" y="5913608"/>
              <a:ext cx="189000" cy="233280"/>
            </p14:xfrm>
          </p:contentPart>
        </mc:Choice>
        <mc:Fallback xmlns="">
          <p:pic>
            <p:nvPicPr>
              <p:cNvPr id="99" name="Ink 98">
                <a:extLst>
                  <a:ext uri="{FF2B5EF4-FFF2-40B4-BE49-F238E27FC236}">
                    <a16:creationId xmlns:a16="http://schemas.microsoft.com/office/drawing/2014/main" id="{AC2056BB-D169-13D6-FDEE-C2E0EBBAECCE}"/>
                  </a:ext>
                </a:extLst>
              </p:cNvPr>
              <p:cNvPicPr/>
              <p:nvPr/>
            </p:nvPicPr>
            <p:blipFill>
              <a:blip r:embed="rId141"/>
              <a:stretch>
                <a:fillRect/>
              </a:stretch>
            </p:blipFill>
            <p:spPr>
              <a:xfrm>
                <a:off x="4067923" y="5904608"/>
                <a:ext cx="206640" cy="25092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100" name="Ink 99">
                <a:extLst>
                  <a:ext uri="{FF2B5EF4-FFF2-40B4-BE49-F238E27FC236}">
                    <a16:creationId xmlns:a16="http://schemas.microsoft.com/office/drawing/2014/main" id="{3120A4D6-7D35-1568-C02D-A6DEDA3C1890}"/>
                  </a:ext>
                </a:extLst>
              </p14:cNvPr>
              <p14:cNvContentPartPr/>
              <p14:nvPr/>
            </p14:nvContentPartPr>
            <p14:xfrm>
              <a:off x="4365643" y="6082448"/>
              <a:ext cx="130320" cy="23400"/>
            </p14:xfrm>
          </p:contentPart>
        </mc:Choice>
        <mc:Fallback xmlns="">
          <p:pic>
            <p:nvPicPr>
              <p:cNvPr id="100" name="Ink 99">
                <a:extLst>
                  <a:ext uri="{FF2B5EF4-FFF2-40B4-BE49-F238E27FC236}">
                    <a16:creationId xmlns:a16="http://schemas.microsoft.com/office/drawing/2014/main" id="{3120A4D6-7D35-1568-C02D-A6DEDA3C1890}"/>
                  </a:ext>
                </a:extLst>
              </p:cNvPr>
              <p:cNvPicPr/>
              <p:nvPr/>
            </p:nvPicPr>
            <p:blipFill>
              <a:blip r:embed="rId143"/>
              <a:stretch>
                <a:fillRect/>
              </a:stretch>
            </p:blipFill>
            <p:spPr>
              <a:xfrm>
                <a:off x="4357003" y="6073808"/>
                <a:ext cx="147960" cy="4104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101" name="Ink 100">
                <a:extLst>
                  <a:ext uri="{FF2B5EF4-FFF2-40B4-BE49-F238E27FC236}">
                    <a16:creationId xmlns:a16="http://schemas.microsoft.com/office/drawing/2014/main" id="{E02C2895-318A-8206-6AD3-F57CAF2391F1}"/>
                  </a:ext>
                </a:extLst>
              </p14:cNvPr>
              <p14:cNvContentPartPr/>
              <p14:nvPr/>
            </p14:nvContentPartPr>
            <p14:xfrm>
              <a:off x="4660843" y="5998208"/>
              <a:ext cx="125280" cy="482040"/>
            </p14:xfrm>
          </p:contentPart>
        </mc:Choice>
        <mc:Fallback xmlns="">
          <p:pic>
            <p:nvPicPr>
              <p:cNvPr id="101" name="Ink 100">
                <a:extLst>
                  <a:ext uri="{FF2B5EF4-FFF2-40B4-BE49-F238E27FC236}">
                    <a16:creationId xmlns:a16="http://schemas.microsoft.com/office/drawing/2014/main" id="{E02C2895-318A-8206-6AD3-F57CAF2391F1}"/>
                  </a:ext>
                </a:extLst>
              </p:cNvPr>
              <p:cNvPicPr/>
              <p:nvPr/>
            </p:nvPicPr>
            <p:blipFill>
              <a:blip r:embed="rId145"/>
              <a:stretch>
                <a:fillRect/>
              </a:stretch>
            </p:blipFill>
            <p:spPr>
              <a:xfrm>
                <a:off x="4651843" y="5989568"/>
                <a:ext cx="142920" cy="49968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102" name="Ink 101">
                <a:extLst>
                  <a:ext uri="{FF2B5EF4-FFF2-40B4-BE49-F238E27FC236}">
                    <a16:creationId xmlns:a16="http://schemas.microsoft.com/office/drawing/2014/main" id="{0ABC4DD0-9887-E7C9-8ECA-2AED671EEB32}"/>
                  </a:ext>
                </a:extLst>
              </p14:cNvPr>
              <p14:cNvContentPartPr/>
              <p14:nvPr/>
            </p14:nvContentPartPr>
            <p14:xfrm>
              <a:off x="4813123" y="5910728"/>
              <a:ext cx="419760" cy="288000"/>
            </p14:xfrm>
          </p:contentPart>
        </mc:Choice>
        <mc:Fallback xmlns="">
          <p:pic>
            <p:nvPicPr>
              <p:cNvPr id="102" name="Ink 101">
                <a:extLst>
                  <a:ext uri="{FF2B5EF4-FFF2-40B4-BE49-F238E27FC236}">
                    <a16:creationId xmlns:a16="http://schemas.microsoft.com/office/drawing/2014/main" id="{0ABC4DD0-9887-E7C9-8ECA-2AED671EEB32}"/>
                  </a:ext>
                </a:extLst>
              </p:cNvPr>
              <p:cNvPicPr/>
              <p:nvPr/>
            </p:nvPicPr>
            <p:blipFill>
              <a:blip r:embed="rId147"/>
              <a:stretch>
                <a:fillRect/>
              </a:stretch>
            </p:blipFill>
            <p:spPr>
              <a:xfrm>
                <a:off x="4804483" y="5901728"/>
                <a:ext cx="437400" cy="30564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103" name="Ink 102">
                <a:extLst>
                  <a:ext uri="{FF2B5EF4-FFF2-40B4-BE49-F238E27FC236}">
                    <a16:creationId xmlns:a16="http://schemas.microsoft.com/office/drawing/2014/main" id="{FE0DA883-8D8C-ABD7-786A-0C0BAE54806E}"/>
                  </a:ext>
                </a:extLst>
              </p14:cNvPr>
              <p14:cNvContentPartPr/>
              <p14:nvPr/>
            </p14:nvContentPartPr>
            <p14:xfrm>
              <a:off x="5178163" y="5844488"/>
              <a:ext cx="231840" cy="457560"/>
            </p14:xfrm>
          </p:contentPart>
        </mc:Choice>
        <mc:Fallback xmlns="">
          <p:pic>
            <p:nvPicPr>
              <p:cNvPr id="103" name="Ink 102">
                <a:extLst>
                  <a:ext uri="{FF2B5EF4-FFF2-40B4-BE49-F238E27FC236}">
                    <a16:creationId xmlns:a16="http://schemas.microsoft.com/office/drawing/2014/main" id="{FE0DA883-8D8C-ABD7-786A-0C0BAE54806E}"/>
                  </a:ext>
                </a:extLst>
              </p:cNvPr>
              <p:cNvPicPr/>
              <p:nvPr/>
            </p:nvPicPr>
            <p:blipFill>
              <a:blip r:embed="rId149"/>
              <a:stretch>
                <a:fillRect/>
              </a:stretch>
            </p:blipFill>
            <p:spPr>
              <a:xfrm>
                <a:off x="5169163" y="5835848"/>
                <a:ext cx="249480" cy="47520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104" name="Ink 103">
                <a:extLst>
                  <a:ext uri="{FF2B5EF4-FFF2-40B4-BE49-F238E27FC236}">
                    <a16:creationId xmlns:a16="http://schemas.microsoft.com/office/drawing/2014/main" id="{E6EB4E33-2389-A1C3-D9B1-A17CC409F95B}"/>
                  </a:ext>
                </a:extLst>
              </p14:cNvPr>
              <p14:cNvContentPartPr/>
              <p14:nvPr/>
            </p14:nvContentPartPr>
            <p14:xfrm>
              <a:off x="3801883" y="5854928"/>
              <a:ext cx="128160" cy="407880"/>
            </p14:xfrm>
          </p:contentPart>
        </mc:Choice>
        <mc:Fallback xmlns="">
          <p:pic>
            <p:nvPicPr>
              <p:cNvPr id="104" name="Ink 103">
                <a:extLst>
                  <a:ext uri="{FF2B5EF4-FFF2-40B4-BE49-F238E27FC236}">
                    <a16:creationId xmlns:a16="http://schemas.microsoft.com/office/drawing/2014/main" id="{E6EB4E33-2389-A1C3-D9B1-A17CC409F95B}"/>
                  </a:ext>
                </a:extLst>
              </p:cNvPr>
              <p:cNvPicPr/>
              <p:nvPr/>
            </p:nvPicPr>
            <p:blipFill>
              <a:blip r:embed="rId151"/>
              <a:stretch>
                <a:fillRect/>
              </a:stretch>
            </p:blipFill>
            <p:spPr>
              <a:xfrm>
                <a:off x="3793243" y="5845928"/>
                <a:ext cx="145800" cy="42552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107" name="Ink 106">
                <a:extLst>
                  <a:ext uri="{FF2B5EF4-FFF2-40B4-BE49-F238E27FC236}">
                    <a16:creationId xmlns:a16="http://schemas.microsoft.com/office/drawing/2014/main" id="{E183CACC-D99D-D5E6-5F70-7F37CBB8B326}"/>
                  </a:ext>
                </a:extLst>
              </p14:cNvPr>
              <p14:cNvContentPartPr/>
              <p14:nvPr/>
            </p14:nvContentPartPr>
            <p14:xfrm>
              <a:off x="1876603" y="2200928"/>
              <a:ext cx="1317600" cy="4254480"/>
            </p14:xfrm>
          </p:contentPart>
        </mc:Choice>
        <mc:Fallback xmlns="">
          <p:pic>
            <p:nvPicPr>
              <p:cNvPr id="107" name="Ink 106">
                <a:extLst>
                  <a:ext uri="{FF2B5EF4-FFF2-40B4-BE49-F238E27FC236}">
                    <a16:creationId xmlns:a16="http://schemas.microsoft.com/office/drawing/2014/main" id="{E183CACC-D99D-D5E6-5F70-7F37CBB8B326}"/>
                  </a:ext>
                </a:extLst>
              </p:cNvPr>
              <p:cNvPicPr/>
              <p:nvPr/>
            </p:nvPicPr>
            <p:blipFill>
              <a:blip r:embed="rId153"/>
              <a:stretch>
                <a:fillRect/>
              </a:stretch>
            </p:blipFill>
            <p:spPr>
              <a:xfrm>
                <a:off x="1867963" y="2192288"/>
                <a:ext cx="1335240" cy="427212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108" name="Ink 107">
                <a:extLst>
                  <a:ext uri="{FF2B5EF4-FFF2-40B4-BE49-F238E27FC236}">
                    <a16:creationId xmlns:a16="http://schemas.microsoft.com/office/drawing/2014/main" id="{ACCE3E8E-F77F-5CBF-BF94-D07BD865B746}"/>
                  </a:ext>
                </a:extLst>
              </p14:cNvPr>
              <p14:cNvContentPartPr/>
              <p14:nvPr/>
            </p14:nvContentPartPr>
            <p14:xfrm>
              <a:off x="2798923" y="6433808"/>
              <a:ext cx="111240" cy="79560"/>
            </p14:xfrm>
          </p:contentPart>
        </mc:Choice>
        <mc:Fallback xmlns="">
          <p:pic>
            <p:nvPicPr>
              <p:cNvPr id="108" name="Ink 107">
                <a:extLst>
                  <a:ext uri="{FF2B5EF4-FFF2-40B4-BE49-F238E27FC236}">
                    <a16:creationId xmlns:a16="http://schemas.microsoft.com/office/drawing/2014/main" id="{ACCE3E8E-F77F-5CBF-BF94-D07BD865B746}"/>
                  </a:ext>
                </a:extLst>
              </p:cNvPr>
              <p:cNvPicPr/>
              <p:nvPr/>
            </p:nvPicPr>
            <p:blipFill>
              <a:blip r:embed="rId155"/>
              <a:stretch>
                <a:fillRect/>
              </a:stretch>
            </p:blipFill>
            <p:spPr>
              <a:xfrm>
                <a:off x="2789923" y="6424808"/>
                <a:ext cx="128880" cy="9720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109" name="Ink 108">
                <a:extLst>
                  <a:ext uri="{FF2B5EF4-FFF2-40B4-BE49-F238E27FC236}">
                    <a16:creationId xmlns:a16="http://schemas.microsoft.com/office/drawing/2014/main" id="{EF68FA37-AF97-69D1-ECEC-AB717208A674}"/>
                  </a:ext>
                </a:extLst>
              </p14:cNvPr>
              <p14:cNvContentPartPr/>
              <p14:nvPr/>
            </p14:nvContentPartPr>
            <p14:xfrm>
              <a:off x="3206803" y="6448928"/>
              <a:ext cx="192960" cy="21960"/>
            </p14:xfrm>
          </p:contentPart>
        </mc:Choice>
        <mc:Fallback xmlns="">
          <p:pic>
            <p:nvPicPr>
              <p:cNvPr id="109" name="Ink 108">
                <a:extLst>
                  <a:ext uri="{FF2B5EF4-FFF2-40B4-BE49-F238E27FC236}">
                    <a16:creationId xmlns:a16="http://schemas.microsoft.com/office/drawing/2014/main" id="{EF68FA37-AF97-69D1-ECEC-AB717208A674}"/>
                  </a:ext>
                </a:extLst>
              </p:cNvPr>
              <p:cNvPicPr/>
              <p:nvPr/>
            </p:nvPicPr>
            <p:blipFill>
              <a:blip r:embed="rId157"/>
              <a:stretch>
                <a:fillRect/>
              </a:stretch>
            </p:blipFill>
            <p:spPr>
              <a:xfrm>
                <a:off x="3197803" y="6440288"/>
                <a:ext cx="210600" cy="3960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110" name="Ink 109">
                <a:extLst>
                  <a:ext uri="{FF2B5EF4-FFF2-40B4-BE49-F238E27FC236}">
                    <a16:creationId xmlns:a16="http://schemas.microsoft.com/office/drawing/2014/main" id="{D49C2B65-2756-5A24-5007-493FD889F533}"/>
                  </a:ext>
                </a:extLst>
              </p14:cNvPr>
              <p14:cNvContentPartPr/>
              <p14:nvPr/>
            </p14:nvContentPartPr>
            <p14:xfrm>
              <a:off x="3587323" y="6292688"/>
              <a:ext cx="163440" cy="416520"/>
            </p14:xfrm>
          </p:contentPart>
        </mc:Choice>
        <mc:Fallback xmlns="">
          <p:pic>
            <p:nvPicPr>
              <p:cNvPr id="110" name="Ink 109">
                <a:extLst>
                  <a:ext uri="{FF2B5EF4-FFF2-40B4-BE49-F238E27FC236}">
                    <a16:creationId xmlns:a16="http://schemas.microsoft.com/office/drawing/2014/main" id="{D49C2B65-2756-5A24-5007-493FD889F533}"/>
                  </a:ext>
                </a:extLst>
              </p:cNvPr>
              <p:cNvPicPr/>
              <p:nvPr/>
            </p:nvPicPr>
            <p:blipFill>
              <a:blip r:embed="rId159"/>
              <a:stretch>
                <a:fillRect/>
              </a:stretch>
            </p:blipFill>
            <p:spPr>
              <a:xfrm>
                <a:off x="3578683" y="6283688"/>
                <a:ext cx="181080" cy="43416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111" name="Ink 110">
                <a:extLst>
                  <a:ext uri="{FF2B5EF4-FFF2-40B4-BE49-F238E27FC236}">
                    <a16:creationId xmlns:a16="http://schemas.microsoft.com/office/drawing/2014/main" id="{383C2EEB-5D72-C174-3F6E-DF18C3B36250}"/>
                  </a:ext>
                </a:extLst>
              </p14:cNvPr>
              <p14:cNvContentPartPr/>
              <p14:nvPr/>
            </p14:nvContentPartPr>
            <p14:xfrm>
              <a:off x="3752563" y="6534248"/>
              <a:ext cx="175680" cy="9000"/>
            </p14:xfrm>
          </p:contentPart>
        </mc:Choice>
        <mc:Fallback xmlns="">
          <p:pic>
            <p:nvPicPr>
              <p:cNvPr id="111" name="Ink 110">
                <a:extLst>
                  <a:ext uri="{FF2B5EF4-FFF2-40B4-BE49-F238E27FC236}">
                    <a16:creationId xmlns:a16="http://schemas.microsoft.com/office/drawing/2014/main" id="{383C2EEB-5D72-C174-3F6E-DF18C3B36250}"/>
                  </a:ext>
                </a:extLst>
              </p:cNvPr>
              <p:cNvPicPr/>
              <p:nvPr/>
            </p:nvPicPr>
            <p:blipFill>
              <a:blip r:embed="rId161"/>
              <a:stretch>
                <a:fillRect/>
              </a:stretch>
            </p:blipFill>
            <p:spPr>
              <a:xfrm>
                <a:off x="3743563" y="6525608"/>
                <a:ext cx="193320" cy="2664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112" name="Ink 111">
                <a:extLst>
                  <a:ext uri="{FF2B5EF4-FFF2-40B4-BE49-F238E27FC236}">
                    <a16:creationId xmlns:a16="http://schemas.microsoft.com/office/drawing/2014/main" id="{118835A7-D178-F7EC-C43F-06A6AE0C18F5}"/>
                  </a:ext>
                </a:extLst>
              </p14:cNvPr>
              <p14:cNvContentPartPr/>
              <p14:nvPr/>
            </p14:nvContentPartPr>
            <p14:xfrm>
              <a:off x="3998443" y="6439928"/>
              <a:ext cx="260640" cy="232200"/>
            </p14:xfrm>
          </p:contentPart>
        </mc:Choice>
        <mc:Fallback xmlns="">
          <p:pic>
            <p:nvPicPr>
              <p:cNvPr id="112" name="Ink 111">
                <a:extLst>
                  <a:ext uri="{FF2B5EF4-FFF2-40B4-BE49-F238E27FC236}">
                    <a16:creationId xmlns:a16="http://schemas.microsoft.com/office/drawing/2014/main" id="{118835A7-D178-F7EC-C43F-06A6AE0C18F5}"/>
                  </a:ext>
                </a:extLst>
              </p:cNvPr>
              <p:cNvPicPr/>
              <p:nvPr/>
            </p:nvPicPr>
            <p:blipFill>
              <a:blip r:embed="rId163"/>
              <a:stretch>
                <a:fillRect/>
              </a:stretch>
            </p:blipFill>
            <p:spPr>
              <a:xfrm>
                <a:off x="3989443" y="6430928"/>
                <a:ext cx="278280" cy="24984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113" name="Ink 112">
                <a:extLst>
                  <a:ext uri="{FF2B5EF4-FFF2-40B4-BE49-F238E27FC236}">
                    <a16:creationId xmlns:a16="http://schemas.microsoft.com/office/drawing/2014/main" id="{4DB78C02-2CFB-F8DA-C2CB-34E0C0B78600}"/>
                  </a:ext>
                </a:extLst>
              </p14:cNvPr>
              <p14:cNvContentPartPr/>
              <p14:nvPr/>
            </p14:nvContentPartPr>
            <p14:xfrm>
              <a:off x="4256203" y="6509768"/>
              <a:ext cx="111240" cy="132480"/>
            </p14:xfrm>
          </p:contentPart>
        </mc:Choice>
        <mc:Fallback xmlns="">
          <p:pic>
            <p:nvPicPr>
              <p:cNvPr id="113" name="Ink 112">
                <a:extLst>
                  <a:ext uri="{FF2B5EF4-FFF2-40B4-BE49-F238E27FC236}">
                    <a16:creationId xmlns:a16="http://schemas.microsoft.com/office/drawing/2014/main" id="{4DB78C02-2CFB-F8DA-C2CB-34E0C0B78600}"/>
                  </a:ext>
                </a:extLst>
              </p:cNvPr>
              <p:cNvPicPr/>
              <p:nvPr/>
            </p:nvPicPr>
            <p:blipFill>
              <a:blip r:embed="rId165"/>
              <a:stretch>
                <a:fillRect/>
              </a:stretch>
            </p:blipFill>
            <p:spPr>
              <a:xfrm>
                <a:off x="4247203" y="6500768"/>
                <a:ext cx="128880" cy="15012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115" name="Ink 114">
                <a:extLst>
                  <a:ext uri="{FF2B5EF4-FFF2-40B4-BE49-F238E27FC236}">
                    <a16:creationId xmlns:a16="http://schemas.microsoft.com/office/drawing/2014/main" id="{8A79CD0C-0FE3-FD40-00E4-98294994CB18}"/>
                  </a:ext>
                </a:extLst>
              </p14:cNvPr>
              <p14:cNvContentPartPr/>
              <p14:nvPr/>
            </p14:nvContentPartPr>
            <p14:xfrm>
              <a:off x="3959563" y="6373688"/>
              <a:ext cx="136440" cy="479880"/>
            </p14:xfrm>
          </p:contentPart>
        </mc:Choice>
        <mc:Fallback xmlns="">
          <p:pic>
            <p:nvPicPr>
              <p:cNvPr id="115" name="Ink 114">
                <a:extLst>
                  <a:ext uri="{FF2B5EF4-FFF2-40B4-BE49-F238E27FC236}">
                    <a16:creationId xmlns:a16="http://schemas.microsoft.com/office/drawing/2014/main" id="{8A79CD0C-0FE3-FD40-00E4-98294994CB18}"/>
                  </a:ext>
                </a:extLst>
              </p:cNvPr>
              <p:cNvPicPr/>
              <p:nvPr/>
            </p:nvPicPr>
            <p:blipFill>
              <a:blip r:embed="rId167"/>
              <a:stretch>
                <a:fillRect/>
              </a:stretch>
            </p:blipFill>
            <p:spPr>
              <a:xfrm>
                <a:off x="3950923" y="6365048"/>
                <a:ext cx="154080" cy="49752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16" name="Ink 115">
                <a:extLst>
                  <a:ext uri="{FF2B5EF4-FFF2-40B4-BE49-F238E27FC236}">
                    <a16:creationId xmlns:a16="http://schemas.microsoft.com/office/drawing/2014/main" id="{FA7B99ED-815A-8840-AB76-83DFF907F197}"/>
                  </a:ext>
                </a:extLst>
              </p14:cNvPr>
              <p14:cNvContentPartPr/>
              <p14:nvPr/>
            </p14:nvContentPartPr>
            <p14:xfrm>
              <a:off x="4512163" y="6619568"/>
              <a:ext cx="190440" cy="19800"/>
            </p14:xfrm>
          </p:contentPart>
        </mc:Choice>
        <mc:Fallback xmlns="">
          <p:pic>
            <p:nvPicPr>
              <p:cNvPr id="116" name="Ink 115">
                <a:extLst>
                  <a:ext uri="{FF2B5EF4-FFF2-40B4-BE49-F238E27FC236}">
                    <a16:creationId xmlns:a16="http://schemas.microsoft.com/office/drawing/2014/main" id="{FA7B99ED-815A-8840-AB76-83DFF907F197}"/>
                  </a:ext>
                </a:extLst>
              </p:cNvPr>
              <p:cNvPicPr/>
              <p:nvPr/>
            </p:nvPicPr>
            <p:blipFill>
              <a:blip r:embed="rId169"/>
              <a:stretch>
                <a:fillRect/>
              </a:stretch>
            </p:blipFill>
            <p:spPr>
              <a:xfrm>
                <a:off x="4503523" y="6610928"/>
                <a:ext cx="208080" cy="3744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17" name="Ink 116">
                <a:extLst>
                  <a:ext uri="{FF2B5EF4-FFF2-40B4-BE49-F238E27FC236}">
                    <a16:creationId xmlns:a16="http://schemas.microsoft.com/office/drawing/2014/main" id="{7E448D69-8262-7C8F-D3D2-ABB6D318DAE0}"/>
                  </a:ext>
                </a:extLst>
              </p14:cNvPr>
              <p14:cNvContentPartPr/>
              <p14:nvPr/>
            </p14:nvContentPartPr>
            <p14:xfrm>
              <a:off x="4789723" y="6459368"/>
              <a:ext cx="110160" cy="338040"/>
            </p14:xfrm>
          </p:contentPart>
        </mc:Choice>
        <mc:Fallback xmlns="">
          <p:pic>
            <p:nvPicPr>
              <p:cNvPr id="117" name="Ink 116">
                <a:extLst>
                  <a:ext uri="{FF2B5EF4-FFF2-40B4-BE49-F238E27FC236}">
                    <a16:creationId xmlns:a16="http://schemas.microsoft.com/office/drawing/2014/main" id="{7E448D69-8262-7C8F-D3D2-ABB6D318DAE0}"/>
                  </a:ext>
                </a:extLst>
              </p:cNvPr>
              <p:cNvPicPr/>
              <p:nvPr/>
            </p:nvPicPr>
            <p:blipFill>
              <a:blip r:embed="rId171"/>
              <a:stretch>
                <a:fillRect/>
              </a:stretch>
            </p:blipFill>
            <p:spPr>
              <a:xfrm>
                <a:off x="4780723" y="6450368"/>
                <a:ext cx="127800" cy="35568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18" name="Ink 117">
                <a:extLst>
                  <a:ext uri="{FF2B5EF4-FFF2-40B4-BE49-F238E27FC236}">
                    <a16:creationId xmlns:a16="http://schemas.microsoft.com/office/drawing/2014/main" id="{C8F465C0-8166-59F6-64DB-5859898C857E}"/>
                  </a:ext>
                </a:extLst>
              </p14:cNvPr>
              <p14:cNvContentPartPr/>
              <p14:nvPr/>
            </p14:nvContentPartPr>
            <p14:xfrm>
              <a:off x="4892683" y="6482408"/>
              <a:ext cx="426960" cy="195840"/>
            </p14:xfrm>
          </p:contentPart>
        </mc:Choice>
        <mc:Fallback xmlns="">
          <p:pic>
            <p:nvPicPr>
              <p:cNvPr id="118" name="Ink 117">
                <a:extLst>
                  <a:ext uri="{FF2B5EF4-FFF2-40B4-BE49-F238E27FC236}">
                    <a16:creationId xmlns:a16="http://schemas.microsoft.com/office/drawing/2014/main" id="{C8F465C0-8166-59F6-64DB-5859898C857E}"/>
                  </a:ext>
                </a:extLst>
              </p:cNvPr>
              <p:cNvPicPr/>
              <p:nvPr/>
            </p:nvPicPr>
            <p:blipFill>
              <a:blip r:embed="rId173"/>
              <a:stretch>
                <a:fillRect/>
              </a:stretch>
            </p:blipFill>
            <p:spPr>
              <a:xfrm>
                <a:off x="4884043" y="6473408"/>
                <a:ext cx="444600" cy="21348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19" name="Ink 118">
                <a:extLst>
                  <a:ext uri="{FF2B5EF4-FFF2-40B4-BE49-F238E27FC236}">
                    <a16:creationId xmlns:a16="http://schemas.microsoft.com/office/drawing/2014/main" id="{9AF3C916-40DA-CD85-5DEC-F8E0B06556C9}"/>
                  </a:ext>
                </a:extLst>
              </p14:cNvPr>
              <p14:cNvContentPartPr/>
              <p14:nvPr/>
            </p14:nvContentPartPr>
            <p14:xfrm>
              <a:off x="5344843" y="6408248"/>
              <a:ext cx="104400" cy="329400"/>
            </p14:xfrm>
          </p:contentPart>
        </mc:Choice>
        <mc:Fallback xmlns="">
          <p:pic>
            <p:nvPicPr>
              <p:cNvPr id="119" name="Ink 118">
                <a:extLst>
                  <a:ext uri="{FF2B5EF4-FFF2-40B4-BE49-F238E27FC236}">
                    <a16:creationId xmlns:a16="http://schemas.microsoft.com/office/drawing/2014/main" id="{9AF3C916-40DA-CD85-5DEC-F8E0B06556C9}"/>
                  </a:ext>
                </a:extLst>
              </p:cNvPr>
              <p:cNvPicPr/>
              <p:nvPr/>
            </p:nvPicPr>
            <p:blipFill>
              <a:blip r:embed="rId175"/>
              <a:stretch>
                <a:fillRect/>
              </a:stretch>
            </p:blipFill>
            <p:spPr>
              <a:xfrm>
                <a:off x="5336203" y="6399248"/>
                <a:ext cx="122040" cy="34704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20" name="Ink 119">
                <a:extLst>
                  <a:ext uri="{FF2B5EF4-FFF2-40B4-BE49-F238E27FC236}">
                    <a16:creationId xmlns:a16="http://schemas.microsoft.com/office/drawing/2014/main" id="{B41CA656-51AC-7BB5-FCF3-9820EDF3B848}"/>
                  </a:ext>
                </a:extLst>
              </p14:cNvPr>
              <p14:cNvContentPartPr/>
              <p14:nvPr/>
            </p14:nvContentPartPr>
            <p14:xfrm>
              <a:off x="5527723" y="6417608"/>
              <a:ext cx="96480" cy="345600"/>
            </p14:xfrm>
          </p:contentPart>
        </mc:Choice>
        <mc:Fallback xmlns="">
          <p:pic>
            <p:nvPicPr>
              <p:cNvPr id="120" name="Ink 119">
                <a:extLst>
                  <a:ext uri="{FF2B5EF4-FFF2-40B4-BE49-F238E27FC236}">
                    <a16:creationId xmlns:a16="http://schemas.microsoft.com/office/drawing/2014/main" id="{B41CA656-51AC-7BB5-FCF3-9820EDF3B848}"/>
                  </a:ext>
                </a:extLst>
              </p:cNvPr>
              <p:cNvPicPr/>
              <p:nvPr/>
            </p:nvPicPr>
            <p:blipFill>
              <a:blip r:embed="rId177"/>
              <a:stretch>
                <a:fillRect/>
              </a:stretch>
            </p:blipFill>
            <p:spPr>
              <a:xfrm>
                <a:off x="5519083" y="6408608"/>
                <a:ext cx="114120" cy="36324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21" name="Ink 120">
                <a:extLst>
                  <a:ext uri="{FF2B5EF4-FFF2-40B4-BE49-F238E27FC236}">
                    <a16:creationId xmlns:a16="http://schemas.microsoft.com/office/drawing/2014/main" id="{DF5EDE5D-A3FD-A1FC-28E4-D39ABE1CC726}"/>
                  </a:ext>
                </a:extLst>
              </p14:cNvPr>
              <p14:cNvContentPartPr/>
              <p14:nvPr/>
            </p14:nvContentPartPr>
            <p14:xfrm>
              <a:off x="6152683" y="6570248"/>
              <a:ext cx="165240" cy="72720"/>
            </p14:xfrm>
          </p:contentPart>
        </mc:Choice>
        <mc:Fallback xmlns="">
          <p:pic>
            <p:nvPicPr>
              <p:cNvPr id="121" name="Ink 120">
                <a:extLst>
                  <a:ext uri="{FF2B5EF4-FFF2-40B4-BE49-F238E27FC236}">
                    <a16:creationId xmlns:a16="http://schemas.microsoft.com/office/drawing/2014/main" id="{DF5EDE5D-A3FD-A1FC-28E4-D39ABE1CC726}"/>
                  </a:ext>
                </a:extLst>
              </p:cNvPr>
              <p:cNvPicPr/>
              <p:nvPr/>
            </p:nvPicPr>
            <p:blipFill>
              <a:blip r:embed="rId179"/>
              <a:stretch>
                <a:fillRect/>
              </a:stretch>
            </p:blipFill>
            <p:spPr>
              <a:xfrm>
                <a:off x="6143683" y="6561248"/>
                <a:ext cx="182880" cy="90360"/>
              </a:xfrm>
              <a:prstGeom prst="rect">
                <a:avLst/>
              </a:prstGeom>
            </p:spPr>
          </p:pic>
        </mc:Fallback>
      </mc:AlternateContent>
      <p:grpSp>
        <p:nvGrpSpPr>
          <p:cNvPr id="135" name="Group 134">
            <a:extLst>
              <a:ext uri="{FF2B5EF4-FFF2-40B4-BE49-F238E27FC236}">
                <a16:creationId xmlns:a16="http://schemas.microsoft.com/office/drawing/2014/main" id="{3B10293C-878D-94AA-4441-2042BEAFD5A2}"/>
              </a:ext>
            </a:extLst>
          </p:cNvPr>
          <p:cNvGrpSpPr/>
          <p:nvPr/>
        </p:nvGrpSpPr>
        <p:grpSpPr>
          <a:xfrm>
            <a:off x="6928843" y="6450368"/>
            <a:ext cx="1424160" cy="413640"/>
            <a:chOff x="6928843" y="6450368"/>
            <a:chExt cx="1424160" cy="413640"/>
          </a:xfrm>
        </p:grpSpPr>
        <mc:AlternateContent xmlns:mc="http://schemas.openxmlformats.org/markup-compatibility/2006" xmlns:p14="http://schemas.microsoft.com/office/powerpoint/2010/main">
          <mc:Choice Requires="p14">
            <p:contentPart p14:bwMode="auto" r:id="rId180">
              <p14:nvContentPartPr>
                <p14:cNvPr id="122" name="Ink 121">
                  <a:extLst>
                    <a:ext uri="{FF2B5EF4-FFF2-40B4-BE49-F238E27FC236}">
                      <a16:creationId xmlns:a16="http://schemas.microsoft.com/office/drawing/2014/main" id="{8F12EE30-5B25-D869-0482-61645690F39F}"/>
                    </a:ext>
                  </a:extLst>
                </p14:cNvPr>
                <p14:cNvContentPartPr/>
                <p14:nvPr/>
              </p14:nvContentPartPr>
              <p14:xfrm>
                <a:off x="6928843" y="6481688"/>
                <a:ext cx="138960" cy="177480"/>
              </p14:xfrm>
            </p:contentPart>
          </mc:Choice>
          <mc:Fallback xmlns="">
            <p:pic>
              <p:nvPicPr>
                <p:cNvPr id="122" name="Ink 121">
                  <a:extLst>
                    <a:ext uri="{FF2B5EF4-FFF2-40B4-BE49-F238E27FC236}">
                      <a16:creationId xmlns:a16="http://schemas.microsoft.com/office/drawing/2014/main" id="{8F12EE30-5B25-D869-0482-61645690F39F}"/>
                    </a:ext>
                  </a:extLst>
                </p:cNvPr>
                <p:cNvPicPr/>
                <p:nvPr/>
              </p:nvPicPr>
              <p:blipFill>
                <a:blip r:embed="rId181"/>
                <a:stretch>
                  <a:fillRect/>
                </a:stretch>
              </p:blipFill>
              <p:spPr>
                <a:xfrm>
                  <a:off x="6920203" y="6473048"/>
                  <a:ext cx="156600" cy="19512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24" name="Ink 123">
                  <a:extLst>
                    <a:ext uri="{FF2B5EF4-FFF2-40B4-BE49-F238E27FC236}">
                      <a16:creationId xmlns:a16="http://schemas.microsoft.com/office/drawing/2014/main" id="{A7257E02-4B73-EFE8-BF83-140C933EBF67}"/>
                    </a:ext>
                  </a:extLst>
                </p14:cNvPr>
                <p14:cNvContentPartPr/>
                <p14:nvPr/>
              </p14:nvContentPartPr>
              <p14:xfrm>
                <a:off x="7145563" y="6450368"/>
                <a:ext cx="239760" cy="234720"/>
              </p14:xfrm>
            </p:contentPart>
          </mc:Choice>
          <mc:Fallback xmlns="">
            <p:pic>
              <p:nvPicPr>
                <p:cNvPr id="124" name="Ink 123">
                  <a:extLst>
                    <a:ext uri="{FF2B5EF4-FFF2-40B4-BE49-F238E27FC236}">
                      <a16:creationId xmlns:a16="http://schemas.microsoft.com/office/drawing/2014/main" id="{A7257E02-4B73-EFE8-BF83-140C933EBF67}"/>
                    </a:ext>
                  </a:extLst>
                </p:cNvPr>
                <p:cNvPicPr/>
                <p:nvPr/>
              </p:nvPicPr>
              <p:blipFill>
                <a:blip r:embed="rId183"/>
                <a:stretch>
                  <a:fillRect/>
                </a:stretch>
              </p:blipFill>
              <p:spPr>
                <a:xfrm>
                  <a:off x="7136923" y="6441368"/>
                  <a:ext cx="257400" cy="25236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25" name="Ink 124">
                  <a:extLst>
                    <a:ext uri="{FF2B5EF4-FFF2-40B4-BE49-F238E27FC236}">
                      <a16:creationId xmlns:a16="http://schemas.microsoft.com/office/drawing/2014/main" id="{A1CF6608-CF7D-F339-EA88-19D542ED91BF}"/>
                    </a:ext>
                  </a:extLst>
                </p14:cNvPr>
                <p14:cNvContentPartPr/>
                <p14:nvPr/>
              </p14:nvContentPartPr>
              <p14:xfrm>
                <a:off x="7440763" y="6609488"/>
                <a:ext cx="135000" cy="26640"/>
              </p14:xfrm>
            </p:contentPart>
          </mc:Choice>
          <mc:Fallback xmlns="">
            <p:pic>
              <p:nvPicPr>
                <p:cNvPr id="125" name="Ink 124">
                  <a:extLst>
                    <a:ext uri="{FF2B5EF4-FFF2-40B4-BE49-F238E27FC236}">
                      <a16:creationId xmlns:a16="http://schemas.microsoft.com/office/drawing/2014/main" id="{A1CF6608-CF7D-F339-EA88-19D542ED91BF}"/>
                    </a:ext>
                  </a:extLst>
                </p:cNvPr>
                <p:cNvPicPr/>
                <p:nvPr/>
              </p:nvPicPr>
              <p:blipFill>
                <a:blip r:embed="rId185"/>
                <a:stretch>
                  <a:fillRect/>
                </a:stretch>
              </p:blipFill>
              <p:spPr>
                <a:xfrm>
                  <a:off x="7432123" y="6600488"/>
                  <a:ext cx="152640" cy="4428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26" name="Ink 125">
                  <a:extLst>
                    <a:ext uri="{FF2B5EF4-FFF2-40B4-BE49-F238E27FC236}">
                      <a16:creationId xmlns:a16="http://schemas.microsoft.com/office/drawing/2014/main" id="{1B114818-325F-93E1-D467-FA6FFEB323CA}"/>
                    </a:ext>
                  </a:extLst>
                </p14:cNvPr>
                <p14:cNvContentPartPr/>
                <p14:nvPr/>
              </p14:nvContentPartPr>
              <p14:xfrm>
                <a:off x="7746403" y="6475208"/>
                <a:ext cx="156240" cy="388800"/>
              </p14:xfrm>
            </p:contentPart>
          </mc:Choice>
          <mc:Fallback xmlns="">
            <p:pic>
              <p:nvPicPr>
                <p:cNvPr id="126" name="Ink 125">
                  <a:extLst>
                    <a:ext uri="{FF2B5EF4-FFF2-40B4-BE49-F238E27FC236}">
                      <a16:creationId xmlns:a16="http://schemas.microsoft.com/office/drawing/2014/main" id="{1B114818-325F-93E1-D467-FA6FFEB323CA}"/>
                    </a:ext>
                  </a:extLst>
                </p:cNvPr>
                <p:cNvPicPr/>
                <p:nvPr/>
              </p:nvPicPr>
              <p:blipFill>
                <a:blip r:embed="rId187"/>
                <a:stretch>
                  <a:fillRect/>
                </a:stretch>
              </p:blipFill>
              <p:spPr>
                <a:xfrm>
                  <a:off x="7737403" y="6466208"/>
                  <a:ext cx="173880" cy="40644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27" name="Ink 126">
                  <a:extLst>
                    <a:ext uri="{FF2B5EF4-FFF2-40B4-BE49-F238E27FC236}">
                      <a16:creationId xmlns:a16="http://schemas.microsoft.com/office/drawing/2014/main" id="{637828B6-4E74-EAA7-52F1-3EC0E8D37A4D}"/>
                    </a:ext>
                  </a:extLst>
                </p14:cNvPr>
                <p14:cNvContentPartPr/>
                <p14:nvPr/>
              </p14:nvContentPartPr>
              <p14:xfrm>
                <a:off x="7948003" y="6463688"/>
                <a:ext cx="405000" cy="231120"/>
              </p14:xfrm>
            </p:contentPart>
          </mc:Choice>
          <mc:Fallback xmlns="">
            <p:pic>
              <p:nvPicPr>
                <p:cNvPr id="127" name="Ink 126">
                  <a:extLst>
                    <a:ext uri="{FF2B5EF4-FFF2-40B4-BE49-F238E27FC236}">
                      <a16:creationId xmlns:a16="http://schemas.microsoft.com/office/drawing/2014/main" id="{637828B6-4E74-EAA7-52F1-3EC0E8D37A4D}"/>
                    </a:ext>
                  </a:extLst>
                </p:cNvPr>
                <p:cNvPicPr/>
                <p:nvPr/>
              </p:nvPicPr>
              <p:blipFill>
                <a:blip r:embed="rId189"/>
                <a:stretch>
                  <a:fillRect/>
                </a:stretch>
              </p:blipFill>
              <p:spPr>
                <a:xfrm>
                  <a:off x="7939003" y="6455048"/>
                  <a:ext cx="422640" cy="2487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90">
            <p14:nvContentPartPr>
              <p14:cNvPr id="128" name="Ink 127">
                <a:extLst>
                  <a:ext uri="{FF2B5EF4-FFF2-40B4-BE49-F238E27FC236}">
                    <a16:creationId xmlns:a16="http://schemas.microsoft.com/office/drawing/2014/main" id="{3338695E-0A8A-71E3-370C-86488B5F1E68}"/>
                  </a:ext>
                </a:extLst>
              </p14:cNvPr>
              <p14:cNvContentPartPr/>
              <p14:nvPr/>
            </p14:nvContentPartPr>
            <p14:xfrm>
              <a:off x="8665483" y="6262448"/>
              <a:ext cx="630000" cy="300240"/>
            </p14:xfrm>
          </p:contentPart>
        </mc:Choice>
        <mc:Fallback xmlns="">
          <p:pic>
            <p:nvPicPr>
              <p:cNvPr id="128" name="Ink 127">
                <a:extLst>
                  <a:ext uri="{FF2B5EF4-FFF2-40B4-BE49-F238E27FC236}">
                    <a16:creationId xmlns:a16="http://schemas.microsoft.com/office/drawing/2014/main" id="{3338695E-0A8A-71E3-370C-86488B5F1E68}"/>
                  </a:ext>
                </a:extLst>
              </p:cNvPr>
              <p:cNvPicPr/>
              <p:nvPr/>
            </p:nvPicPr>
            <p:blipFill>
              <a:blip r:embed="rId191"/>
              <a:stretch>
                <a:fillRect/>
              </a:stretch>
            </p:blipFill>
            <p:spPr>
              <a:xfrm>
                <a:off x="8656483" y="6253448"/>
                <a:ext cx="647640" cy="317880"/>
              </a:xfrm>
              <a:prstGeom prst="rect">
                <a:avLst/>
              </a:prstGeom>
            </p:spPr>
          </p:pic>
        </mc:Fallback>
      </mc:AlternateContent>
      <p:grpSp>
        <p:nvGrpSpPr>
          <p:cNvPr id="134" name="Group 133">
            <a:extLst>
              <a:ext uri="{FF2B5EF4-FFF2-40B4-BE49-F238E27FC236}">
                <a16:creationId xmlns:a16="http://schemas.microsoft.com/office/drawing/2014/main" id="{142021E8-A425-4267-8AC3-0E6FFE58234D}"/>
              </a:ext>
            </a:extLst>
          </p:cNvPr>
          <p:cNvGrpSpPr/>
          <p:nvPr/>
        </p:nvGrpSpPr>
        <p:grpSpPr>
          <a:xfrm>
            <a:off x="9600403" y="5935928"/>
            <a:ext cx="1572840" cy="384840"/>
            <a:chOff x="9600403" y="5935928"/>
            <a:chExt cx="1572840" cy="384840"/>
          </a:xfrm>
        </p:grpSpPr>
        <mc:AlternateContent xmlns:mc="http://schemas.openxmlformats.org/markup-compatibility/2006" xmlns:p14="http://schemas.microsoft.com/office/powerpoint/2010/main">
          <mc:Choice Requires="p14">
            <p:contentPart p14:bwMode="auto" r:id="rId192">
              <p14:nvContentPartPr>
                <p14:cNvPr id="129" name="Ink 128">
                  <a:extLst>
                    <a:ext uri="{FF2B5EF4-FFF2-40B4-BE49-F238E27FC236}">
                      <a16:creationId xmlns:a16="http://schemas.microsoft.com/office/drawing/2014/main" id="{63620E69-6643-01ED-98AE-EABAD08EC1FE}"/>
                    </a:ext>
                  </a:extLst>
                </p14:cNvPr>
                <p14:cNvContentPartPr/>
                <p14:nvPr/>
              </p14:nvContentPartPr>
              <p14:xfrm>
                <a:off x="9600403" y="5935928"/>
                <a:ext cx="186120" cy="384840"/>
              </p14:xfrm>
            </p:contentPart>
          </mc:Choice>
          <mc:Fallback xmlns="">
            <p:pic>
              <p:nvPicPr>
                <p:cNvPr id="129" name="Ink 128">
                  <a:extLst>
                    <a:ext uri="{FF2B5EF4-FFF2-40B4-BE49-F238E27FC236}">
                      <a16:creationId xmlns:a16="http://schemas.microsoft.com/office/drawing/2014/main" id="{63620E69-6643-01ED-98AE-EABAD08EC1FE}"/>
                    </a:ext>
                  </a:extLst>
                </p:cNvPr>
                <p:cNvPicPr/>
                <p:nvPr/>
              </p:nvPicPr>
              <p:blipFill>
                <a:blip r:embed="rId193"/>
                <a:stretch>
                  <a:fillRect/>
                </a:stretch>
              </p:blipFill>
              <p:spPr>
                <a:xfrm>
                  <a:off x="9591403" y="5927288"/>
                  <a:ext cx="203760" cy="40248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30" name="Ink 129">
                  <a:extLst>
                    <a:ext uri="{FF2B5EF4-FFF2-40B4-BE49-F238E27FC236}">
                      <a16:creationId xmlns:a16="http://schemas.microsoft.com/office/drawing/2014/main" id="{923B6F5F-632B-9427-2BDD-E4C675743E77}"/>
                    </a:ext>
                  </a:extLst>
                </p14:cNvPr>
                <p14:cNvContentPartPr/>
                <p14:nvPr/>
              </p14:nvContentPartPr>
              <p14:xfrm>
                <a:off x="9831523" y="6154448"/>
                <a:ext cx="379800" cy="158760"/>
              </p14:xfrm>
            </p:contentPart>
          </mc:Choice>
          <mc:Fallback xmlns="">
            <p:pic>
              <p:nvPicPr>
                <p:cNvPr id="130" name="Ink 129">
                  <a:extLst>
                    <a:ext uri="{FF2B5EF4-FFF2-40B4-BE49-F238E27FC236}">
                      <a16:creationId xmlns:a16="http://schemas.microsoft.com/office/drawing/2014/main" id="{923B6F5F-632B-9427-2BDD-E4C675743E77}"/>
                    </a:ext>
                  </a:extLst>
                </p:cNvPr>
                <p:cNvPicPr/>
                <p:nvPr/>
              </p:nvPicPr>
              <p:blipFill>
                <a:blip r:embed="rId195"/>
                <a:stretch>
                  <a:fillRect/>
                </a:stretch>
              </p:blipFill>
              <p:spPr>
                <a:xfrm>
                  <a:off x="9822883" y="6145448"/>
                  <a:ext cx="39744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131" name="Ink 130">
                  <a:extLst>
                    <a:ext uri="{FF2B5EF4-FFF2-40B4-BE49-F238E27FC236}">
                      <a16:creationId xmlns:a16="http://schemas.microsoft.com/office/drawing/2014/main" id="{9D5F5558-2AF5-2C97-6D80-79AFA70958A6}"/>
                    </a:ext>
                  </a:extLst>
                </p14:cNvPr>
                <p14:cNvContentPartPr/>
                <p14:nvPr/>
              </p14:nvContentPartPr>
              <p14:xfrm>
                <a:off x="10228603" y="6053648"/>
                <a:ext cx="47880" cy="71280"/>
              </p14:xfrm>
            </p:contentPart>
          </mc:Choice>
          <mc:Fallback xmlns="">
            <p:pic>
              <p:nvPicPr>
                <p:cNvPr id="131" name="Ink 130">
                  <a:extLst>
                    <a:ext uri="{FF2B5EF4-FFF2-40B4-BE49-F238E27FC236}">
                      <a16:creationId xmlns:a16="http://schemas.microsoft.com/office/drawing/2014/main" id="{9D5F5558-2AF5-2C97-6D80-79AFA70958A6}"/>
                    </a:ext>
                  </a:extLst>
                </p:cNvPr>
                <p:cNvPicPr/>
                <p:nvPr/>
              </p:nvPicPr>
              <p:blipFill>
                <a:blip r:embed="rId197"/>
                <a:stretch>
                  <a:fillRect/>
                </a:stretch>
              </p:blipFill>
              <p:spPr>
                <a:xfrm>
                  <a:off x="10219963" y="6044648"/>
                  <a:ext cx="65520" cy="8892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32" name="Ink 131">
                  <a:extLst>
                    <a:ext uri="{FF2B5EF4-FFF2-40B4-BE49-F238E27FC236}">
                      <a16:creationId xmlns:a16="http://schemas.microsoft.com/office/drawing/2014/main" id="{5C3F7EEB-EAE1-0C02-4E4A-F5D886DE2784}"/>
                    </a:ext>
                  </a:extLst>
                </p14:cNvPr>
                <p14:cNvContentPartPr/>
                <p14:nvPr/>
              </p14:nvContentPartPr>
              <p14:xfrm>
                <a:off x="10312123" y="5970128"/>
                <a:ext cx="663840" cy="317160"/>
              </p14:xfrm>
            </p:contentPart>
          </mc:Choice>
          <mc:Fallback xmlns="">
            <p:pic>
              <p:nvPicPr>
                <p:cNvPr id="132" name="Ink 131">
                  <a:extLst>
                    <a:ext uri="{FF2B5EF4-FFF2-40B4-BE49-F238E27FC236}">
                      <a16:creationId xmlns:a16="http://schemas.microsoft.com/office/drawing/2014/main" id="{5C3F7EEB-EAE1-0C02-4E4A-F5D886DE2784}"/>
                    </a:ext>
                  </a:extLst>
                </p:cNvPr>
                <p:cNvPicPr/>
                <p:nvPr/>
              </p:nvPicPr>
              <p:blipFill>
                <a:blip r:embed="rId199"/>
                <a:stretch>
                  <a:fillRect/>
                </a:stretch>
              </p:blipFill>
              <p:spPr>
                <a:xfrm>
                  <a:off x="10303483" y="5961488"/>
                  <a:ext cx="681480" cy="33480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33" name="Ink 132">
                  <a:extLst>
                    <a:ext uri="{FF2B5EF4-FFF2-40B4-BE49-F238E27FC236}">
                      <a16:creationId xmlns:a16="http://schemas.microsoft.com/office/drawing/2014/main" id="{8EDC92EC-337F-6603-F4D1-330EF96E0BB7}"/>
                    </a:ext>
                  </a:extLst>
                </p14:cNvPr>
                <p14:cNvContentPartPr/>
                <p14:nvPr/>
              </p14:nvContentPartPr>
              <p14:xfrm>
                <a:off x="11150203" y="6293048"/>
                <a:ext cx="23040" cy="3600"/>
              </p14:xfrm>
            </p:contentPart>
          </mc:Choice>
          <mc:Fallback xmlns="">
            <p:pic>
              <p:nvPicPr>
                <p:cNvPr id="133" name="Ink 132">
                  <a:extLst>
                    <a:ext uri="{FF2B5EF4-FFF2-40B4-BE49-F238E27FC236}">
                      <a16:creationId xmlns:a16="http://schemas.microsoft.com/office/drawing/2014/main" id="{8EDC92EC-337F-6603-F4D1-330EF96E0BB7}"/>
                    </a:ext>
                  </a:extLst>
                </p:cNvPr>
                <p:cNvPicPr/>
                <p:nvPr/>
              </p:nvPicPr>
              <p:blipFill>
                <a:blip r:embed="rId201"/>
                <a:stretch>
                  <a:fillRect/>
                </a:stretch>
              </p:blipFill>
              <p:spPr>
                <a:xfrm>
                  <a:off x="11141203" y="6284408"/>
                  <a:ext cx="40680" cy="21240"/>
                </a:xfrm>
                <a:prstGeom prst="rect">
                  <a:avLst/>
                </a:prstGeom>
              </p:spPr>
            </p:pic>
          </mc:Fallback>
        </mc:AlternateContent>
      </p:grpSp>
      <p:grpSp>
        <p:nvGrpSpPr>
          <p:cNvPr id="153" name="Group 152">
            <a:extLst>
              <a:ext uri="{FF2B5EF4-FFF2-40B4-BE49-F238E27FC236}">
                <a16:creationId xmlns:a16="http://schemas.microsoft.com/office/drawing/2014/main" id="{69A781D9-5FCA-7601-ABC5-72ECCA4146A5}"/>
              </a:ext>
            </a:extLst>
          </p:cNvPr>
          <p:cNvGrpSpPr/>
          <p:nvPr/>
        </p:nvGrpSpPr>
        <p:grpSpPr>
          <a:xfrm>
            <a:off x="4232443" y="1099688"/>
            <a:ext cx="4251600" cy="712080"/>
            <a:chOff x="4232443" y="1099688"/>
            <a:chExt cx="4251600" cy="712080"/>
          </a:xfrm>
        </p:grpSpPr>
        <mc:AlternateContent xmlns:mc="http://schemas.openxmlformats.org/markup-compatibility/2006" xmlns:p14="http://schemas.microsoft.com/office/powerpoint/2010/main">
          <mc:Choice Requires="p14">
            <p:contentPart p14:bwMode="auto" r:id="rId202">
              <p14:nvContentPartPr>
                <p14:cNvPr id="136" name="Ink 135">
                  <a:extLst>
                    <a:ext uri="{FF2B5EF4-FFF2-40B4-BE49-F238E27FC236}">
                      <a16:creationId xmlns:a16="http://schemas.microsoft.com/office/drawing/2014/main" id="{C5F62C62-60CA-010A-C1A9-9B11E8ACB319}"/>
                    </a:ext>
                  </a:extLst>
                </p14:cNvPr>
                <p14:cNvContentPartPr/>
                <p14:nvPr/>
              </p14:nvContentPartPr>
              <p14:xfrm>
                <a:off x="4232443" y="1388768"/>
                <a:ext cx="524160" cy="363240"/>
              </p14:xfrm>
            </p:contentPart>
          </mc:Choice>
          <mc:Fallback xmlns="">
            <p:pic>
              <p:nvPicPr>
                <p:cNvPr id="136" name="Ink 135">
                  <a:extLst>
                    <a:ext uri="{FF2B5EF4-FFF2-40B4-BE49-F238E27FC236}">
                      <a16:creationId xmlns:a16="http://schemas.microsoft.com/office/drawing/2014/main" id="{C5F62C62-60CA-010A-C1A9-9B11E8ACB319}"/>
                    </a:ext>
                  </a:extLst>
                </p:cNvPr>
                <p:cNvPicPr/>
                <p:nvPr/>
              </p:nvPicPr>
              <p:blipFill>
                <a:blip r:embed="rId203"/>
                <a:stretch>
                  <a:fillRect/>
                </a:stretch>
              </p:blipFill>
              <p:spPr>
                <a:xfrm>
                  <a:off x="4223803" y="1380128"/>
                  <a:ext cx="541800" cy="38088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137" name="Ink 136">
                  <a:extLst>
                    <a:ext uri="{FF2B5EF4-FFF2-40B4-BE49-F238E27FC236}">
                      <a16:creationId xmlns:a16="http://schemas.microsoft.com/office/drawing/2014/main" id="{68DF1BFE-2A76-30D3-39F8-5D0AE00F96B1}"/>
                    </a:ext>
                  </a:extLst>
                </p14:cNvPr>
                <p14:cNvContentPartPr/>
                <p14:nvPr/>
              </p14:nvContentPartPr>
              <p14:xfrm>
                <a:off x="4892323" y="1164848"/>
                <a:ext cx="85680" cy="358560"/>
              </p14:xfrm>
            </p:contentPart>
          </mc:Choice>
          <mc:Fallback xmlns="">
            <p:pic>
              <p:nvPicPr>
                <p:cNvPr id="137" name="Ink 136">
                  <a:extLst>
                    <a:ext uri="{FF2B5EF4-FFF2-40B4-BE49-F238E27FC236}">
                      <a16:creationId xmlns:a16="http://schemas.microsoft.com/office/drawing/2014/main" id="{68DF1BFE-2A76-30D3-39F8-5D0AE00F96B1}"/>
                    </a:ext>
                  </a:extLst>
                </p:cNvPr>
                <p:cNvPicPr/>
                <p:nvPr/>
              </p:nvPicPr>
              <p:blipFill>
                <a:blip r:embed="rId205"/>
                <a:stretch>
                  <a:fillRect/>
                </a:stretch>
              </p:blipFill>
              <p:spPr>
                <a:xfrm>
                  <a:off x="4883683" y="1156208"/>
                  <a:ext cx="103320" cy="37620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138" name="Ink 137">
                  <a:extLst>
                    <a:ext uri="{FF2B5EF4-FFF2-40B4-BE49-F238E27FC236}">
                      <a16:creationId xmlns:a16="http://schemas.microsoft.com/office/drawing/2014/main" id="{B6861012-8013-5EA5-861D-23EE2CD4C127}"/>
                    </a:ext>
                  </a:extLst>
                </p14:cNvPr>
                <p14:cNvContentPartPr/>
                <p14:nvPr/>
              </p14:nvContentPartPr>
              <p14:xfrm>
                <a:off x="5027323" y="1209848"/>
                <a:ext cx="381600" cy="189720"/>
              </p14:xfrm>
            </p:contentPart>
          </mc:Choice>
          <mc:Fallback xmlns="">
            <p:pic>
              <p:nvPicPr>
                <p:cNvPr id="138" name="Ink 137">
                  <a:extLst>
                    <a:ext uri="{FF2B5EF4-FFF2-40B4-BE49-F238E27FC236}">
                      <a16:creationId xmlns:a16="http://schemas.microsoft.com/office/drawing/2014/main" id="{B6861012-8013-5EA5-861D-23EE2CD4C127}"/>
                    </a:ext>
                  </a:extLst>
                </p:cNvPr>
                <p:cNvPicPr/>
                <p:nvPr/>
              </p:nvPicPr>
              <p:blipFill>
                <a:blip r:embed="rId207"/>
                <a:stretch>
                  <a:fillRect/>
                </a:stretch>
              </p:blipFill>
              <p:spPr>
                <a:xfrm>
                  <a:off x="5018683" y="1201208"/>
                  <a:ext cx="399240" cy="20736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39" name="Ink 138">
                  <a:extLst>
                    <a:ext uri="{FF2B5EF4-FFF2-40B4-BE49-F238E27FC236}">
                      <a16:creationId xmlns:a16="http://schemas.microsoft.com/office/drawing/2014/main" id="{95633815-C26F-CAC4-AE24-0D1EBA8D4A50}"/>
                    </a:ext>
                  </a:extLst>
                </p14:cNvPr>
                <p14:cNvContentPartPr/>
                <p14:nvPr/>
              </p14:nvContentPartPr>
              <p14:xfrm>
                <a:off x="5500363" y="1361048"/>
                <a:ext cx="23040" cy="14760"/>
              </p14:xfrm>
            </p:contentPart>
          </mc:Choice>
          <mc:Fallback xmlns="">
            <p:pic>
              <p:nvPicPr>
                <p:cNvPr id="139" name="Ink 138">
                  <a:extLst>
                    <a:ext uri="{FF2B5EF4-FFF2-40B4-BE49-F238E27FC236}">
                      <a16:creationId xmlns:a16="http://schemas.microsoft.com/office/drawing/2014/main" id="{95633815-C26F-CAC4-AE24-0D1EBA8D4A50}"/>
                    </a:ext>
                  </a:extLst>
                </p:cNvPr>
                <p:cNvPicPr/>
                <p:nvPr/>
              </p:nvPicPr>
              <p:blipFill>
                <a:blip r:embed="rId209"/>
                <a:stretch>
                  <a:fillRect/>
                </a:stretch>
              </p:blipFill>
              <p:spPr>
                <a:xfrm>
                  <a:off x="5491723" y="1352048"/>
                  <a:ext cx="40680" cy="3240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140" name="Ink 139">
                  <a:extLst>
                    <a:ext uri="{FF2B5EF4-FFF2-40B4-BE49-F238E27FC236}">
                      <a16:creationId xmlns:a16="http://schemas.microsoft.com/office/drawing/2014/main" id="{87B59F10-A26D-75D2-A366-3F586E948643}"/>
                    </a:ext>
                  </a:extLst>
                </p14:cNvPr>
                <p14:cNvContentPartPr/>
                <p14:nvPr/>
              </p14:nvContentPartPr>
              <p14:xfrm>
                <a:off x="5663443" y="1273208"/>
                <a:ext cx="129240" cy="135360"/>
              </p14:xfrm>
            </p:contentPart>
          </mc:Choice>
          <mc:Fallback xmlns="">
            <p:pic>
              <p:nvPicPr>
                <p:cNvPr id="140" name="Ink 139">
                  <a:extLst>
                    <a:ext uri="{FF2B5EF4-FFF2-40B4-BE49-F238E27FC236}">
                      <a16:creationId xmlns:a16="http://schemas.microsoft.com/office/drawing/2014/main" id="{87B59F10-A26D-75D2-A366-3F586E948643}"/>
                    </a:ext>
                  </a:extLst>
                </p:cNvPr>
                <p:cNvPicPr/>
                <p:nvPr/>
              </p:nvPicPr>
              <p:blipFill>
                <a:blip r:embed="rId211"/>
                <a:stretch>
                  <a:fillRect/>
                </a:stretch>
              </p:blipFill>
              <p:spPr>
                <a:xfrm>
                  <a:off x="5654443" y="1264568"/>
                  <a:ext cx="146880" cy="153000"/>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141" name="Ink 140">
                  <a:extLst>
                    <a:ext uri="{FF2B5EF4-FFF2-40B4-BE49-F238E27FC236}">
                      <a16:creationId xmlns:a16="http://schemas.microsoft.com/office/drawing/2014/main" id="{1A63C5B0-AEEE-E19A-2398-45D75D4D25F5}"/>
                    </a:ext>
                  </a:extLst>
                </p14:cNvPr>
                <p14:cNvContentPartPr/>
                <p14:nvPr/>
              </p14:nvContentPartPr>
              <p14:xfrm>
                <a:off x="5841643" y="1217048"/>
                <a:ext cx="619560" cy="203040"/>
              </p14:xfrm>
            </p:contentPart>
          </mc:Choice>
          <mc:Fallback xmlns="">
            <p:pic>
              <p:nvPicPr>
                <p:cNvPr id="141" name="Ink 140">
                  <a:extLst>
                    <a:ext uri="{FF2B5EF4-FFF2-40B4-BE49-F238E27FC236}">
                      <a16:creationId xmlns:a16="http://schemas.microsoft.com/office/drawing/2014/main" id="{1A63C5B0-AEEE-E19A-2398-45D75D4D25F5}"/>
                    </a:ext>
                  </a:extLst>
                </p:cNvPr>
                <p:cNvPicPr/>
                <p:nvPr/>
              </p:nvPicPr>
              <p:blipFill>
                <a:blip r:embed="rId213"/>
                <a:stretch>
                  <a:fillRect/>
                </a:stretch>
              </p:blipFill>
              <p:spPr>
                <a:xfrm>
                  <a:off x="5832643" y="1208048"/>
                  <a:ext cx="637200" cy="22068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142" name="Ink 141">
                  <a:extLst>
                    <a:ext uri="{FF2B5EF4-FFF2-40B4-BE49-F238E27FC236}">
                      <a16:creationId xmlns:a16="http://schemas.microsoft.com/office/drawing/2014/main" id="{BD7E8680-AFBA-8F63-6B70-85E616C4C6B5}"/>
                    </a:ext>
                  </a:extLst>
                </p14:cNvPr>
                <p14:cNvContentPartPr/>
                <p14:nvPr/>
              </p14:nvContentPartPr>
              <p14:xfrm>
                <a:off x="6646603" y="1105448"/>
                <a:ext cx="495720" cy="645480"/>
              </p14:xfrm>
            </p:contentPart>
          </mc:Choice>
          <mc:Fallback xmlns="">
            <p:pic>
              <p:nvPicPr>
                <p:cNvPr id="142" name="Ink 141">
                  <a:extLst>
                    <a:ext uri="{FF2B5EF4-FFF2-40B4-BE49-F238E27FC236}">
                      <a16:creationId xmlns:a16="http://schemas.microsoft.com/office/drawing/2014/main" id="{BD7E8680-AFBA-8F63-6B70-85E616C4C6B5}"/>
                    </a:ext>
                  </a:extLst>
                </p:cNvPr>
                <p:cNvPicPr/>
                <p:nvPr/>
              </p:nvPicPr>
              <p:blipFill>
                <a:blip r:embed="rId215"/>
                <a:stretch>
                  <a:fillRect/>
                </a:stretch>
              </p:blipFill>
              <p:spPr>
                <a:xfrm>
                  <a:off x="6637603" y="1096448"/>
                  <a:ext cx="513360" cy="66312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143" name="Ink 142">
                  <a:extLst>
                    <a:ext uri="{FF2B5EF4-FFF2-40B4-BE49-F238E27FC236}">
                      <a16:creationId xmlns:a16="http://schemas.microsoft.com/office/drawing/2014/main" id="{9688C76A-FFA3-797C-F809-466AE3D7A911}"/>
                    </a:ext>
                  </a:extLst>
                </p14:cNvPr>
                <p14:cNvContentPartPr/>
                <p14:nvPr/>
              </p14:nvContentPartPr>
              <p14:xfrm>
                <a:off x="7238083" y="1099688"/>
                <a:ext cx="227160" cy="712080"/>
              </p14:xfrm>
            </p:contentPart>
          </mc:Choice>
          <mc:Fallback xmlns="">
            <p:pic>
              <p:nvPicPr>
                <p:cNvPr id="143" name="Ink 142">
                  <a:extLst>
                    <a:ext uri="{FF2B5EF4-FFF2-40B4-BE49-F238E27FC236}">
                      <a16:creationId xmlns:a16="http://schemas.microsoft.com/office/drawing/2014/main" id="{9688C76A-FFA3-797C-F809-466AE3D7A911}"/>
                    </a:ext>
                  </a:extLst>
                </p:cNvPr>
                <p:cNvPicPr/>
                <p:nvPr/>
              </p:nvPicPr>
              <p:blipFill>
                <a:blip r:embed="rId217"/>
                <a:stretch>
                  <a:fillRect/>
                </a:stretch>
              </p:blipFill>
              <p:spPr>
                <a:xfrm>
                  <a:off x="7229083" y="1090688"/>
                  <a:ext cx="244800" cy="72972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144" name="Ink 143">
                  <a:extLst>
                    <a:ext uri="{FF2B5EF4-FFF2-40B4-BE49-F238E27FC236}">
                      <a16:creationId xmlns:a16="http://schemas.microsoft.com/office/drawing/2014/main" id="{4CBF0870-E58D-DA2A-D947-C745101254DC}"/>
                    </a:ext>
                  </a:extLst>
                </p14:cNvPr>
                <p14:cNvContentPartPr/>
                <p14:nvPr/>
              </p14:nvContentPartPr>
              <p14:xfrm>
                <a:off x="7476763" y="1340528"/>
                <a:ext cx="1007280" cy="137880"/>
              </p14:xfrm>
            </p:contentPart>
          </mc:Choice>
          <mc:Fallback xmlns="">
            <p:pic>
              <p:nvPicPr>
                <p:cNvPr id="144" name="Ink 143">
                  <a:extLst>
                    <a:ext uri="{FF2B5EF4-FFF2-40B4-BE49-F238E27FC236}">
                      <a16:creationId xmlns:a16="http://schemas.microsoft.com/office/drawing/2014/main" id="{4CBF0870-E58D-DA2A-D947-C745101254DC}"/>
                    </a:ext>
                  </a:extLst>
                </p:cNvPr>
                <p:cNvPicPr/>
                <p:nvPr/>
              </p:nvPicPr>
              <p:blipFill>
                <a:blip r:embed="rId219"/>
                <a:stretch>
                  <a:fillRect/>
                </a:stretch>
              </p:blipFill>
              <p:spPr>
                <a:xfrm>
                  <a:off x="7468123" y="1331528"/>
                  <a:ext cx="102492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145" name="Ink 144">
                  <a:extLst>
                    <a:ext uri="{FF2B5EF4-FFF2-40B4-BE49-F238E27FC236}">
                      <a16:creationId xmlns:a16="http://schemas.microsoft.com/office/drawing/2014/main" id="{BDE4D3F3-4F10-A0A2-0A2B-18FD2C1B00F0}"/>
                    </a:ext>
                  </a:extLst>
                </p14:cNvPr>
                <p14:cNvContentPartPr/>
                <p14:nvPr/>
              </p14:nvContentPartPr>
              <p14:xfrm>
                <a:off x="7982203" y="1240088"/>
                <a:ext cx="43920" cy="16560"/>
              </p14:xfrm>
            </p:contentPart>
          </mc:Choice>
          <mc:Fallback xmlns="">
            <p:pic>
              <p:nvPicPr>
                <p:cNvPr id="145" name="Ink 144">
                  <a:extLst>
                    <a:ext uri="{FF2B5EF4-FFF2-40B4-BE49-F238E27FC236}">
                      <a16:creationId xmlns:a16="http://schemas.microsoft.com/office/drawing/2014/main" id="{BDE4D3F3-4F10-A0A2-0A2B-18FD2C1B00F0}"/>
                    </a:ext>
                  </a:extLst>
                </p:cNvPr>
                <p:cNvPicPr/>
                <p:nvPr/>
              </p:nvPicPr>
              <p:blipFill>
                <a:blip r:embed="rId221"/>
                <a:stretch>
                  <a:fillRect/>
                </a:stretch>
              </p:blipFill>
              <p:spPr>
                <a:xfrm>
                  <a:off x="7973203" y="1231088"/>
                  <a:ext cx="61560" cy="34200"/>
                </a:xfrm>
                <a:prstGeom prst="rect">
                  <a:avLst/>
                </a:prstGeom>
              </p:spPr>
            </p:pic>
          </mc:Fallback>
        </mc:AlternateContent>
      </p:grpSp>
      <p:grpSp>
        <p:nvGrpSpPr>
          <p:cNvPr id="152" name="Group 151">
            <a:extLst>
              <a:ext uri="{FF2B5EF4-FFF2-40B4-BE49-F238E27FC236}">
                <a16:creationId xmlns:a16="http://schemas.microsoft.com/office/drawing/2014/main" id="{4CFA8F5B-01A1-99A7-A19D-9A19C645F820}"/>
              </a:ext>
            </a:extLst>
          </p:cNvPr>
          <p:cNvGrpSpPr/>
          <p:nvPr/>
        </p:nvGrpSpPr>
        <p:grpSpPr>
          <a:xfrm>
            <a:off x="8804803" y="1169888"/>
            <a:ext cx="1195920" cy="351720"/>
            <a:chOff x="8804803" y="1169888"/>
            <a:chExt cx="1195920" cy="351720"/>
          </a:xfrm>
        </p:grpSpPr>
        <mc:AlternateContent xmlns:mc="http://schemas.openxmlformats.org/markup-compatibility/2006" xmlns:p14="http://schemas.microsoft.com/office/powerpoint/2010/main">
          <mc:Choice Requires="p14">
            <p:contentPart p14:bwMode="auto" r:id="rId222">
              <p14:nvContentPartPr>
                <p14:cNvPr id="146" name="Ink 145">
                  <a:extLst>
                    <a:ext uri="{FF2B5EF4-FFF2-40B4-BE49-F238E27FC236}">
                      <a16:creationId xmlns:a16="http://schemas.microsoft.com/office/drawing/2014/main" id="{4A8E506A-59C7-9B83-A543-E6F3752E234E}"/>
                    </a:ext>
                  </a:extLst>
                </p14:cNvPr>
                <p14:cNvContentPartPr/>
                <p14:nvPr/>
              </p14:nvContentPartPr>
              <p14:xfrm>
                <a:off x="8841883" y="1380488"/>
                <a:ext cx="19440" cy="141120"/>
              </p14:xfrm>
            </p:contentPart>
          </mc:Choice>
          <mc:Fallback xmlns="">
            <p:pic>
              <p:nvPicPr>
                <p:cNvPr id="146" name="Ink 145">
                  <a:extLst>
                    <a:ext uri="{FF2B5EF4-FFF2-40B4-BE49-F238E27FC236}">
                      <a16:creationId xmlns:a16="http://schemas.microsoft.com/office/drawing/2014/main" id="{4A8E506A-59C7-9B83-A543-E6F3752E234E}"/>
                    </a:ext>
                  </a:extLst>
                </p:cNvPr>
                <p:cNvPicPr/>
                <p:nvPr/>
              </p:nvPicPr>
              <p:blipFill>
                <a:blip r:embed="rId223"/>
                <a:stretch>
                  <a:fillRect/>
                </a:stretch>
              </p:blipFill>
              <p:spPr>
                <a:xfrm>
                  <a:off x="8833243" y="1371848"/>
                  <a:ext cx="37080" cy="15876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147" name="Ink 146">
                  <a:extLst>
                    <a:ext uri="{FF2B5EF4-FFF2-40B4-BE49-F238E27FC236}">
                      <a16:creationId xmlns:a16="http://schemas.microsoft.com/office/drawing/2014/main" id="{6656E558-35FF-34B7-00F4-775116500666}"/>
                    </a:ext>
                  </a:extLst>
                </p14:cNvPr>
                <p14:cNvContentPartPr/>
                <p14:nvPr/>
              </p14:nvContentPartPr>
              <p14:xfrm>
                <a:off x="8808763" y="1194008"/>
                <a:ext cx="42120" cy="66960"/>
              </p14:xfrm>
            </p:contentPart>
          </mc:Choice>
          <mc:Fallback xmlns="">
            <p:pic>
              <p:nvPicPr>
                <p:cNvPr id="147" name="Ink 146">
                  <a:extLst>
                    <a:ext uri="{FF2B5EF4-FFF2-40B4-BE49-F238E27FC236}">
                      <a16:creationId xmlns:a16="http://schemas.microsoft.com/office/drawing/2014/main" id="{6656E558-35FF-34B7-00F4-775116500666}"/>
                    </a:ext>
                  </a:extLst>
                </p:cNvPr>
                <p:cNvPicPr/>
                <p:nvPr/>
              </p:nvPicPr>
              <p:blipFill>
                <a:blip r:embed="rId225"/>
                <a:stretch>
                  <a:fillRect/>
                </a:stretch>
              </p:blipFill>
              <p:spPr>
                <a:xfrm>
                  <a:off x="8799763" y="1185008"/>
                  <a:ext cx="59760" cy="8460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148" name="Ink 147">
                  <a:extLst>
                    <a:ext uri="{FF2B5EF4-FFF2-40B4-BE49-F238E27FC236}">
                      <a16:creationId xmlns:a16="http://schemas.microsoft.com/office/drawing/2014/main" id="{7434F360-FD1F-B622-2E3D-D89056B420E4}"/>
                    </a:ext>
                  </a:extLst>
                </p14:cNvPr>
                <p14:cNvContentPartPr/>
                <p14:nvPr/>
              </p14:nvContentPartPr>
              <p14:xfrm>
                <a:off x="8961403" y="1227488"/>
                <a:ext cx="936720" cy="282960"/>
              </p14:xfrm>
            </p:contentPart>
          </mc:Choice>
          <mc:Fallback xmlns="">
            <p:pic>
              <p:nvPicPr>
                <p:cNvPr id="148" name="Ink 147">
                  <a:extLst>
                    <a:ext uri="{FF2B5EF4-FFF2-40B4-BE49-F238E27FC236}">
                      <a16:creationId xmlns:a16="http://schemas.microsoft.com/office/drawing/2014/main" id="{7434F360-FD1F-B622-2E3D-D89056B420E4}"/>
                    </a:ext>
                  </a:extLst>
                </p:cNvPr>
                <p:cNvPicPr/>
                <p:nvPr/>
              </p:nvPicPr>
              <p:blipFill>
                <a:blip r:embed="rId227"/>
                <a:stretch>
                  <a:fillRect/>
                </a:stretch>
              </p:blipFill>
              <p:spPr>
                <a:xfrm>
                  <a:off x="8952403" y="1218488"/>
                  <a:ext cx="954360" cy="30060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149" name="Ink 148">
                  <a:extLst>
                    <a:ext uri="{FF2B5EF4-FFF2-40B4-BE49-F238E27FC236}">
                      <a16:creationId xmlns:a16="http://schemas.microsoft.com/office/drawing/2014/main" id="{95FD621A-9BAC-ACF8-A27D-9A49BA2967C1}"/>
                    </a:ext>
                  </a:extLst>
                </p14:cNvPr>
                <p14:cNvContentPartPr/>
                <p14:nvPr/>
              </p14:nvContentPartPr>
              <p14:xfrm>
                <a:off x="9560443" y="1169888"/>
                <a:ext cx="192960" cy="106200"/>
              </p14:xfrm>
            </p:contentPart>
          </mc:Choice>
          <mc:Fallback xmlns="">
            <p:pic>
              <p:nvPicPr>
                <p:cNvPr id="149" name="Ink 148">
                  <a:extLst>
                    <a:ext uri="{FF2B5EF4-FFF2-40B4-BE49-F238E27FC236}">
                      <a16:creationId xmlns:a16="http://schemas.microsoft.com/office/drawing/2014/main" id="{95FD621A-9BAC-ACF8-A27D-9A49BA2967C1}"/>
                    </a:ext>
                  </a:extLst>
                </p:cNvPr>
                <p:cNvPicPr/>
                <p:nvPr/>
              </p:nvPicPr>
              <p:blipFill>
                <a:blip r:embed="rId229"/>
                <a:stretch>
                  <a:fillRect/>
                </a:stretch>
              </p:blipFill>
              <p:spPr>
                <a:xfrm>
                  <a:off x="9551803" y="1161248"/>
                  <a:ext cx="210600" cy="12384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50" name="Ink 149">
                  <a:extLst>
                    <a:ext uri="{FF2B5EF4-FFF2-40B4-BE49-F238E27FC236}">
                      <a16:creationId xmlns:a16="http://schemas.microsoft.com/office/drawing/2014/main" id="{FFEAAC1C-8D48-58E8-9D88-1BB89685FEC6}"/>
                    </a:ext>
                  </a:extLst>
                </p14:cNvPr>
                <p14:cNvContentPartPr/>
                <p14:nvPr/>
              </p14:nvContentPartPr>
              <p14:xfrm>
                <a:off x="8804803" y="1367168"/>
                <a:ext cx="305640" cy="54000"/>
              </p14:xfrm>
            </p:contentPart>
          </mc:Choice>
          <mc:Fallback xmlns="">
            <p:pic>
              <p:nvPicPr>
                <p:cNvPr id="150" name="Ink 149">
                  <a:extLst>
                    <a:ext uri="{FF2B5EF4-FFF2-40B4-BE49-F238E27FC236}">
                      <a16:creationId xmlns:a16="http://schemas.microsoft.com/office/drawing/2014/main" id="{FFEAAC1C-8D48-58E8-9D88-1BB89685FEC6}"/>
                    </a:ext>
                  </a:extLst>
                </p:cNvPr>
                <p:cNvPicPr/>
                <p:nvPr/>
              </p:nvPicPr>
              <p:blipFill>
                <a:blip r:embed="rId231"/>
                <a:stretch>
                  <a:fillRect/>
                </a:stretch>
              </p:blipFill>
              <p:spPr>
                <a:xfrm>
                  <a:off x="8796163" y="1358168"/>
                  <a:ext cx="323280" cy="7164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51" name="Ink 150">
                  <a:extLst>
                    <a:ext uri="{FF2B5EF4-FFF2-40B4-BE49-F238E27FC236}">
                      <a16:creationId xmlns:a16="http://schemas.microsoft.com/office/drawing/2014/main" id="{AE2AA3A3-384A-B26B-F5BB-C9C26280BB85}"/>
                    </a:ext>
                  </a:extLst>
                </p14:cNvPr>
                <p14:cNvContentPartPr/>
                <p14:nvPr/>
              </p14:nvContentPartPr>
              <p14:xfrm>
                <a:off x="9991723" y="1392728"/>
                <a:ext cx="9000" cy="27720"/>
              </p14:xfrm>
            </p:contentPart>
          </mc:Choice>
          <mc:Fallback xmlns="">
            <p:pic>
              <p:nvPicPr>
                <p:cNvPr id="151" name="Ink 150">
                  <a:extLst>
                    <a:ext uri="{FF2B5EF4-FFF2-40B4-BE49-F238E27FC236}">
                      <a16:creationId xmlns:a16="http://schemas.microsoft.com/office/drawing/2014/main" id="{AE2AA3A3-384A-B26B-F5BB-C9C26280BB85}"/>
                    </a:ext>
                  </a:extLst>
                </p:cNvPr>
                <p:cNvPicPr/>
                <p:nvPr/>
              </p:nvPicPr>
              <p:blipFill>
                <a:blip r:embed="rId233"/>
                <a:stretch>
                  <a:fillRect/>
                </a:stretch>
              </p:blipFill>
              <p:spPr>
                <a:xfrm>
                  <a:off x="9983083" y="1383728"/>
                  <a:ext cx="26640" cy="4536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234">
            <p14:nvContentPartPr>
              <p14:cNvPr id="4" name="Ink 3">
                <a:extLst>
                  <a:ext uri="{FF2B5EF4-FFF2-40B4-BE49-F238E27FC236}">
                    <a16:creationId xmlns:a16="http://schemas.microsoft.com/office/drawing/2014/main" id="{76A04F6D-32A2-9CDC-7ACC-97CF8535E8E3}"/>
                  </a:ext>
                </a:extLst>
              </p14:cNvPr>
              <p14:cNvContentPartPr/>
              <p14:nvPr/>
            </p14:nvContentPartPr>
            <p14:xfrm>
              <a:off x="5617080" y="3445200"/>
              <a:ext cx="5114880" cy="3367080"/>
            </p14:xfrm>
          </p:contentPart>
        </mc:Choice>
        <mc:Fallback>
          <p:pic>
            <p:nvPicPr>
              <p:cNvPr id="4" name="Ink 3">
                <a:extLst>
                  <a:ext uri="{FF2B5EF4-FFF2-40B4-BE49-F238E27FC236}">
                    <a16:creationId xmlns:a16="http://schemas.microsoft.com/office/drawing/2014/main" id="{76A04F6D-32A2-9CDC-7ACC-97CF8535E8E3}"/>
                  </a:ext>
                </a:extLst>
              </p:cNvPr>
              <p:cNvPicPr/>
              <p:nvPr/>
            </p:nvPicPr>
            <p:blipFill>
              <a:blip r:embed="rId235"/>
              <a:stretch>
                <a:fillRect/>
              </a:stretch>
            </p:blipFill>
            <p:spPr>
              <a:xfrm>
                <a:off x="5607720" y="3435840"/>
                <a:ext cx="5133600" cy="3385800"/>
              </a:xfrm>
              <a:prstGeom prst="rect">
                <a:avLst/>
              </a:prstGeom>
            </p:spPr>
          </p:pic>
        </mc:Fallback>
      </mc:AlternateContent>
    </p:spTree>
    <p:extLst>
      <p:ext uri="{BB962C8B-B14F-4D97-AF65-F5344CB8AC3E}">
        <p14:creationId xmlns:p14="http://schemas.microsoft.com/office/powerpoint/2010/main" val="9103904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3C91BE4-AC0C-102E-522D-E03E063A909D}"/>
              </a:ext>
            </a:extLst>
          </p:cNvPr>
          <p:cNvSpPr/>
          <p:nvPr/>
        </p:nvSpPr>
        <p:spPr>
          <a:xfrm>
            <a:off x="876300" y="1581116"/>
            <a:ext cx="9436933" cy="729407"/>
          </a:xfrm>
          <a:prstGeom prst="rect">
            <a:avLst/>
          </a:prstGeom>
          <a:solidFill>
            <a:schemeClr val="bg1"/>
          </a:solid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007197" y="0"/>
            <a:ext cx="9173266" cy="1325563"/>
          </a:xfrm>
        </p:spPr>
        <p:txBody>
          <a:bodyPr>
            <a:normAutofit/>
          </a:bodyPr>
          <a:lstStyle/>
          <a:p>
            <a:r>
              <a:rPr lang="en-IN" sz="3200" b="1" dirty="0">
                <a:solidFill>
                  <a:srgbClr val="C00000"/>
                </a:solidFill>
                <a:latin typeface="Times New Roman" pitchFamily="18" charset="0"/>
                <a:cs typeface="Times New Roman" pitchFamily="18" charset="0"/>
              </a:rPr>
              <a:t>Gradient Boosting Algorithm</a:t>
            </a:r>
          </a:p>
        </p:txBody>
      </p:sp>
      <p:cxnSp>
        <p:nvCxnSpPr>
          <p:cNvPr id="3" name="Straight Connector 2">
            <a:extLst>
              <a:ext uri="{FF2B5EF4-FFF2-40B4-BE49-F238E27FC236}">
                <a16:creationId xmlns:a16="http://schemas.microsoft.com/office/drawing/2014/main" id="{9FFC9232-0F3D-BF13-4461-6E51D2C9C5C7}"/>
              </a:ext>
            </a:extLst>
          </p:cNvPr>
          <p:cNvCxnSpPr>
            <a:cxnSpLocks/>
          </p:cNvCxnSpPr>
          <p:nvPr/>
        </p:nvCxnSpPr>
        <p:spPr>
          <a:xfrm>
            <a:off x="876300" y="914400"/>
            <a:ext cx="10515600" cy="0"/>
          </a:xfrm>
          <a:prstGeom prst="line">
            <a:avLst/>
          </a:prstGeom>
          <a:ln>
            <a:solidFill>
              <a:schemeClr val="tx1"/>
            </a:solidFill>
            <a:headEnd type="none"/>
            <a:tailEnd type="none"/>
          </a:ln>
        </p:spPr>
        <p:style>
          <a:lnRef idx="2">
            <a:schemeClr val="accent1"/>
          </a:lnRef>
          <a:fillRef idx="0">
            <a:schemeClr val="accent1"/>
          </a:fillRef>
          <a:effectRef idx="1">
            <a:schemeClr val="accent1"/>
          </a:effectRef>
          <a:fontRef idx="minor">
            <a:schemeClr val="tx1"/>
          </a:fontRef>
        </p:style>
      </p:cxnSp>
      <p:pic>
        <p:nvPicPr>
          <p:cNvPr id="5" name="Picture 4">
            <a:extLst>
              <a:ext uri="{FF2B5EF4-FFF2-40B4-BE49-F238E27FC236}">
                <a16:creationId xmlns:a16="http://schemas.microsoft.com/office/drawing/2014/main" id="{5CE732F2-DEAB-4107-D2B4-8E03CCD16A01}"/>
              </a:ext>
            </a:extLst>
          </p:cNvPr>
          <p:cNvPicPr>
            <a:picLocks noChangeAspect="1"/>
          </p:cNvPicPr>
          <p:nvPr/>
        </p:nvPicPr>
        <p:blipFill>
          <a:blip r:embed="rId3"/>
          <a:stretch>
            <a:fillRect/>
          </a:stretch>
        </p:blipFill>
        <p:spPr>
          <a:xfrm>
            <a:off x="967363" y="1612558"/>
            <a:ext cx="9261871" cy="658847"/>
          </a:xfrm>
          <a:prstGeom prst="rect">
            <a:avLst/>
          </a:prstGeom>
        </p:spPr>
      </p:pic>
      <mc:AlternateContent xmlns:mc="http://schemas.openxmlformats.org/markup-compatibility/2006" xmlns:p14="http://schemas.microsoft.com/office/powerpoint/2010/main">
        <mc:Choice Requires="p14">
          <p:contentPart p14:bwMode="auto" r:id="rId4">
            <p14:nvContentPartPr>
              <p14:cNvPr id="52" name="Ink 51">
                <a:extLst>
                  <a:ext uri="{FF2B5EF4-FFF2-40B4-BE49-F238E27FC236}">
                    <a16:creationId xmlns:a16="http://schemas.microsoft.com/office/drawing/2014/main" id="{2EAD2A90-854C-4A50-763C-1662FC5CC8AC}"/>
                  </a:ext>
                </a:extLst>
              </p14:cNvPr>
              <p14:cNvContentPartPr/>
              <p14:nvPr/>
            </p14:nvContentPartPr>
            <p14:xfrm>
              <a:off x="6580003" y="2875568"/>
              <a:ext cx="1035360" cy="606600"/>
            </p14:xfrm>
          </p:contentPart>
        </mc:Choice>
        <mc:Fallback xmlns="">
          <p:pic>
            <p:nvPicPr>
              <p:cNvPr id="52" name="Ink 51">
                <a:extLst>
                  <a:ext uri="{FF2B5EF4-FFF2-40B4-BE49-F238E27FC236}">
                    <a16:creationId xmlns:a16="http://schemas.microsoft.com/office/drawing/2014/main" id="{2EAD2A90-854C-4A50-763C-1662FC5CC8AC}"/>
                  </a:ext>
                </a:extLst>
              </p:cNvPr>
              <p:cNvPicPr/>
              <p:nvPr/>
            </p:nvPicPr>
            <p:blipFill>
              <a:blip r:embed="rId5"/>
              <a:stretch>
                <a:fillRect/>
              </a:stretch>
            </p:blipFill>
            <p:spPr>
              <a:xfrm>
                <a:off x="6571363" y="2866928"/>
                <a:ext cx="1053000" cy="6242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4" name="Ink 53">
                <a:extLst>
                  <a:ext uri="{FF2B5EF4-FFF2-40B4-BE49-F238E27FC236}">
                    <a16:creationId xmlns:a16="http://schemas.microsoft.com/office/drawing/2014/main" id="{2BC9061C-1D39-AD93-092F-885FF03A41D6}"/>
                  </a:ext>
                </a:extLst>
              </p14:cNvPr>
              <p14:cNvContentPartPr/>
              <p14:nvPr/>
            </p14:nvContentPartPr>
            <p14:xfrm>
              <a:off x="7505203" y="2891768"/>
              <a:ext cx="259200" cy="211680"/>
            </p14:xfrm>
          </p:contentPart>
        </mc:Choice>
        <mc:Fallback xmlns="">
          <p:pic>
            <p:nvPicPr>
              <p:cNvPr id="54" name="Ink 53">
                <a:extLst>
                  <a:ext uri="{FF2B5EF4-FFF2-40B4-BE49-F238E27FC236}">
                    <a16:creationId xmlns:a16="http://schemas.microsoft.com/office/drawing/2014/main" id="{2BC9061C-1D39-AD93-092F-885FF03A41D6}"/>
                  </a:ext>
                </a:extLst>
              </p:cNvPr>
              <p:cNvPicPr/>
              <p:nvPr/>
            </p:nvPicPr>
            <p:blipFill>
              <a:blip r:embed="rId7"/>
              <a:stretch>
                <a:fillRect/>
              </a:stretch>
            </p:blipFill>
            <p:spPr>
              <a:xfrm>
                <a:off x="7496563" y="2882768"/>
                <a:ext cx="276840" cy="2293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69" name="Ink 68">
                <a:extLst>
                  <a:ext uri="{FF2B5EF4-FFF2-40B4-BE49-F238E27FC236}">
                    <a16:creationId xmlns:a16="http://schemas.microsoft.com/office/drawing/2014/main" id="{3BDB8D94-85A7-8D01-71CB-CF9EF92819F2}"/>
                  </a:ext>
                </a:extLst>
              </p14:cNvPr>
              <p14:cNvContentPartPr/>
              <p14:nvPr/>
            </p14:nvContentPartPr>
            <p14:xfrm>
              <a:off x="7963123" y="3007328"/>
              <a:ext cx="618480" cy="157680"/>
            </p14:xfrm>
          </p:contentPart>
        </mc:Choice>
        <mc:Fallback xmlns="">
          <p:pic>
            <p:nvPicPr>
              <p:cNvPr id="69" name="Ink 68">
                <a:extLst>
                  <a:ext uri="{FF2B5EF4-FFF2-40B4-BE49-F238E27FC236}">
                    <a16:creationId xmlns:a16="http://schemas.microsoft.com/office/drawing/2014/main" id="{3BDB8D94-85A7-8D01-71CB-CF9EF92819F2}"/>
                  </a:ext>
                </a:extLst>
              </p:cNvPr>
              <p:cNvPicPr/>
              <p:nvPr/>
            </p:nvPicPr>
            <p:blipFill>
              <a:blip r:embed="rId9"/>
              <a:stretch>
                <a:fillRect/>
              </a:stretch>
            </p:blipFill>
            <p:spPr>
              <a:xfrm>
                <a:off x="7954483" y="2998328"/>
                <a:ext cx="636120" cy="1753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75" name="Ink 74">
                <a:extLst>
                  <a:ext uri="{FF2B5EF4-FFF2-40B4-BE49-F238E27FC236}">
                    <a16:creationId xmlns:a16="http://schemas.microsoft.com/office/drawing/2014/main" id="{B8AC4FD8-A8A9-9F47-29DE-E8C11069F060}"/>
                  </a:ext>
                </a:extLst>
              </p14:cNvPr>
              <p14:cNvContentPartPr/>
              <p14:nvPr/>
            </p14:nvContentPartPr>
            <p14:xfrm>
              <a:off x="8589883" y="2920568"/>
              <a:ext cx="36360" cy="36000"/>
            </p14:xfrm>
          </p:contentPart>
        </mc:Choice>
        <mc:Fallback xmlns="">
          <p:pic>
            <p:nvPicPr>
              <p:cNvPr id="75" name="Ink 74">
                <a:extLst>
                  <a:ext uri="{FF2B5EF4-FFF2-40B4-BE49-F238E27FC236}">
                    <a16:creationId xmlns:a16="http://schemas.microsoft.com/office/drawing/2014/main" id="{B8AC4FD8-A8A9-9F47-29DE-E8C11069F060}"/>
                  </a:ext>
                </a:extLst>
              </p:cNvPr>
              <p:cNvPicPr/>
              <p:nvPr/>
            </p:nvPicPr>
            <p:blipFill>
              <a:blip r:embed="rId11"/>
              <a:stretch>
                <a:fillRect/>
              </a:stretch>
            </p:blipFill>
            <p:spPr>
              <a:xfrm>
                <a:off x="8580883" y="2911928"/>
                <a:ext cx="54000" cy="536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81" name="Ink 80">
                <a:extLst>
                  <a:ext uri="{FF2B5EF4-FFF2-40B4-BE49-F238E27FC236}">
                    <a16:creationId xmlns:a16="http://schemas.microsoft.com/office/drawing/2014/main" id="{99868FC1-084F-AD31-DF51-BD6ED64AAC4B}"/>
                  </a:ext>
                </a:extLst>
              </p14:cNvPr>
              <p14:cNvContentPartPr/>
              <p14:nvPr/>
            </p14:nvContentPartPr>
            <p14:xfrm>
              <a:off x="8682043" y="2913008"/>
              <a:ext cx="705600" cy="228960"/>
            </p14:xfrm>
          </p:contentPart>
        </mc:Choice>
        <mc:Fallback xmlns="">
          <p:pic>
            <p:nvPicPr>
              <p:cNvPr id="81" name="Ink 80">
                <a:extLst>
                  <a:ext uri="{FF2B5EF4-FFF2-40B4-BE49-F238E27FC236}">
                    <a16:creationId xmlns:a16="http://schemas.microsoft.com/office/drawing/2014/main" id="{99868FC1-084F-AD31-DF51-BD6ED64AAC4B}"/>
                  </a:ext>
                </a:extLst>
              </p:cNvPr>
              <p:cNvPicPr/>
              <p:nvPr/>
            </p:nvPicPr>
            <p:blipFill>
              <a:blip r:embed="rId13"/>
              <a:stretch>
                <a:fillRect/>
              </a:stretch>
            </p:blipFill>
            <p:spPr>
              <a:xfrm>
                <a:off x="8673043" y="2904368"/>
                <a:ext cx="723240" cy="2466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82" name="Ink 81">
                <a:extLst>
                  <a:ext uri="{FF2B5EF4-FFF2-40B4-BE49-F238E27FC236}">
                    <a16:creationId xmlns:a16="http://schemas.microsoft.com/office/drawing/2014/main" id="{04A5F09E-F328-DF45-F7B0-C75E1A9AE18B}"/>
                  </a:ext>
                </a:extLst>
              </p14:cNvPr>
              <p14:cNvContentPartPr/>
              <p14:nvPr/>
            </p14:nvContentPartPr>
            <p14:xfrm>
              <a:off x="9553963" y="3089408"/>
              <a:ext cx="6120" cy="28440"/>
            </p14:xfrm>
          </p:contentPart>
        </mc:Choice>
        <mc:Fallback xmlns="">
          <p:pic>
            <p:nvPicPr>
              <p:cNvPr id="82" name="Ink 81">
                <a:extLst>
                  <a:ext uri="{FF2B5EF4-FFF2-40B4-BE49-F238E27FC236}">
                    <a16:creationId xmlns:a16="http://schemas.microsoft.com/office/drawing/2014/main" id="{04A5F09E-F328-DF45-F7B0-C75E1A9AE18B}"/>
                  </a:ext>
                </a:extLst>
              </p:cNvPr>
              <p:cNvPicPr/>
              <p:nvPr/>
            </p:nvPicPr>
            <p:blipFill>
              <a:blip r:embed="rId15"/>
              <a:stretch>
                <a:fillRect/>
              </a:stretch>
            </p:blipFill>
            <p:spPr>
              <a:xfrm>
                <a:off x="9544963" y="3080768"/>
                <a:ext cx="23760"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41" name="Ink 240">
                <a:extLst>
                  <a:ext uri="{FF2B5EF4-FFF2-40B4-BE49-F238E27FC236}">
                    <a16:creationId xmlns:a16="http://schemas.microsoft.com/office/drawing/2014/main" id="{C7A45CEC-5E23-12C5-71FB-3D55D892D631}"/>
                  </a:ext>
                </a:extLst>
              </p14:cNvPr>
              <p14:cNvContentPartPr/>
              <p14:nvPr/>
            </p14:nvContentPartPr>
            <p14:xfrm>
              <a:off x="5026243" y="2846479"/>
              <a:ext cx="222120" cy="79560"/>
            </p14:xfrm>
          </p:contentPart>
        </mc:Choice>
        <mc:Fallback xmlns="">
          <p:pic>
            <p:nvPicPr>
              <p:cNvPr id="241" name="Ink 240">
                <a:extLst>
                  <a:ext uri="{FF2B5EF4-FFF2-40B4-BE49-F238E27FC236}">
                    <a16:creationId xmlns:a16="http://schemas.microsoft.com/office/drawing/2014/main" id="{C7A45CEC-5E23-12C5-71FB-3D55D892D631}"/>
                  </a:ext>
                </a:extLst>
              </p:cNvPr>
              <p:cNvPicPr/>
              <p:nvPr/>
            </p:nvPicPr>
            <p:blipFill>
              <a:blip r:embed="rId17"/>
              <a:stretch>
                <a:fillRect/>
              </a:stretch>
            </p:blipFill>
            <p:spPr>
              <a:xfrm>
                <a:off x="5017603" y="2837479"/>
                <a:ext cx="239760" cy="97200"/>
              </a:xfrm>
              <a:prstGeom prst="rect">
                <a:avLst/>
              </a:prstGeom>
            </p:spPr>
          </p:pic>
        </mc:Fallback>
      </mc:AlternateContent>
      <p:grpSp>
        <p:nvGrpSpPr>
          <p:cNvPr id="244" name="Group 243">
            <a:extLst>
              <a:ext uri="{FF2B5EF4-FFF2-40B4-BE49-F238E27FC236}">
                <a16:creationId xmlns:a16="http://schemas.microsoft.com/office/drawing/2014/main" id="{C767E8DC-3939-48A3-512C-FB0367ADBFFA}"/>
              </a:ext>
            </a:extLst>
          </p:cNvPr>
          <p:cNvGrpSpPr/>
          <p:nvPr/>
        </p:nvGrpSpPr>
        <p:grpSpPr>
          <a:xfrm>
            <a:off x="2084323" y="2429528"/>
            <a:ext cx="4130280" cy="1085400"/>
            <a:chOff x="2084323" y="2429528"/>
            <a:chExt cx="4130280" cy="1085400"/>
          </a:xfrm>
        </p:grpSpPr>
        <mc:AlternateContent xmlns:mc="http://schemas.openxmlformats.org/markup-compatibility/2006" xmlns:p14="http://schemas.microsoft.com/office/powerpoint/2010/main">
          <mc:Choice Requires="p14">
            <p:contentPart p14:bwMode="auto" r:id="rId18">
              <p14:nvContentPartPr>
                <p14:cNvPr id="7" name="Ink 6">
                  <a:extLst>
                    <a:ext uri="{FF2B5EF4-FFF2-40B4-BE49-F238E27FC236}">
                      <a16:creationId xmlns:a16="http://schemas.microsoft.com/office/drawing/2014/main" id="{1C72B108-AE6E-9524-7B62-4B4319D0A8C0}"/>
                    </a:ext>
                  </a:extLst>
                </p14:cNvPr>
                <p14:cNvContentPartPr/>
                <p14:nvPr/>
              </p14:nvContentPartPr>
              <p14:xfrm>
                <a:off x="2084323" y="2429528"/>
                <a:ext cx="212760" cy="507600"/>
              </p14:xfrm>
            </p:contentPart>
          </mc:Choice>
          <mc:Fallback xmlns="">
            <p:pic>
              <p:nvPicPr>
                <p:cNvPr id="7" name="Ink 6">
                  <a:extLst>
                    <a:ext uri="{FF2B5EF4-FFF2-40B4-BE49-F238E27FC236}">
                      <a16:creationId xmlns:a16="http://schemas.microsoft.com/office/drawing/2014/main" id="{1C72B108-AE6E-9524-7B62-4B4319D0A8C0}"/>
                    </a:ext>
                  </a:extLst>
                </p:cNvPr>
                <p:cNvPicPr/>
                <p:nvPr/>
              </p:nvPicPr>
              <p:blipFill>
                <a:blip r:embed="rId19"/>
                <a:stretch>
                  <a:fillRect/>
                </a:stretch>
              </p:blipFill>
              <p:spPr>
                <a:xfrm>
                  <a:off x="2075323" y="2420528"/>
                  <a:ext cx="230400" cy="5252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9" name="Ink 8">
                  <a:extLst>
                    <a:ext uri="{FF2B5EF4-FFF2-40B4-BE49-F238E27FC236}">
                      <a16:creationId xmlns:a16="http://schemas.microsoft.com/office/drawing/2014/main" id="{ADED8D28-AF0C-B577-635B-81BAF425094A}"/>
                    </a:ext>
                  </a:extLst>
                </p14:cNvPr>
                <p14:cNvContentPartPr/>
                <p14:nvPr/>
              </p14:nvContentPartPr>
              <p14:xfrm>
                <a:off x="2510563" y="2640848"/>
                <a:ext cx="151560" cy="310320"/>
              </p14:xfrm>
            </p:contentPart>
          </mc:Choice>
          <mc:Fallback xmlns="">
            <p:pic>
              <p:nvPicPr>
                <p:cNvPr id="9" name="Ink 8">
                  <a:extLst>
                    <a:ext uri="{FF2B5EF4-FFF2-40B4-BE49-F238E27FC236}">
                      <a16:creationId xmlns:a16="http://schemas.microsoft.com/office/drawing/2014/main" id="{ADED8D28-AF0C-B577-635B-81BAF425094A}"/>
                    </a:ext>
                  </a:extLst>
                </p:cNvPr>
                <p:cNvPicPr/>
                <p:nvPr/>
              </p:nvPicPr>
              <p:blipFill>
                <a:blip r:embed="rId21"/>
                <a:stretch>
                  <a:fillRect/>
                </a:stretch>
              </p:blipFill>
              <p:spPr>
                <a:xfrm>
                  <a:off x="2501563" y="2632208"/>
                  <a:ext cx="169200" cy="3279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1" name="Ink 10">
                  <a:extLst>
                    <a:ext uri="{FF2B5EF4-FFF2-40B4-BE49-F238E27FC236}">
                      <a16:creationId xmlns:a16="http://schemas.microsoft.com/office/drawing/2014/main" id="{1E69CC83-3A5D-F44D-533C-CDD851EEB73E}"/>
                    </a:ext>
                  </a:extLst>
                </p14:cNvPr>
                <p14:cNvContentPartPr/>
                <p14:nvPr/>
              </p14:nvContentPartPr>
              <p14:xfrm>
                <a:off x="2675443" y="2866928"/>
                <a:ext cx="204120" cy="159480"/>
              </p14:xfrm>
            </p:contentPart>
          </mc:Choice>
          <mc:Fallback xmlns="">
            <p:pic>
              <p:nvPicPr>
                <p:cNvPr id="11" name="Ink 10">
                  <a:extLst>
                    <a:ext uri="{FF2B5EF4-FFF2-40B4-BE49-F238E27FC236}">
                      <a16:creationId xmlns:a16="http://schemas.microsoft.com/office/drawing/2014/main" id="{1E69CC83-3A5D-F44D-533C-CDD851EEB73E}"/>
                    </a:ext>
                  </a:extLst>
                </p:cNvPr>
                <p:cNvPicPr/>
                <p:nvPr/>
              </p:nvPicPr>
              <p:blipFill>
                <a:blip r:embed="rId23"/>
                <a:stretch>
                  <a:fillRect/>
                </a:stretch>
              </p:blipFill>
              <p:spPr>
                <a:xfrm>
                  <a:off x="2666803" y="2857928"/>
                  <a:ext cx="221760" cy="1771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2" name="Ink 11">
                  <a:extLst>
                    <a:ext uri="{FF2B5EF4-FFF2-40B4-BE49-F238E27FC236}">
                      <a16:creationId xmlns:a16="http://schemas.microsoft.com/office/drawing/2014/main" id="{F042D22E-7A05-8130-67E0-ADE0E5787852}"/>
                    </a:ext>
                  </a:extLst>
                </p14:cNvPr>
                <p14:cNvContentPartPr/>
                <p14:nvPr/>
              </p14:nvContentPartPr>
              <p14:xfrm>
                <a:off x="2864083" y="2734808"/>
                <a:ext cx="30600" cy="36000"/>
              </p14:xfrm>
            </p:contentPart>
          </mc:Choice>
          <mc:Fallback xmlns="">
            <p:pic>
              <p:nvPicPr>
                <p:cNvPr id="12" name="Ink 11">
                  <a:extLst>
                    <a:ext uri="{FF2B5EF4-FFF2-40B4-BE49-F238E27FC236}">
                      <a16:creationId xmlns:a16="http://schemas.microsoft.com/office/drawing/2014/main" id="{F042D22E-7A05-8130-67E0-ADE0E5787852}"/>
                    </a:ext>
                  </a:extLst>
                </p:cNvPr>
                <p:cNvPicPr/>
                <p:nvPr/>
              </p:nvPicPr>
              <p:blipFill>
                <a:blip r:embed="rId25"/>
                <a:stretch>
                  <a:fillRect/>
                </a:stretch>
              </p:blipFill>
              <p:spPr>
                <a:xfrm>
                  <a:off x="2855443" y="2725808"/>
                  <a:ext cx="48240" cy="5364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3" name="Ink 12">
                  <a:extLst>
                    <a:ext uri="{FF2B5EF4-FFF2-40B4-BE49-F238E27FC236}">
                      <a16:creationId xmlns:a16="http://schemas.microsoft.com/office/drawing/2014/main" id="{9AA806AB-2E54-9D49-293B-5C58A04AEA00}"/>
                    </a:ext>
                  </a:extLst>
                </p14:cNvPr>
                <p14:cNvContentPartPr/>
                <p14:nvPr/>
              </p14:nvContentPartPr>
              <p14:xfrm>
                <a:off x="2966323" y="2767928"/>
                <a:ext cx="113400" cy="275760"/>
              </p14:xfrm>
            </p:contentPart>
          </mc:Choice>
          <mc:Fallback xmlns="">
            <p:pic>
              <p:nvPicPr>
                <p:cNvPr id="13" name="Ink 12">
                  <a:extLst>
                    <a:ext uri="{FF2B5EF4-FFF2-40B4-BE49-F238E27FC236}">
                      <a16:creationId xmlns:a16="http://schemas.microsoft.com/office/drawing/2014/main" id="{9AA806AB-2E54-9D49-293B-5C58A04AEA00}"/>
                    </a:ext>
                  </a:extLst>
                </p:cNvPr>
                <p:cNvPicPr/>
                <p:nvPr/>
              </p:nvPicPr>
              <p:blipFill>
                <a:blip r:embed="rId27"/>
                <a:stretch>
                  <a:fillRect/>
                </a:stretch>
              </p:blipFill>
              <p:spPr>
                <a:xfrm>
                  <a:off x="2957683" y="2759288"/>
                  <a:ext cx="131040" cy="2934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4" name="Ink 13">
                  <a:extLst>
                    <a:ext uri="{FF2B5EF4-FFF2-40B4-BE49-F238E27FC236}">
                      <a16:creationId xmlns:a16="http://schemas.microsoft.com/office/drawing/2014/main" id="{70FE20D7-EFFB-91D2-46E5-07F075861916}"/>
                    </a:ext>
                  </a:extLst>
                </p14:cNvPr>
                <p14:cNvContentPartPr/>
                <p14:nvPr/>
              </p14:nvContentPartPr>
              <p14:xfrm>
                <a:off x="3107803" y="2724728"/>
                <a:ext cx="216720" cy="282960"/>
              </p14:xfrm>
            </p:contentPart>
          </mc:Choice>
          <mc:Fallback xmlns="">
            <p:pic>
              <p:nvPicPr>
                <p:cNvPr id="14" name="Ink 13">
                  <a:extLst>
                    <a:ext uri="{FF2B5EF4-FFF2-40B4-BE49-F238E27FC236}">
                      <a16:creationId xmlns:a16="http://schemas.microsoft.com/office/drawing/2014/main" id="{70FE20D7-EFFB-91D2-46E5-07F075861916}"/>
                    </a:ext>
                  </a:extLst>
                </p:cNvPr>
                <p:cNvPicPr/>
                <p:nvPr/>
              </p:nvPicPr>
              <p:blipFill>
                <a:blip r:embed="rId29"/>
                <a:stretch>
                  <a:fillRect/>
                </a:stretch>
              </p:blipFill>
              <p:spPr>
                <a:xfrm>
                  <a:off x="3098803" y="2715728"/>
                  <a:ext cx="234360" cy="3006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6" name="Ink 15">
                  <a:extLst>
                    <a:ext uri="{FF2B5EF4-FFF2-40B4-BE49-F238E27FC236}">
                      <a16:creationId xmlns:a16="http://schemas.microsoft.com/office/drawing/2014/main" id="{1A207B8F-F126-968E-DB8D-7953D6F1CA52}"/>
                    </a:ext>
                  </a:extLst>
                </p14:cNvPr>
                <p14:cNvContentPartPr/>
                <p14:nvPr/>
              </p14:nvContentPartPr>
              <p14:xfrm>
                <a:off x="3513523" y="2891408"/>
                <a:ext cx="1400400" cy="623520"/>
              </p14:xfrm>
            </p:contentPart>
          </mc:Choice>
          <mc:Fallback xmlns="">
            <p:pic>
              <p:nvPicPr>
                <p:cNvPr id="16" name="Ink 15">
                  <a:extLst>
                    <a:ext uri="{FF2B5EF4-FFF2-40B4-BE49-F238E27FC236}">
                      <a16:creationId xmlns:a16="http://schemas.microsoft.com/office/drawing/2014/main" id="{1A207B8F-F126-968E-DB8D-7953D6F1CA52}"/>
                    </a:ext>
                  </a:extLst>
                </p:cNvPr>
                <p:cNvPicPr/>
                <p:nvPr/>
              </p:nvPicPr>
              <p:blipFill>
                <a:blip r:embed="rId31"/>
                <a:stretch>
                  <a:fillRect/>
                </a:stretch>
              </p:blipFill>
              <p:spPr>
                <a:xfrm>
                  <a:off x="3504523" y="2882768"/>
                  <a:ext cx="1418040" cy="6411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2" name="Ink 31">
                  <a:extLst>
                    <a:ext uri="{FF2B5EF4-FFF2-40B4-BE49-F238E27FC236}">
                      <a16:creationId xmlns:a16="http://schemas.microsoft.com/office/drawing/2014/main" id="{E63C8C3B-4AB3-D076-4147-401C4E9C2C1E}"/>
                    </a:ext>
                  </a:extLst>
                </p14:cNvPr>
                <p14:cNvContentPartPr/>
                <p14:nvPr/>
              </p14:nvContentPartPr>
              <p14:xfrm>
                <a:off x="4596043" y="2808248"/>
                <a:ext cx="9000" cy="21600"/>
              </p14:xfrm>
            </p:contentPart>
          </mc:Choice>
          <mc:Fallback xmlns="">
            <p:pic>
              <p:nvPicPr>
                <p:cNvPr id="32" name="Ink 31">
                  <a:extLst>
                    <a:ext uri="{FF2B5EF4-FFF2-40B4-BE49-F238E27FC236}">
                      <a16:creationId xmlns:a16="http://schemas.microsoft.com/office/drawing/2014/main" id="{E63C8C3B-4AB3-D076-4147-401C4E9C2C1E}"/>
                    </a:ext>
                  </a:extLst>
                </p:cNvPr>
                <p:cNvPicPr/>
                <p:nvPr/>
              </p:nvPicPr>
              <p:blipFill>
                <a:blip r:embed="rId33"/>
                <a:stretch>
                  <a:fillRect/>
                </a:stretch>
              </p:blipFill>
              <p:spPr>
                <a:xfrm>
                  <a:off x="4587403" y="2799248"/>
                  <a:ext cx="26640" cy="392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3" name="Ink 32">
                  <a:extLst>
                    <a:ext uri="{FF2B5EF4-FFF2-40B4-BE49-F238E27FC236}">
                      <a16:creationId xmlns:a16="http://schemas.microsoft.com/office/drawing/2014/main" id="{7054C4F4-8EC9-5F84-3BBF-20CA70DD7D56}"/>
                    </a:ext>
                  </a:extLst>
                </p14:cNvPr>
                <p14:cNvContentPartPr/>
                <p14:nvPr/>
              </p14:nvContentPartPr>
              <p14:xfrm>
                <a:off x="5102923" y="2818328"/>
                <a:ext cx="589320" cy="355680"/>
              </p14:xfrm>
            </p:contentPart>
          </mc:Choice>
          <mc:Fallback xmlns="">
            <p:pic>
              <p:nvPicPr>
                <p:cNvPr id="33" name="Ink 32">
                  <a:extLst>
                    <a:ext uri="{FF2B5EF4-FFF2-40B4-BE49-F238E27FC236}">
                      <a16:creationId xmlns:a16="http://schemas.microsoft.com/office/drawing/2014/main" id="{7054C4F4-8EC9-5F84-3BBF-20CA70DD7D56}"/>
                    </a:ext>
                  </a:extLst>
                </p:cNvPr>
                <p:cNvPicPr/>
                <p:nvPr/>
              </p:nvPicPr>
              <p:blipFill>
                <a:blip r:embed="rId35"/>
                <a:stretch>
                  <a:fillRect/>
                </a:stretch>
              </p:blipFill>
              <p:spPr>
                <a:xfrm>
                  <a:off x="5094283" y="2809328"/>
                  <a:ext cx="606960" cy="3733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42" name="Ink 41">
                  <a:extLst>
                    <a:ext uri="{FF2B5EF4-FFF2-40B4-BE49-F238E27FC236}">
                      <a16:creationId xmlns:a16="http://schemas.microsoft.com/office/drawing/2014/main" id="{DDED549D-6FDA-9F95-D05B-8A66A4B824CB}"/>
                    </a:ext>
                  </a:extLst>
                </p14:cNvPr>
                <p14:cNvContentPartPr/>
                <p14:nvPr/>
              </p14:nvContentPartPr>
              <p14:xfrm>
                <a:off x="5156203" y="2848208"/>
                <a:ext cx="163440" cy="16560"/>
              </p14:xfrm>
            </p:contentPart>
          </mc:Choice>
          <mc:Fallback xmlns="">
            <p:pic>
              <p:nvPicPr>
                <p:cNvPr id="42" name="Ink 41">
                  <a:extLst>
                    <a:ext uri="{FF2B5EF4-FFF2-40B4-BE49-F238E27FC236}">
                      <a16:creationId xmlns:a16="http://schemas.microsoft.com/office/drawing/2014/main" id="{DDED549D-6FDA-9F95-D05B-8A66A4B824CB}"/>
                    </a:ext>
                  </a:extLst>
                </p:cNvPr>
                <p:cNvPicPr/>
                <p:nvPr/>
              </p:nvPicPr>
              <p:blipFill>
                <a:blip r:embed="rId37"/>
                <a:stretch>
                  <a:fillRect/>
                </a:stretch>
              </p:blipFill>
              <p:spPr>
                <a:xfrm>
                  <a:off x="5147563" y="2839208"/>
                  <a:ext cx="181080" cy="342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45" name="Ink 44">
                  <a:extLst>
                    <a:ext uri="{FF2B5EF4-FFF2-40B4-BE49-F238E27FC236}">
                      <a16:creationId xmlns:a16="http://schemas.microsoft.com/office/drawing/2014/main" id="{9096F034-DC89-A2DA-555F-CE5E1B071C71}"/>
                    </a:ext>
                  </a:extLst>
                </p14:cNvPr>
                <p14:cNvContentPartPr/>
                <p14:nvPr/>
              </p14:nvContentPartPr>
              <p14:xfrm>
                <a:off x="5825443" y="2838848"/>
                <a:ext cx="338760" cy="357120"/>
              </p14:xfrm>
            </p:contentPart>
          </mc:Choice>
          <mc:Fallback xmlns="">
            <p:pic>
              <p:nvPicPr>
                <p:cNvPr id="45" name="Ink 44">
                  <a:extLst>
                    <a:ext uri="{FF2B5EF4-FFF2-40B4-BE49-F238E27FC236}">
                      <a16:creationId xmlns:a16="http://schemas.microsoft.com/office/drawing/2014/main" id="{9096F034-DC89-A2DA-555F-CE5E1B071C71}"/>
                    </a:ext>
                  </a:extLst>
                </p:cNvPr>
                <p:cNvPicPr/>
                <p:nvPr/>
              </p:nvPicPr>
              <p:blipFill>
                <a:blip r:embed="rId39"/>
                <a:stretch>
                  <a:fillRect/>
                </a:stretch>
              </p:blipFill>
              <p:spPr>
                <a:xfrm>
                  <a:off x="5816803" y="2830208"/>
                  <a:ext cx="356400" cy="37476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47" name="Ink 46">
                  <a:extLst>
                    <a:ext uri="{FF2B5EF4-FFF2-40B4-BE49-F238E27FC236}">
                      <a16:creationId xmlns:a16="http://schemas.microsoft.com/office/drawing/2014/main" id="{6525F880-72F6-55E8-1AA9-E1B4180BCDFD}"/>
                    </a:ext>
                  </a:extLst>
                </p14:cNvPr>
                <p14:cNvContentPartPr/>
                <p14:nvPr/>
              </p14:nvContentPartPr>
              <p14:xfrm>
                <a:off x="6033163" y="2922368"/>
                <a:ext cx="181440" cy="22680"/>
              </p14:xfrm>
            </p:contentPart>
          </mc:Choice>
          <mc:Fallback xmlns="">
            <p:pic>
              <p:nvPicPr>
                <p:cNvPr id="47" name="Ink 46">
                  <a:extLst>
                    <a:ext uri="{FF2B5EF4-FFF2-40B4-BE49-F238E27FC236}">
                      <a16:creationId xmlns:a16="http://schemas.microsoft.com/office/drawing/2014/main" id="{6525F880-72F6-55E8-1AA9-E1B4180BCDFD}"/>
                    </a:ext>
                  </a:extLst>
                </p:cNvPr>
                <p:cNvPicPr/>
                <p:nvPr/>
              </p:nvPicPr>
              <p:blipFill>
                <a:blip r:embed="rId41"/>
                <a:stretch>
                  <a:fillRect/>
                </a:stretch>
              </p:blipFill>
              <p:spPr>
                <a:xfrm>
                  <a:off x="6024163" y="2913368"/>
                  <a:ext cx="19908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43" name="Ink 242">
                  <a:extLst>
                    <a:ext uri="{FF2B5EF4-FFF2-40B4-BE49-F238E27FC236}">
                      <a16:creationId xmlns:a16="http://schemas.microsoft.com/office/drawing/2014/main" id="{39007EE3-5642-1652-341D-8FE10D2B3B28}"/>
                    </a:ext>
                  </a:extLst>
                </p14:cNvPr>
                <p14:cNvContentPartPr/>
                <p14:nvPr/>
              </p14:nvContentPartPr>
              <p14:xfrm>
                <a:off x="2509483" y="2874559"/>
                <a:ext cx="11880" cy="98280"/>
              </p14:xfrm>
            </p:contentPart>
          </mc:Choice>
          <mc:Fallback xmlns="">
            <p:pic>
              <p:nvPicPr>
                <p:cNvPr id="243" name="Ink 242">
                  <a:extLst>
                    <a:ext uri="{FF2B5EF4-FFF2-40B4-BE49-F238E27FC236}">
                      <a16:creationId xmlns:a16="http://schemas.microsoft.com/office/drawing/2014/main" id="{39007EE3-5642-1652-341D-8FE10D2B3B28}"/>
                    </a:ext>
                  </a:extLst>
                </p:cNvPr>
                <p:cNvPicPr/>
                <p:nvPr/>
              </p:nvPicPr>
              <p:blipFill>
                <a:blip r:embed="rId43"/>
                <a:stretch>
                  <a:fillRect/>
                </a:stretch>
              </p:blipFill>
              <p:spPr>
                <a:xfrm>
                  <a:off x="2500843" y="2865559"/>
                  <a:ext cx="29520" cy="11592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44">
            <p14:nvContentPartPr>
              <p14:cNvPr id="4" name="Ink 3">
                <a:extLst>
                  <a:ext uri="{FF2B5EF4-FFF2-40B4-BE49-F238E27FC236}">
                    <a16:creationId xmlns:a16="http://schemas.microsoft.com/office/drawing/2014/main" id="{E1D9A80A-4910-DC15-AD18-B2837116102F}"/>
                  </a:ext>
                </a:extLst>
              </p14:cNvPr>
              <p14:cNvContentPartPr/>
              <p14:nvPr/>
            </p14:nvContentPartPr>
            <p14:xfrm>
              <a:off x="4586760" y="2005920"/>
              <a:ext cx="3722760" cy="1785600"/>
            </p14:xfrm>
          </p:contentPart>
        </mc:Choice>
        <mc:Fallback>
          <p:pic>
            <p:nvPicPr>
              <p:cNvPr id="4" name="Ink 3">
                <a:extLst>
                  <a:ext uri="{FF2B5EF4-FFF2-40B4-BE49-F238E27FC236}">
                    <a16:creationId xmlns:a16="http://schemas.microsoft.com/office/drawing/2014/main" id="{E1D9A80A-4910-DC15-AD18-B2837116102F}"/>
                  </a:ext>
                </a:extLst>
              </p:cNvPr>
              <p:cNvPicPr/>
              <p:nvPr/>
            </p:nvPicPr>
            <p:blipFill>
              <a:blip r:embed="rId45"/>
              <a:stretch>
                <a:fillRect/>
              </a:stretch>
            </p:blipFill>
            <p:spPr>
              <a:xfrm>
                <a:off x="4577400" y="1996560"/>
                <a:ext cx="3741480" cy="1804320"/>
              </a:xfrm>
              <a:prstGeom prst="rect">
                <a:avLst/>
              </a:prstGeom>
            </p:spPr>
          </p:pic>
        </mc:Fallback>
      </mc:AlternateContent>
    </p:spTree>
    <p:extLst>
      <p:ext uri="{BB962C8B-B14F-4D97-AF65-F5344CB8AC3E}">
        <p14:creationId xmlns:p14="http://schemas.microsoft.com/office/powerpoint/2010/main" val="4962486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7197" y="0"/>
            <a:ext cx="9173266" cy="1325563"/>
          </a:xfrm>
        </p:spPr>
        <p:txBody>
          <a:bodyPr>
            <a:normAutofit/>
          </a:bodyPr>
          <a:lstStyle/>
          <a:p>
            <a:r>
              <a:rPr lang="en-IN" sz="3200" b="1" dirty="0">
                <a:solidFill>
                  <a:srgbClr val="C00000"/>
                </a:solidFill>
                <a:latin typeface="Times New Roman" pitchFamily="18" charset="0"/>
                <a:cs typeface="Times New Roman" pitchFamily="18" charset="0"/>
              </a:rPr>
              <a:t>Gradient Boosting</a:t>
            </a:r>
          </a:p>
        </p:txBody>
      </p:sp>
      <p:cxnSp>
        <p:nvCxnSpPr>
          <p:cNvPr id="3" name="Straight Connector 2">
            <a:extLst>
              <a:ext uri="{FF2B5EF4-FFF2-40B4-BE49-F238E27FC236}">
                <a16:creationId xmlns:a16="http://schemas.microsoft.com/office/drawing/2014/main" id="{9FFC9232-0F3D-BF13-4461-6E51D2C9C5C7}"/>
              </a:ext>
            </a:extLst>
          </p:cNvPr>
          <p:cNvCxnSpPr>
            <a:cxnSpLocks/>
          </p:cNvCxnSpPr>
          <p:nvPr/>
        </p:nvCxnSpPr>
        <p:spPr>
          <a:xfrm>
            <a:off x="876300" y="914400"/>
            <a:ext cx="10515600" cy="0"/>
          </a:xfrm>
          <a:prstGeom prst="line">
            <a:avLst/>
          </a:prstGeom>
          <a:ln>
            <a:solidFill>
              <a:schemeClr val="tx1"/>
            </a:solidFill>
            <a:headEnd type="none"/>
            <a:tailEnd type="none"/>
          </a:ln>
        </p:spPr>
        <p:style>
          <a:lnRef idx="2">
            <a:schemeClr val="accent1"/>
          </a:lnRef>
          <a:fillRef idx="0">
            <a:schemeClr val="accent1"/>
          </a:fillRef>
          <a:effectRef idx="1">
            <a:schemeClr val="accent1"/>
          </a:effectRef>
          <a:fontRef idx="minor">
            <a:schemeClr val="tx1"/>
          </a:fontRef>
        </p:style>
      </p:cxnSp>
      <p:sp>
        <p:nvSpPr>
          <p:cNvPr id="5" name="TextBox 4">
            <a:extLst>
              <a:ext uri="{FF2B5EF4-FFF2-40B4-BE49-F238E27FC236}">
                <a16:creationId xmlns:a16="http://schemas.microsoft.com/office/drawing/2014/main" id="{2461C6AC-CE12-CE55-1E34-C97C06A15181}"/>
              </a:ext>
            </a:extLst>
          </p:cNvPr>
          <p:cNvSpPr txBox="1"/>
          <p:nvPr/>
        </p:nvSpPr>
        <p:spPr>
          <a:xfrm>
            <a:off x="800100" y="1160671"/>
            <a:ext cx="11074875" cy="1938992"/>
          </a:xfrm>
          <a:prstGeom prst="rect">
            <a:avLst/>
          </a:prstGeom>
          <a:noFill/>
        </p:spPr>
        <p:txBody>
          <a:bodyPr wrap="square">
            <a:spAutoFit/>
          </a:bodyPr>
          <a:lstStyle/>
          <a:p>
            <a:pPr algn="l"/>
            <a:r>
              <a:rPr lang="en-US" sz="2400" dirty="0">
                <a:latin typeface="Times New Roman" panose="02020603050405020304" pitchFamily="18" charset="0"/>
                <a:cs typeface="Times New Roman" panose="02020603050405020304" pitchFamily="18" charset="0"/>
              </a:rPr>
              <a:t>The main idea behind this algorithm is to build models sequentially and these subsequent models try to reduce the errors of the previous model. </a:t>
            </a:r>
          </a:p>
          <a:p>
            <a:pPr algn="l"/>
            <a:endParaRPr lang="en-US" sz="2400" dirty="0">
              <a:latin typeface="Times New Roman" panose="02020603050405020304" pitchFamily="18" charset="0"/>
              <a:cs typeface="Times New Roman" panose="02020603050405020304" pitchFamily="18" charset="0"/>
            </a:endParaRPr>
          </a:p>
          <a:p>
            <a:pPr algn="l"/>
            <a:r>
              <a:rPr lang="en-US" sz="2400" dirty="0">
                <a:latin typeface="Times New Roman" panose="02020603050405020304" pitchFamily="18" charset="0"/>
                <a:cs typeface="Times New Roman" panose="02020603050405020304" pitchFamily="18" charset="0"/>
              </a:rPr>
              <a:t>But how do we do that? How do we reduce the error? This is done by building a new model on the errors or residuals of the previous model.</a:t>
            </a:r>
          </a:p>
        </p:txBody>
      </p:sp>
    </p:spTree>
    <p:extLst>
      <p:ext uri="{BB962C8B-B14F-4D97-AF65-F5344CB8AC3E}">
        <p14:creationId xmlns:p14="http://schemas.microsoft.com/office/powerpoint/2010/main" val="34080365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 name="Rectangle 113">
            <a:extLst>
              <a:ext uri="{FF2B5EF4-FFF2-40B4-BE49-F238E27FC236}">
                <a16:creationId xmlns:a16="http://schemas.microsoft.com/office/drawing/2014/main" id="{3B557179-D657-5EC7-C158-F7DE8429D09B}"/>
              </a:ext>
            </a:extLst>
          </p:cNvPr>
          <p:cNvSpPr/>
          <p:nvPr/>
        </p:nvSpPr>
        <p:spPr>
          <a:xfrm>
            <a:off x="876300" y="1090717"/>
            <a:ext cx="8840076" cy="1458991"/>
          </a:xfrm>
          <a:prstGeom prst="rect">
            <a:avLst/>
          </a:prstGeom>
          <a:solidFill>
            <a:schemeClr val="bg1"/>
          </a:solid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007197" y="0"/>
            <a:ext cx="9173266" cy="1325563"/>
          </a:xfrm>
        </p:spPr>
        <p:txBody>
          <a:bodyPr>
            <a:normAutofit/>
          </a:bodyPr>
          <a:lstStyle/>
          <a:p>
            <a:r>
              <a:rPr lang="en-IN" sz="3200" b="1" dirty="0">
                <a:solidFill>
                  <a:srgbClr val="C00000"/>
                </a:solidFill>
                <a:latin typeface="Times New Roman" pitchFamily="18" charset="0"/>
                <a:cs typeface="Times New Roman" pitchFamily="18" charset="0"/>
              </a:rPr>
              <a:t>Gradient Boosting Algorithm</a:t>
            </a:r>
          </a:p>
        </p:txBody>
      </p:sp>
      <p:cxnSp>
        <p:nvCxnSpPr>
          <p:cNvPr id="3" name="Straight Connector 2">
            <a:extLst>
              <a:ext uri="{FF2B5EF4-FFF2-40B4-BE49-F238E27FC236}">
                <a16:creationId xmlns:a16="http://schemas.microsoft.com/office/drawing/2014/main" id="{9FFC9232-0F3D-BF13-4461-6E51D2C9C5C7}"/>
              </a:ext>
            </a:extLst>
          </p:cNvPr>
          <p:cNvCxnSpPr>
            <a:cxnSpLocks/>
          </p:cNvCxnSpPr>
          <p:nvPr/>
        </p:nvCxnSpPr>
        <p:spPr>
          <a:xfrm>
            <a:off x="876300" y="914400"/>
            <a:ext cx="10515600" cy="0"/>
          </a:xfrm>
          <a:prstGeom prst="line">
            <a:avLst/>
          </a:prstGeom>
          <a:ln>
            <a:solidFill>
              <a:schemeClr val="tx1"/>
            </a:solidFill>
            <a:headEnd type="none"/>
            <a:tailEnd type="none"/>
          </a:ln>
        </p:spPr>
        <p:style>
          <a:lnRef idx="2">
            <a:schemeClr val="accent1"/>
          </a:lnRef>
          <a:fillRef idx="0">
            <a:schemeClr val="accent1"/>
          </a:fillRef>
          <a:effectRef idx="1">
            <a:schemeClr val="accent1"/>
          </a:effectRef>
          <a:fontRef idx="minor">
            <a:schemeClr val="tx1"/>
          </a:fontRef>
        </p:style>
      </p:cxnSp>
      <p:pic>
        <p:nvPicPr>
          <p:cNvPr id="105" name="Picture 104">
            <a:extLst>
              <a:ext uri="{FF2B5EF4-FFF2-40B4-BE49-F238E27FC236}">
                <a16:creationId xmlns:a16="http://schemas.microsoft.com/office/drawing/2014/main" id="{BDBF435B-AD06-BE07-78C8-7FF259F7D2B2}"/>
              </a:ext>
            </a:extLst>
          </p:cNvPr>
          <p:cNvPicPr>
            <a:picLocks noChangeAspect="1"/>
          </p:cNvPicPr>
          <p:nvPr/>
        </p:nvPicPr>
        <p:blipFill>
          <a:blip r:embed="rId3"/>
          <a:stretch>
            <a:fillRect/>
          </a:stretch>
        </p:blipFill>
        <p:spPr>
          <a:xfrm>
            <a:off x="978745" y="1247053"/>
            <a:ext cx="8575218" cy="1200530"/>
          </a:xfrm>
          <a:prstGeom prst="rect">
            <a:avLst/>
          </a:prstGeom>
        </p:spPr>
      </p:pic>
      <p:grpSp>
        <p:nvGrpSpPr>
          <p:cNvPr id="264" name="Group 263">
            <a:extLst>
              <a:ext uri="{FF2B5EF4-FFF2-40B4-BE49-F238E27FC236}">
                <a16:creationId xmlns:a16="http://schemas.microsoft.com/office/drawing/2014/main" id="{F8CE99A9-9232-6F7D-FB15-C9C9A621AADE}"/>
              </a:ext>
            </a:extLst>
          </p:cNvPr>
          <p:cNvGrpSpPr/>
          <p:nvPr/>
        </p:nvGrpSpPr>
        <p:grpSpPr>
          <a:xfrm>
            <a:off x="1058323" y="1357703"/>
            <a:ext cx="10811880" cy="3150289"/>
            <a:chOff x="1058323" y="3831079"/>
            <a:chExt cx="10811880" cy="3150289"/>
          </a:xfrm>
        </p:grpSpPr>
        <mc:AlternateContent xmlns:mc="http://schemas.openxmlformats.org/markup-compatibility/2006" xmlns:p14="http://schemas.microsoft.com/office/powerpoint/2010/main">
          <mc:Choice Requires="p14">
            <p:contentPart p14:bwMode="auto" r:id="rId4">
              <p14:nvContentPartPr>
                <p14:cNvPr id="123" name="Ink 122">
                  <a:extLst>
                    <a:ext uri="{FF2B5EF4-FFF2-40B4-BE49-F238E27FC236}">
                      <a16:creationId xmlns:a16="http://schemas.microsoft.com/office/drawing/2014/main" id="{3CB58E17-289D-5995-D85E-5FC9A62026D9}"/>
                    </a:ext>
                  </a:extLst>
                </p14:cNvPr>
                <p14:cNvContentPartPr/>
                <p14:nvPr/>
              </p14:nvContentPartPr>
              <p14:xfrm>
                <a:off x="9684643" y="3979328"/>
                <a:ext cx="222840" cy="109080"/>
              </p14:xfrm>
            </p:contentPart>
          </mc:Choice>
          <mc:Fallback xmlns="">
            <p:pic>
              <p:nvPicPr>
                <p:cNvPr id="123" name="Ink 122">
                  <a:extLst>
                    <a:ext uri="{FF2B5EF4-FFF2-40B4-BE49-F238E27FC236}">
                      <a16:creationId xmlns:a16="http://schemas.microsoft.com/office/drawing/2014/main" id="{3CB58E17-289D-5995-D85E-5FC9A62026D9}"/>
                    </a:ext>
                  </a:extLst>
                </p:cNvPr>
                <p:cNvPicPr/>
                <p:nvPr/>
              </p:nvPicPr>
              <p:blipFill>
                <a:blip r:embed="rId5"/>
                <a:stretch>
                  <a:fillRect/>
                </a:stretch>
              </p:blipFill>
              <p:spPr>
                <a:xfrm>
                  <a:off x="9675643" y="3970328"/>
                  <a:ext cx="24048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71" name="Ink 170">
                  <a:extLst>
                    <a:ext uri="{FF2B5EF4-FFF2-40B4-BE49-F238E27FC236}">
                      <a16:creationId xmlns:a16="http://schemas.microsoft.com/office/drawing/2014/main" id="{1F425F5E-3B05-A852-9C51-0F570DFB13D4}"/>
                    </a:ext>
                  </a:extLst>
                </p14:cNvPr>
                <p14:cNvContentPartPr/>
                <p14:nvPr/>
              </p14:nvContentPartPr>
              <p14:xfrm>
                <a:off x="10211683" y="5645768"/>
                <a:ext cx="6120" cy="14760"/>
              </p14:xfrm>
            </p:contentPart>
          </mc:Choice>
          <mc:Fallback xmlns="">
            <p:pic>
              <p:nvPicPr>
                <p:cNvPr id="171" name="Ink 170">
                  <a:extLst>
                    <a:ext uri="{FF2B5EF4-FFF2-40B4-BE49-F238E27FC236}">
                      <a16:creationId xmlns:a16="http://schemas.microsoft.com/office/drawing/2014/main" id="{1F425F5E-3B05-A852-9C51-0F570DFB13D4}"/>
                    </a:ext>
                  </a:extLst>
                </p:cNvPr>
                <p:cNvPicPr/>
                <p:nvPr/>
              </p:nvPicPr>
              <p:blipFill>
                <a:blip r:embed="rId7"/>
                <a:stretch>
                  <a:fillRect/>
                </a:stretch>
              </p:blipFill>
              <p:spPr>
                <a:xfrm>
                  <a:off x="10202683" y="5636768"/>
                  <a:ext cx="23760" cy="324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72" name="Ink 171">
                  <a:extLst>
                    <a:ext uri="{FF2B5EF4-FFF2-40B4-BE49-F238E27FC236}">
                      <a16:creationId xmlns:a16="http://schemas.microsoft.com/office/drawing/2014/main" id="{63F620A0-168F-BB15-9984-E337763F2677}"/>
                    </a:ext>
                  </a:extLst>
                </p14:cNvPr>
                <p14:cNvContentPartPr/>
                <p14:nvPr/>
              </p14:nvContentPartPr>
              <p14:xfrm>
                <a:off x="10629643" y="5321408"/>
                <a:ext cx="296280" cy="318240"/>
              </p14:xfrm>
            </p:contentPart>
          </mc:Choice>
          <mc:Fallback xmlns="">
            <p:pic>
              <p:nvPicPr>
                <p:cNvPr id="172" name="Ink 171">
                  <a:extLst>
                    <a:ext uri="{FF2B5EF4-FFF2-40B4-BE49-F238E27FC236}">
                      <a16:creationId xmlns:a16="http://schemas.microsoft.com/office/drawing/2014/main" id="{63F620A0-168F-BB15-9984-E337763F2677}"/>
                    </a:ext>
                  </a:extLst>
                </p:cNvPr>
                <p:cNvPicPr/>
                <p:nvPr/>
              </p:nvPicPr>
              <p:blipFill>
                <a:blip r:embed="rId9"/>
                <a:stretch>
                  <a:fillRect/>
                </a:stretch>
              </p:blipFill>
              <p:spPr>
                <a:xfrm>
                  <a:off x="10620643" y="5312398"/>
                  <a:ext cx="313920" cy="3359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73" name="Ink 172">
                  <a:extLst>
                    <a:ext uri="{FF2B5EF4-FFF2-40B4-BE49-F238E27FC236}">
                      <a16:creationId xmlns:a16="http://schemas.microsoft.com/office/drawing/2014/main" id="{4269E5AC-AEC8-0BE9-4737-CA18EDBA6D5B}"/>
                    </a:ext>
                  </a:extLst>
                </p14:cNvPr>
                <p14:cNvContentPartPr/>
                <p14:nvPr/>
              </p14:nvContentPartPr>
              <p14:xfrm>
                <a:off x="10970923" y="5575928"/>
                <a:ext cx="46800" cy="178560"/>
              </p14:xfrm>
            </p:contentPart>
          </mc:Choice>
          <mc:Fallback xmlns="">
            <p:pic>
              <p:nvPicPr>
                <p:cNvPr id="173" name="Ink 172">
                  <a:extLst>
                    <a:ext uri="{FF2B5EF4-FFF2-40B4-BE49-F238E27FC236}">
                      <a16:creationId xmlns:a16="http://schemas.microsoft.com/office/drawing/2014/main" id="{4269E5AC-AEC8-0BE9-4737-CA18EDBA6D5B}"/>
                    </a:ext>
                  </a:extLst>
                </p:cNvPr>
                <p:cNvPicPr/>
                <p:nvPr/>
              </p:nvPicPr>
              <p:blipFill>
                <a:blip r:embed="rId11"/>
                <a:stretch>
                  <a:fillRect/>
                </a:stretch>
              </p:blipFill>
              <p:spPr>
                <a:xfrm>
                  <a:off x="10961923" y="5566928"/>
                  <a:ext cx="64440" cy="1962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65" name="Ink 164">
                  <a:extLst>
                    <a:ext uri="{FF2B5EF4-FFF2-40B4-BE49-F238E27FC236}">
                      <a16:creationId xmlns:a16="http://schemas.microsoft.com/office/drawing/2014/main" id="{4E915ECB-4894-5F90-614E-65A9216720CE}"/>
                    </a:ext>
                  </a:extLst>
                </p14:cNvPr>
                <p14:cNvContentPartPr/>
                <p14:nvPr/>
              </p14:nvContentPartPr>
              <p14:xfrm>
                <a:off x="7472803" y="5417168"/>
                <a:ext cx="1299240" cy="600840"/>
              </p14:xfrm>
            </p:contentPart>
          </mc:Choice>
          <mc:Fallback xmlns="">
            <p:pic>
              <p:nvPicPr>
                <p:cNvPr id="165" name="Ink 164">
                  <a:extLst>
                    <a:ext uri="{FF2B5EF4-FFF2-40B4-BE49-F238E27FC236}">
                      <a16:creationId xmlns:a16="http://schemas.microsoft.com/office/drawing/2014/main" id="{4E915ECB-4894-5F90-614E-65A9216720CE}"/>
                    </a:ext>
                  </a:extLst>
                </p:cNvPr>
                <p:cNvPicPr/>
                <p:nvPr/>
              </p:nvPicPr>
              <p:blipFill>
                <a:blip r:embed="rId13"/>
                <a:stretch>
                  <a:fillRect/>
                </a:stretch>
              </p:blipFill>
              <p:spPr>
                <a:xfrm>
                  <a:off x="7463805" y="5408168"/>
                  <a:ext cx="1316875" cy="6184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66" name="Ink 165">
                  <a:extLst>
                    <a:ext uri="{FF2B5EF4-FFF2-40B4-BE49-F238E27FC236}">
                      <a16:creationId xmlns:a16="http://schemas.microsoft.com/office/drawing/2014/main" id="{9E23382B-D230-FC46-E415-D2D5B9A33B39}"/>
                    </a:ext>
                  </a:extLst>
                </p14:cNvPr>
                <p14:cNvContentPartPr/>
                <p14:nvPr/>
              </p14:nvContentPartPr>
              <p14:xfrm>
                <a:off x="8257963" y="5282528"/>
                <a:ext cx="151920" cy="141840"/>
              </p14:xfrm>
            </p:contentPart>
          </mc:Choice>
          <mc:Fallback xmlns="">
            <p:pic>
              <p:nvPicPr>
                <p:cNvPr id="166" name="Ink 165">
                  <a:extLst>
                    <a:ext uri="{FF2B5EF4-FFF2-40B4-BE49-F238E27FC236}">
                      <a16:creationId xmlns:a16="http://schemas.microsoft.com/office/drawing/2014/main" id="{9E23382B-D230-FC46-E415-D2D5B9A33B39}"/>
                    </a:ext>
                  </a:extLst>
                </p:cNvPr>
                <p:cNvPicPr/>
                <p:nvPr/>
              </p:nvPicPr>
              <p:blipFill>
                <a:blip r:embed="rId15"/>
                <a:stretch>
                  <a:fillRect/>
                </a:stretch>
              </p:blipFill>
              <p:spPr>
                <a:xfrm>
                  <a:off x="8248963" y="5273528"/>
                  <a:ext cx="169560" cy="1594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67" name="Ink 166">
                  <a:extLst>
                    <a:ext uri="{FF2B5EF4-FFF2-40B4-BE49-F238E27FC236}">
                      <a16:creationId xmlns:a16="http://schemas.microsoft.com/office/drawing/2014/main" id="{BCFBD702-3C3D-36D2-3979-F18040844AB6}"/>
                    </a:ext>
                  </a:extLst>
                </p14:cNvPr>
                <p14:cNvContentPartPr/>
                <p14:nvPr/>
              </p14:nvContentPartPr>
              <p14:xfrm>
                <a:off x="9071203" y="5503568"/>
                <a:ext cx="187200" cy="168120"/>
              </p14:xfrm>
            </p:contentPart>
          </mc:Choice>
          <mc:Fallback xmlns="">
            <p:pic>
              <p:nvPicPr>
                <p:cNvPr id="167" name="Ink 166">
                  <a:extLst>
                    <a:ext uri="{FF2B5EF4-FFF2-40B4-BE49-F238E27FC236}">
                      <a16:creationId xmlns:a16="http://schemas.microsoft.com/office/drawing/2014/main" id="{BCFBD702-3C3D-36D2-3979-F18040844AB6}"/>
                    </a:ext>
                  </a:extLst>
                </p:cNvPr>
                <p:cNvPicPr/>
                <p:nvPr/>
              </p:nvPicPr>
              <p:blipFill>
                <a:blip r:embed="rId17"/>
                <a:stretch>
                  <a:fillRect/>
                </a:stretch>
              </p:blipFill>
              <p:spPr>
                <a:xfrm>
                  <a:off x="9062203" y="5494568"/>
                  <a:ext cx="204840" cy="1857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68" name="Ink 167">
                  <a:extLst>
                    <a:ext uri="{FF2B5EF4-FFF2-40B4-BE49-F238E27FC236}">
                      <a16:creationId xmlns:a16="http://schemas.microsoft.com/office/drawing/2014/main" id="{69C4C621-C1DF-A146-6B1C-7713ECABA81C}"/>
                    </a:ext>
                  </a:extLst>
                </p14:cNvPr>
                <p14:cNvContentPartPr/>
                <p14:nvPr/>
              </p14:nvContentPartPr>
              <p14:xfrm>
                <a:off x="9295123" y="5408528"/>
                <a:ext cx="736920" cy="245160"/>
              </p14:xfrm>
            </p:contentPart>
          </mc:Choice>
          <mc:Fallback xmlns="">
            <p:pic>
              <p:nvPicPr>
                <p:cNvPr id="168" name="Ink 167">
                  <a:extLst>
                    <a:ext uri="{FF2B5EF4-FFF2-40B4-BE49-F238E27FC236}">
                      <a16:creationId xmlns:a16="http://schemas.microsoft.com/office/drawing/2014/main" id="{69C4C621-C1DF-A146-6B1C-7713ECABA81C}"/>
                    </a:ext>
                  </a:extLst>
                </p:cNvPr>
                <p:cNvPicPr/>
                <p:nvPr/>
              </p:nvPicPr>
              <p:blipFill>
                <a:blip r:embed="rId19"/>
                <a:stretch>
                  <a:fillRect/>
                </a:stretch>
              </p:blipFill>
              <p:spPr>
                <a:xfrm>
                  <a:off x="9286123" y="5399528"/>
                  <a:ext cx="754560" cy="2628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54" name="Ink 153">
                  <a:extLst>
                    <a:ext uri="{FF2B5EF4-FFF2-40B4-BE49-F238E27FC236}">
                      <a16:creationId xmlns:a16="http://schemas.microsoft.com/office/drawing/2014/main" id="{E0AA3120-6E15-F5D9-54F7-5BDDB4348523}"/>
                    </a:ext>
                  </a:extLst>
                </p14:cNvPr>
                <p14:cNvContentPartPr/>
                <p14:nvPr/>
              </p14:nvContentPartPr>
              <p14:xfrm>
                <a:off x="1601563" y="5308088"/>
                <a:ext cx="418320" cy="343080"/>
              </p14:xfrm>
            </p:contentPart>
          </mc:Choice>
          <mc:Fallback xmlns="">
            <p:pic>
              <p:nvPicPr>
                <p:cNvPr id="154" name="Ink 153">
                  <a:extLst>
                    <a:ext uri="{FF2B5EF4-FFF2-40B4-BE49-F238E27FC236}">
                      <a16:creationId xmlns:a16="http://schemas.microsoft.com/office/drawing/2014/main" id="{E0AA3120-6E15-F5D9-54F7-5BDDB4348523}"/>
                    </a:ext>
                  </a:extLst>
                </p:cNvPr>
                <p:cNvPicPr/>
                <p:nvPr/>
              </p:nvPicPr>
              <p:blipFill>
                <a:blip r:embed="rId21"/>
                <a:stretch>
                  <a:fillRect/>
                </a:stretch>
              </p:blipFill>
              <p:spPr>
                <a:xfrm>
                  <a:off x="1592571" y="5299088"/>
                  <a:ext cx="435945" cy="3607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55" name="Ink 154">
                  <a:extLst>
                    <a:ext uri="{FF2B5EF4-FFF2-40B4-BE49-F238E27FC236}">
                      <a16:creationId xmlns:a16="http://schemas.microsoft.com/office/drawing/2014/main" id="{5991167E-1F3F-27AE-62F6-13682423D82F}"/>
                    </a:ext>
                  </a:extLst>
                </p14:cNvPr>
                <p14:cNvContentPartPr/>
                <p14:nvPr/>
              </p14:nvContentPartPr>
              <p14:xfrm>
                <a:off x="2240563" y="5362448"/>
                <a:ext cx="650520" cy="574200"/>
              </p14:xfrm>
            </p:contentPart>
          </mc:Choice>
          <mc:Fallback xmlns="">
            <p:pic>
              <p:nvPicPr>
                <p:cNvPr id="155" name="Ink 154">
                  <a:extLst>
                    <a:ext uri="{FF2B5EF4-FFF2-40B4-BE49-F238E27FC236}">
                      <a16:creationId xmlns:a16="http://schemas.microsoft.com/office/drawing/2014/main" id="{5991167E-1F3F-27AE-62F6-13682423D82F}"/>
                    </a:ext>
                  </a:extLst>
                </p:cNvPr>
                <p:cNvPicPr/>
                <p:nvPr/>
              </p:nvPicPr>
              <p:blipFill>
                <a:blip r:embed="rId23"/>
                <a:stretch>
                  <a:fillRect/>
                </a:stretch>
              </p:blipFill>
              <p:spPr>
                <a:xfrm>
                  <a:off x="2231563" y="5353448"/>
                  <a:ext cx="668160" cy="5918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56" name="Ink 155">
                  <a:extLst>
                    <a:ext uri="{FF2B5EF4-FFF2-40B4-BE49-F238E27FC236}">
                      <a16:creationId xmlns:a16="http://schemas.microsoft.com/office/drawing/2014/main" id="{10050B73-2942-5A8A-5FF2-D82C2AF26FF8}"/>
                    </a:ext>
                  </a:extLst>
                </p14:cNvPr>
                <p14:cNvContentPartPr/>
                <p14:nvPr/>
              </p14:nvContentPartPr>
              <p14:xfrm>
                <a:off x="3071443" y="5380808"/>
                <a:ext cx="267840" cy="658440"/>
              </p14:xfrm>
            </p:contentPart>
          </mc:Choice>
          <mc:Fallback xmlns="">
            <p:pic>
              <p:nvPicPr>
                <p:cNvPr id="156" name="Ink 155">
                  <a:extLst>
                    <a:ext uri="{FF2B5EF4-FFF2-40B4-BE49-F238E27FC236}">
                      <a16:creationId xmlns:a16="http://schemas.microsoft.com/office/drawing/2014/main" id="{10050B73-2942-5A8A-5FF2-D82C2AF26FF8}"/>
                    </a:ext>
                  </a:extLst>
                </p:cNvPr>
                <p:cNvPicPr/>
                <p:nvPr/>
              </p:nvPicPr>
              <p:blipFill>
                <a:blip r:embed="rId25"/>
                <a:stretch>
                  <a:fillRect/>
                </a:stretch>
              </p:blipFill>
              <p:spPr>
                <a:xfrm>
                  <a:off x="3062443" y="5371808"/>
                  <a:ext cx="285480" cy="6760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57" name="Ink 156">
                  <a:extLst>
                    <a:ext uri="{FF2B5EF4-FFF2-40B4-BE49-F238E27FC236}">
                      <a16:creationId xmlns:a16="http://schemas.microsoft.com/office/drawing/2014/main" id="{2A0353D5-DCA5-E964-A65D-FC7740EBF3F9}"/>
                    </a:ext>
                  </a:extLst>
                </p14:cNvPr>
                <p14:cNvContentPartPr/>
                <p14:nvPr/>
              </p14:nvContentPartPr>
              <p14:xfrm>
                <a:off x="3472843" y="5512568"/>
                <a:ext cx="1267200" cy="549000"/>
              </p14:xfrm>
            </p:contentPart>
          </mc:Choice>
          <mc:Fallback xmlns="">
            <p:pic>
              <p:nvPicPr>
                <p:cNvPr id="157" name="Ink 156">
                  <a:extLst>
                    <a:ext uri="{FF2B5EF4-FFF2-40B4-BE49-F238E27FC236}">
                      <a16:creationId xmlns:a16="http://schemas.microsoft.com/office/drawing/2014/main" id="{2A0353D5-DCA5-E964-A65D-FC7740EBF3F9}"/>
                    </a:ext>
                  </a:extLst>
                </p:cNvPr>
                <p:cNvPicPr/>
                <p:nvPr/>
              </p:nvPicPr>
              <p:blipFill>
                <a:blip r:embed="rId27"/>
                <a:stretch>
                  <a:fillRect/>
                </a:stretch>
              </p:blipFill>
              <p:spPr>
                <a:xfrm>
                  <a:off x="3463843" y="5503568"/>
                  <a:ext cx="1284840" cy="5666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58" name="Ink 157">
                  <a:extLst>
                    <a:ext uri="{FF2B5EF4-FFF2-40B4-BE49-F238E27FC236}">
                      <a16:creationId xmlns:a16="http://schemas.microsoft.com/office/drawing/2014/main" id="{942FEA9A-30A1-ECA9-CF06-976B54FFC331}"/>
                    </a:ext>
                  </a:extLst>
                </p14:cNvPr>
                <p14:cNvContentPartPr/>
                <p14:nvPr/>
              </p14:nvContentPartPr>
              <p14:xfrm>
                <a:off x="4456723" y="5443088"/>
                <a:ext cx="33480" cy="24120"/>
              </p14:xfrm>
            </p:contentPart>
          </mc:Choice>
          <mc:Fallback xmlns="">
            <p:pic>
              <p:nvPicPr>
                <p:cNvPr id="158" name="Ink 157">
                  <a:extLst>
                    <a:ext uri="{FF2B5EF4-FFF2-40B4-BE49-F238E27FC236}">
                      <a16:creationId xmlns:a16="http://schemas.microsoft.com/office/drawing/2014/main" id="{942FEA9A-30A1-ECA9-CF06-976B54FFC331}"/>
                    </a:ext>
                  </a:extLst>
                </p:cNvPr>
                <p:cNvPicPr/>
                <p:nvPr/>
              </p:nvPicPr>
              <p:blipFill>
                <a:blip r:embed="rId29"/>
                <a:stretch>
                  <a:fillRect/>
                </a:stretch>
              </p:blipFill>
              <p:spPr>
                <a:xfrm>
                  <a:off x="4447819" y="5434088"/>
                  <a:ext cx="50932" cy="4176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59" name="Ink 158">
                  <a:extLst>
                    <a:ext uri="{FF2B5EF4-FFF2-40B4-BE49-F238E27FC236}">
                      <a16:creationId xmlns:a16="http://schemas.microsoft.com/office/drawing/2014/main" id="{2CCEC41E-9786-B470-2F51-4A55B6F4308B}"/>
                    </a:ext>
                  </a:extLst>
                </p14:cNvPr>
                <p14:cNvContentPartPr/>
                <p14:nvPr/>
              </p14:nvContentPartPr>
              <p14:xfrm>
                <a:off x="4850203" y="5405288"/>
                <a:ext cx="596520" cy="412200"/>
              </p14:xfrm>
            </p:contentPart>
          </mc:Choice>
          <mc:Fallback xmlns="">
            <p:pic>
              <p:nvPicPr>
                <p:cNvPr id="159" name="Ink 158">
                  <a:extLst>
                    <a:ext uri="{FF2B5EF4-FFF2-40B4-BE49-F238E27FC236}">
                      <a16:creationId xmlns:a16="http://schemas.microsoft.com/office/drawing/2014/main" id="{2CCEC41E-9786-B470-2F51-4A55B6F4308B}"/>
                    </a:ext>
                  </a:extLst>
                </p:cNvPr>
                <p:cNvPicPr/>
                <p:nvPr/>
              </p:nvPicPr>
              <p:blipFill>
                <a:blip r:embed="rId31"/>
                <a:stretch>
                  <a:fillRect/>
                </a:stretch>
              </p:blipFill>
              <p:spPr>
                <a:xfrm>
                  <a:off x="4841208" y="5396296"/>
                  <a:ext cx="614149" cy="429825"/>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60" name="Ink 159">
                  <a:extLst>
                    <a:ext uri="{FF2B5EF4-FFF2-40B4-BE49-F238E27FC236}">
                      <a16:creationId xmlns:a16="http://schemas.microsoft.com/office/drawing/2014/main" id="{86661401-26C8-E7CA-E685-026EF8B200E5}"/>
                    </a:ext>
                  </a:extLst>
                </p14:cNvPr>
                <p14:cNvContentPartPr/>
                <p14:nvPr/>
              </p14:nvContentPartPr>
              <p14:xfrm>
                <a:off x="4982683" y="5557928"/>
                <a:ext cx="177480" cy="32760"/>
              </p14:xfrm>
            </p:contentPart>
          </mc:Choice>
          <mc:Fallback xmlns="">
            <p:pic>
              <p:nvPicPr>
                <p:cNvPr id="160" name="Ink 159">
                  <a:extLst>
                    <a:ext uri="{FF2B5EF4-FFF2-40B4-BE49-F238E27FC236}">
                      <a16:creationId xmlns:a16="http://schemas.microsoft.com/office/drawing/2014/main" id="{86661401-26C8-E7CA-E685-026EF8B200E5}"/>
                    </a:ext>
                  </a:extLst>
                </p:cNvPr>
                <p:cNvPicPr/>
                <p:nvPr/>
              </p:nvPicPr>
              <p:blipFill>
                <a:blip r:embed="rId33"/>
                <a:stretch>
                  <a:fillRect/>
                </a:stretch>
              </p:blipFill>
              <p:spPr>
                <a:xfrm>
                  <a:off x="4973683" y="5548928"/>
                  <a:ext cx="195120" cy="504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161" name="Ink 160">
                  <a:extLst>
                    <a:ext uri="{FF2B5EF4-FFF2-40B4-BE49-F238E27FC236}">
                      <a16:creationId xmlns:a16="http://schemas.microsoft.com/office/drawing/2014/main" id="{07617C8F-01CD-351F-662F-EF884DE1F377}"/>
                    </a:ext>
                  </a:extLst>
                </p14:cNvPr>
                <p14:cNvContentPartPr/>
                <p14:nvPr/>
              </p14:nvContentPartPr>
              <p14:xfrm>
                <a:off x="5489923" y="5818208"/>
                <a:ext cx="66600" cy="101880"/>
              </p14:xfrm>
            </p:contentPart>
          </mc:Choice>
          <mc:Fallback xmlns="">
            <p:pic>
              <p:nvPicPr>
                <p:cNvPr id="161" name="Ink 160">
                  <a:extLst>
                    <a:ext uri="{FF2B5EF4-FFF2-40B4-BE49-F238E27FC236}">
                      <a16:creationId xmlns:a16="http://schemas.microsoft.com/office/drawing/2014/main" id="{07617C8F-01CD-351F-662F-EF884DE1F377}"/>
                    </a:ext>
                  </a:extLst>
                </p:cNvPr>
                <p:cNvPicPr/>
                <p:nvPr/>
              </p:nvPicPr>
              <p:blipFill>
                <a:blip r:embed="rId35"/>
                <a:stretch>
                  <a:fillRect/>
                </a:stretch>
              </p:blipFill>
              <p:spPr>
                <a:xfrm>
                  <a:off x="5480923" y="5809208"/>
                  <a:ext cx="84240" cy="1195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162" name="Ink 161">
                  <a:extLst>
                    <a:ext uri="{FF2B5EF4-FFF2-40B4-BE49-F238E27FC236}">
                      <a16:creationId xmlns:a16="http://schemas.microsoft.com/office/drawing/2014/main" id="{A7E42A1E-1D1F-F26D-D055-F6E4DF0C6392}"/>
                    </a:ext>
                  </a:extLst>
                </p14:cNvPr>
                <p14:cNvContentPartPr/>
                <p14:nvPr/>
              </p14:nvContentPartPr>
              <p14:xfrm>
                <a:off x="5800603" y="5601848"/>
                <a:ext cx="483120" cy="150120"/>
              </p14:xfrm>
            </p:contentPart>
          </mc:Choice>
          <mc:Fallback xmlns="">
            <p:pic>
              <p:nvPicPr>
                <p:cNvPr id="162" name="Ink 161">
                  <a:extLst>
                    <a:ext uri="{FF2B5EF4-FFF2-40B4-BE49-F238E27FC236}">
                      <a16:creationId xmlns:a16="http://schemas.microsoft.com/office/drawing/2014/main" id="{A7E42A1E-1D1F-F26D-D055-F6E4DF0C6392}"/>
                    </a:ext>
                  </a:extLst>
                </p:cNvPr>
                <p:cNvPicPr/>
                <p:nvPr/>
              </p:nvPicPr>
              <p:blipFill>
                <a:blip r:embed="rId37"/>
                <a:stretch>
                  <a:fillRect/>
                </a:stretch>
              </p:blipFill>
              <p:spPr>
                <a:xfrm>
                  <a:off x="5791610" y="5592870"/>
                  <a:ext cx="500747" cy="167718"/>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163" name="Ink 162">
                  <a:extLst>
                    <a:ext uri="{FF2B5EF4-FFF2-40B4-BE49-F238E27FC236}">
                      <a16:creationId xmlns:a16="http://schemas.microsoft.com/office/drawing/2014/main" id="{667DCDB7-7ED6-EA1D-D06F-3CF07EEDC3E9}"/>
                    </a:ext>
                  </a:extLst>
                </p14:cNvPr>
                <p14:cNvContentPartPr/>
                <p14:nvPr/>
              </p14:nvContentPartPr>
              <p14:xfrm>
                <a:off x="6497563" y="5467568"/>
                <a:ext cx="404280" cy="592560"/>
              </p14:xfrm>
            </p:contentPart>
          </mc:Choice>
          <mc:Fallback xmlns="">
            <p:pic>
              <p:nvPicPr>
                <p:cNvPr id="163" name="Ink 162">
                  <a:extLst>
                    <a:ext uri="{FF2B5EF4-FFF2-40B4-BE49-F238E27FC236}">
                      <a16:creationId xmlns:a16="http://schemas.microsoft.com/office/drawing/2014/main" id="{667DCDB7-7ED6-EA1D-D06F-3CF07EEDC3E9}"/>
                    </a:ext>
                  </a:extLst>
                </p:cNvPr>
                <p:cNvPicPr/>
                <p:nvPr/>
              </p:nvPicPr>
              <p:blipFill>
                <a:blip r:embed="rId39"/>
                <a:stretch>
                  <a:fillRect/>
                </a:stretch>
              </p:blipFill>
              <p:spPr>
                <a:xfrm>
                  <a:off x="6488555" y="5458568"/>
                  <a:ext cx="421936" cy="6102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164" name="Ink 163">
                  <a:extLst>
                    <a:ext uri="{FF2B5EF4-FFF2-40B4-BE49-F238E27FC236}">
                      <a16:creationId xmlns:a16="http://schemas.microsoft.com/office/drawing/2014/main" id="{3235E8E9-58F4-AEDA-6779-5B6AAA1560A4}"/>
                    </a:ext>
                  </a:extLst>
                </p14:cNvPr>
                <p14:cNvContentPartPr/>
                <p14:nvPr/>
              </p14:nvContentPartPr>
              <p14:xfrm>
                <a:off x="6914803" y="5624528"/>
                <a:ext cx="99720" cy="28440"/>
              </p14:xfrm>
            </p:contentPart>
          </mc:Choice>
          <mc:Fallback xmlns="">
            <p:pic>
              <p:nvPicPr>
                <p:cNvPr id="164" name="Ink 163">
                  <a:extLst>
                    <a:ext uri="{FF2B5EF4-FFF2-40B4-BE49-F238E27FC236}">
                      <a16:creationId xmlns:a16="http://schemas.microsoft.com/office/drawing/2014/main" id="{3235E8E9-58F4-AEDA-6779-5B6AAA1560A4}"/>
                    </a:ext>
                  </a:extLst>
                </p:cNvPr>
                <p:cNvPicPr/>
                <p:nvPr/>
              </p:nvPicPr>
              <p:blipFill>
                <a:blip r:embed="rId41"/>
                <a:stretch>
                  <a:fillRect/>
                </a:stretch>
              </p:blipFill>
              <p:spPr>
                <a:xfrm>
                  <a:off x="6905835" y="5615528"/>
                  <a:ext cx="117297"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175" name="Ink 174">
                  <a:extLst>
                    <a:ext uri="{FF2B5EF4-FFF2-40B4-BE49-F238E27FC236}">
                      <a16:creationId xmlns:a16="http://schemas.microsoft.com/office/drawing/2014/main" id="{3B713AE8-A3A4-0368-61D1-696F24D33796}"/>
                    </a:ext>
                  </a:extLst>
                </p14:cNvPr>
                <p14:cNvContentPartPr/>
                <p14:nvPr/>
              </p14:nvContentPartPr>
              <p14:xfrm>
                <a:off x="1058323" y="5997128"/>
                <a:ext cx="515880" cy="167760"/>
              </p14:xfrm>
            </p:contentPart>
          </mc:Choice>
          <mc:Fallback xmlns="">
            <p:pic>
              <p:nvPicPr>
                <p:cNvPr id="175" name="Ink 174">
                  <a:extLst>
                    <a:ext uri="{FF2B5EF4-FFF2-40B4-BE49-F238E27FC236}">
                      <a16:creationId xmlns:a16="http://schemas.microsoft.com/office/drawing/2014/main" id="{3B713AE8-A3A4-0368-61D1-696F24D33796}"/>
                    </a:ext>
                  </a:extLst>
                </p:cNvPr>
                <p:cNvPicPr/>
                <p:nvPr/>
              </p:nvPicPr>
              <p:blipFill>
                <a:blip r:embed="rId43"/>
                <a:stretch>
                  <a:fillRect/>
                </a:stretch>
              </p:blipFill>
              <p:spPr>
                <a:xfrm>
                  <a:off x="1049323" y="5988128"/>
                  <a:ext cx="533520" cy="1854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176" name="Ink 175">
                  <a:extLst>
                    <a:ext uri="{FF2B5EF4-FFF2-40B4-BE49-F238E27FC236}">
                      <a16:creationId xmlns:a16="http://schemas.microsoft.com/office/drawing/2014/main" id="{391DB317-3C53-2420-66A7-204B77D8E4BB}"/>
                    </a:ext>
                  </a:extLst>
                </p14:cNvPr>
                <p14:cNvContentPartPr/>
                <p14:nvPr/>
              </p14:nvContentPartPr>
              <p14:xfrm>
                <a:off x="1909363" y="6001088"/>
                <a:ext cx="568440" cy="629280"/>
              </p14:xfrm>
            </p:contentPart>
          </mc:Choice>
          <mc:Fallback xmlns="">
            <p:pic>
              <p:nvPicPr>
                <p:cNvPr id="176" name="Ink 175">
                  <a:extLst>
                    <a:ext uri="{FF2B5EF4-FFF2-40B4-BE49-F238E27FC236}">
                      <a16:creationId xmlns:a16="http://schemas.microsoft.com/office/drawing/2014/main" id="{391DB317-3C53-2420-66A7-204B77D8E4BB}"/>
                    </a:ext>
                  </a:extLst>
                </p:cNvPr>
                <p:cNvPicPr/>
                <p:nvPr/>
              </p:nvPicPr>
              <p:blipFill>
                <a:blip r:embed="rId45"/>
                <a:stretch>
                  <a:fillRect/>
                </a:stretch>
              </p:blipFill>
              <p:spPr>
                <a:xfrm>
                  <a:off x="1900363" y="5992088"/>
                  <a:ext cx="586080" cy="64692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177" name="Ink 176">
                  <a:extLst>
                    <a:ext uri="{FF2B5EF4-FFF2-40B4-BE49-F238E27FC236}">
                      <a16:creationId xmlns:a16="http://schemas.microsoft.com/office/drawing/2014/main" id="{36EE2B72-689F-CAB4-C370-3C13B1FC24D4}"/>
                    </a:ext>
                  </a:extLst>
                </p14:cNvPr>
                <p14:cNvContentPartPr/>
                <p14:nvPr/>
              </p14:nvContentPartPr>
              <p14:xfrm>
                <a:off x="2405443" y="6091448"/>
                <a:ext cx="533160" cy="234720"/>
              </p14:xfrm>
            </p:contentPart>
          </mc:Choice>
          <mc:Fallback xmlns="">
            <p:pic>
              <p:nvPicPr>
                <p:cNvPr id="177" name="Ink 176">
                  <a:extLst>
                    <a:ext uri="{FF2B5EF4-FFF2-40B4-BE49-F238E27FC236}">
                      <a16:creationId xmlns:a16="http://schemas.microsoft.com/office/drawing/2014/main" id="{36EE2B72-689F-CAB4-C370-3C13B1FC24D4}"/>
                    </a:ext>
                  </a:extLst>
                </p:cNvPr>
                <p:cNvPicPr/>
                <p:nvPr/>
              </p:nvPicPr>
              <p:blipFill>
                <a:blip r:embed="rId47"/>
                <a:stretch>
                  <a:fillRect/>
                </a:stretch>
              </p:blipFill>
              <p:spPr>
                <a:xfrm>
                  <a:off x="2396443" y="6082448"/>
                  <a:ext cx="550800" cy="25236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178" name="Ink 177">
                  <a:extLst>
                    <a:ext uri="{FF2B5EF4-FFF2-40B4-BE49-F238E27FC236}">
                      <a16:creationId xmlns:a16="http://schemas.microsoft.com/office/drawing/2014/main" id="{750D1451-1417-5003-42F9-E07CE35A6F4E}"/>
                    </a:ext>
                  </a:extLst>
                </p14:cNvPr>
                <p14:cNvContentPartPr/>
                <p14:nvPr/>
              </p14:nvContentPartPr>
              <p14:xfrm>
                <a:off x="2824483" y="6096848"/>
                <a:ext cx="118800" cy="20880"/>
              </p14:xfrm>
            </p:contentPart>
          </mc:Choice>
          <mc:Fallback xmlns="">
            <p:pic>
              <p:nvPicPr>
                <p:cNvPr id="178" name="Ink 177">
                  <a:extLst>
                    <a:ext uri="{FF2B5EF4-FFF2-40B4-BE49-F238E27FC236}">
                      <a16:creationId xmlns:a16="http://schemas.microsoft.com/office/drawing/2014/main" id="{750D1451-1417-5003-42F9-E07CE35A6F4E}"/>
                    </a:ext>
                  </a:extLst>
                </p:cNvPr>
                <p:cNvPicPr/>
                <p:nvPr/>
              </p:nvPicPr>
              <p:blipFill>
                <a:blip r:embed="rId49"/>
                <a:stretch>
                  <a:fillRect/>
                </a:stretch>
              </p:blipFill>
              <p:spPr>
                <a:xfrm>
                  <a:off x="2815483" y="6087848"/>
                  <a:ext cx="136440" cy="3852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180" name="Ink 179">
                  <a:extLst>
                    <a:ext uri="{FF2B5EF4-FFF2-40B4-BE49-F238E27FC236}">
                      <a16:creationId xmlns:a16="http://schemas.microsoft.com/office/drawing/2014/main" id="{51E13E1B-41B6-1A35-7EBB-D1D3F874CBE2}"/>
                    </a:ext>
                  </a:extLst>
                </p14:cNvPr>
                <p14:cNvContentPartPr/>
                <p14:nvPr/>
              </p14:nvContentPartPr>
              <p14:xfrm>
                <a:off x="3413803" y="6234728"/>
                <a:ext cx="238320" cy="142560"/>
              </p14:xfrm>
            </p:contentPart>
          </mc:Choice>
          <mc:Fallback xmlns="">
            <p:pic>
              <p:nvPicPr>
                <p:cNvPr id="180" name="Ink 179">
                  <a:extLst>
                    <a:ext uri="{FF2B5EF4-FFF2-40B4-BE49-F238E27FC236}">
                      <a16:creationId xmlns:a16="http://schemas.microsoft.com/office/drawing/2014/main" id="{51E13E1B-41B6-1A35-7EBB-D1D3F874CBE2}"/>
                    </a:ext>
                  </a:extLst>
                </p:cNvPr>
                <p:cNvPicPr/>
                <p:nvPr/>
              </p:nvPicPr>
              <p:blipFill>
                <a:blip r:embed="rId51"/>
                <a:stretch>
                  <a:fillRect/>
                </a:stretch>
              </p:blipFill>
              <p:spPr>
                <a:xfrm>
                  <a:off x="3404803" y="6225728"/>
                  <a:ext cx="255960" cy="16020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181" name="Ink 180">
                  <a:extLst>
                    <a:ext uri="{FF2B5EF4-FFF2-40B4-BE49-F238E27FC236}">
                      <a16:creationId xmlns:a16="http://schemas.microsoft.com/office/drawing/2014/main" id="{92F565B1-714A-74EF-8A87-07E8C5D85778}"/>
                    </a:ext>
                  </a:extLst>
                </p14:cNvPr>
                <p14:cNvContentPartPr/>
                <p14:nvPr/>
              </p14:nvContentPartPr>
              <p14:xfrm>
                <a:off x="3912043" y="6196928"/>
                <a:ext cx="717480" cy="494640"/>
              </p14:xfrm>
            </p:contentPart>
          </mc:Choice>
          <mc:Fallback xmlns="">
            <p:pic>
              <p:nvPicPr>
                <p:cNvPr id="181" name="Ink 180">
                  <a:extLst>
                    <a:ext uri="{FF2B5EF4-FFF2-40B4-BE49-F238E27FC236}">
                      <a16:creationId xmlns:a16="http://schemas.microsoft.com/office/drawing/2014/main" id="{92F565B1-714A-74EF-8A87-07E8C5D85778}"/>
                    </a:ext>
                  </a:extLst>
                </p:cNvPr>
                <p:cNvPicPr/>
                <p:nvPr/>
              </p:nvPicPr>
              <p:blipFill>
                <a:blip r:embed="rId53"/>
                <a:stretch>
                  <a:fillRect/>
                </a:stretch>
              </p:blipFill>
              <p:spPr>
                <a:xfrm>
                  <a:off x="3903043" y="6187928"/>
                  <a:ext cx="735120" cy="51228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182" name="Ink 181">
                  <a:extLst>
                    <a:ext uri="{FF2B5EF4-FFF2-40B4-BE49-F238E27FC236}">
                      <a16:creationId xmlns:a16="http://schemas.microsoft.com/office/drawing/2014/main" id="{8E664158-D5CA-5B09-80D2-EEEFCC05F716}"/>
                    </a:ext>
                  </a:extLst>
                </p14:cNvPr>
                <p14:cNvContentPartPr/>
                <p14:nvPr/>
              </p14:nvContentPartPr>
              <p14:xfrm>
                <a:off x="4733923" y="6237608"/>
                <a:ext cx="464400" cy="103680"/>
              </p14:xfrm>
            </p:contentPart>
          </mc:Choice>
          <mc:Fallback xmlns="">
            <p:pic>
              <p:nvPicPr>
                <p:cNvPr id="182" name="Ink 181">
                  <a:extLst>
                    <a:ext uri="{FF2B5EF4-FFF2-40B4-BE49-F238E27FC236}">
                      <a16:creationId xmlns:a16="http://schemas.microsoft.com/office/drawing/2014/main" id="{8E664158-D5CA-5B09-80D2-EEEFCC05F716}"/>
                    </a:ext>
                  </a:extLst>
                </p:cNvPr>
                <p:cNvPicPr/>
                <p:nvPr/>
              </p:nvPicPr>
              <p:blipFill>
                <a:blip r:embed="rId55"/>
                <a:stretch>
                  <a:fillRect/>
                </a:stretch>
              </p:blipFill>
              <p:spPr>
                <a:xfrm>
                  <a:off x="4724930" y="6228608"/>
                  <a:ext cx="482026" cy="12132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183" name="Ink 182">
                  <a:extLst>
                    <a:ext uri="{FF2B5EF4-FFF2-40B4-BE49-F238E27FC236}">
                      <a16:creationId xmlns:a16="http://schemas.microsoft.com/office/drawing/2014/main" id="{ABB656CF-9858-A197-25E1-097FB0B29595}"/>
                    </a:ext>
                  </a:extLst>
                </p14:cNvPr>
                <p14:cNvContentPartPr/>
                <p14:nvPr/>
              </p14:nvContentPartPr>
              <p14:xfrm>
                <a:off x="5516563" y="6339128"/>
                <a:ext cx="223920" cy="149760"/>
              </p14:xfrm>
            </p:contentPart>
          </mc:Choice>
          <mc:Fallback xmlns="">
            <p:pic>
              <p:nvPicPr>
                <p:cNvPr id="183" name="Ink 182">
                  <a:extLst>
                    <a:ext uri="{FF2B5EF4-FFF2-40B4-BE49-F238E27FC236}">
                      <a16:creationId xmlns:a16="http://schemas.microsoft.com/office/drawing/2014/main" id="{ABB656CF-9858-A197-25E1-097FB0B29595}"/>
                    </a:ext>
                  </a:extLst>
                </p:cNvPr>
                <p:cNvPicPr/>
                <p:nvPr/>
              </p:nvPicPr>
              <p:blipFill>
                <a:blip r:embed="rId57"/>
                <a:stretch>
                  <a:fillRect/>
                </a:stretch>
              </p:blipFill>
              <p:spPr>
                <a:xfrm>
                  <a:off x="5507577" y="6330106"/>
                  <a:ext cx="241532" cy="167443"/>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184" name="Ink 183">
                  <a:extLst>
                    <a:ext uri="{FF2B5EF4-FFF2-40B4-BE49-F238E27FC236}">
                      <a16:creationId xmlns:a16="http://schemas.microsoft.com/office/drawing/2014/main" id="{49C64242-E3FA-842B-BA84-FE0AEAB44A51}"/>
                    </a:ext>
                  </a:extLst>
                </p14:cNvPr>
                <p14:cNvContentPartPr/>
                <p14:nvPr/>
              </p14:nvContentPartPr>
              <p14:xfrm>
                <a:off x="5748763" y="6249488"/>
                <a:ext cx="570240" cy="216000"/>
              </p14:xfrm>
            </p:contentPart>
          </mc:Choice>
          <mc:Fallback xmlns="">
            <p:pic>
              <p:nvPicPr>
                <p:cNvPr id="184" name="Ink 183">
                  <a:extLst>
                    <a:ext uri="{FF2B5EF4-FFF2-40B4-BE49-F238E27FC236}">
                      <a16:creationId xmlns:a16="http://schemas.microsoft.com/office/drawing/2014/main" id="{49C64242-E3FA-842B-BA84-FE0AEAB44A51}"/>
                    </a:ext>
                  </a:extLst>
                </p:cNvPr>
                <p:cNvPicPr/>
                <p:nvPr/>
              </p:nvPicPr>
              <p:blipFill>
                <a:blip r:embed="rId59"/>
                <a:stretch>
                  <a:fillRect/>
                </a:stretch>
              </p:blipFill>
              <p:spPr>
                <a:xfrm>
                  <a:off x="5739757" y="6240488"/>
                  <a:ext cx="587891" cy="23364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186" name="Ink 185">
                  <a:extLst>
                    <a:ext uri="{FF2B5EF4-FFF2-40B4-BE49-F238E27FC236}">
                      <a16:creationId xmlns:a16="http://schemas.microsoft.com/office/drawing/2014/main" id="{212AF650-5D04-683E-D2DD-E46E8A930BC8}"/>
                    </a:ext>
                  </a:extLst>
                </p14:cNvPr>
                <p14:cNvContentPartPr/>
                <p14:nvPr/>
              </p14:nvContentPartPr>
              <p14:xfrm>
                <a:off x="6783763" y="5976968"/>
                <a:ext cx="199440" cy="699120"/>
              </p14:xfrm>
            </p:contentPart>
          </mc:Choice>
          <mc:Fallback xmlns="">
            <p:pic>
              <p:nvPicPr>
                <p:cNvPr id="186" name="Ink 185">
                  <a:extLst>
                    <a:ext uri="{FF2B5EF4-FFF2-40B4-BE49-F238E27FC236}">
                      <a16:creationId xmlns:a16="http://schemas.microsoft.com/office/drawing/2014/main" id="{212AF650-5D04-683E-D2DD-E46E8A930BC8}"/>
                    </a:ext>
                  </a:extLst>
                </p:cNvPr>
                <p:cNvPicPr/>
                <p:nvPr/>
              </p:nvPicPr>
              <p:blipFill>
                <a:blip r:embed="rId61"/>
                <a:stretch>
                  <a:fillRect/>
                </a:stretch>
              </p:blipFill>
              <p:spPr>
                <a:xfrm>
                  <a:off x="6774763" y="5967968"/>
                  <a:ext cx="217080" cy="71676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187" name="Ink 186">
                  <a:extLst>
                    <a:ext uri="{FF2B5EF4-FFF2-40B4-BE49-F238E27FC236}">
                      <a16:creationId xmlns:a16="http://schemas.microsoft.com/office/drawing/2014/main" id="{CEF4D483-BE54-8216-D23E-2204FC7F5507}"/>
                    </a:ext>
                  </a:extLst>
                </p14:cNvPr>
                <p14:cNvContentPartPr/>
                <p14:nvPr/>
              </p14:nvContentPartPr>
              <p14:xfrm>
                <a:off x="6820843" y="6261008"/>
                <a:ext cx="491400" cy="146160"/>
              </p14:xfrm>
            </p:contentPart>
          </mc:Choice>
          <mc:Fallback xmlns="">
            <p:pic>
              <p:nvPicPr>
                <p:cNvPr id="187" name="Ink 186">
                  <a:extLst>
                    <a:ext uri="{FF2B5EF4-FFF2-40B4-BE49-F238E27FC236}">
                      <a16:creationId xmlns:a16="http://schemas.microsoft.com/office/drawing/2014/main" id="{CEF4D483-BE54-8216-D23E-2204FC7F5507}"/>
                    </a:ext>
                  </a:extLst>
                </p:cNvPr>
                <p:cNvPicPr/>
                <p:nvPr/>
              </p:nvPicPr>
              <p:blipFill>
                <a:blip r:embed="rId63"/>
                <a:stretch>
                  <a:fillRect/>
                </a:stretch>
              </p:blipFill>
              <p:spPr>
                <a:xfrm>
                  <a:off x="6811843" y="6252030"/>
                  <a:ext cx="509040" cy="163757"/>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188" name="Ink 187">
                  <a:extLst>
                    <a:ext uri="{FF2B5EF4-FFF2-40B4-BE49-F238E27FC236}">
                      <a16:creationId xmlns:a16="http://schemas.microsoft.com/office/drawing/2014/main" id="{E17B85AE-6EE6-9874-54BA-067C1148A573}"/>
                    </a:ext>
                  </a:extLst>
                </p14:cNvPr>
                <p14:cNvContentPartPr/>
                <p14:nvPr/>
              </p14:nvContentPartPr>
              <p14:xfrm>
                <a:off x="7013443" y="6273608"/>
                <a:ext cx="84600" cy="29520"/>
              </p14:xfrm>
            </p:contentPart>
          </mc:Choice>
          <mc:Fallback xmlns="">
            <p:pic>
              <p:nvPicPr>
                <p:cNvPr id="188" name="Ink 187">
                  <a:extLst>
                    <a:ext uri="{FF2B5EF4-FFF2-40B4-BE49-F238E27FC236}">
                      <a16:creationId xmlns:a16="http://schemas.microsoft.com/office/drawing/2014/main" id="{E17B85AE-6EE6-9874-54BA-067C1148A573}"/>
                    </a:ext>
                  </a:extLst>
                </p:cNvPr>
                <p:cNvPicPr/>
                <p:nvPr/>
              </p:nvPicPr>
              <p:blipFill>
                <a:blip r:embed="rId65"/>
                <a:stretch>
                  <a:fillRect/>
                </a:stretch>
              </p:blipFill>
              <p:spPr>
                <a:xfrm>
                  <a:off x="7004481" y="6264608"/>
                  <a:ext cx="102165" cy="4716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189" name="Ink 188">
                  <a:extLst>
                    <a:ext uri="{FF2B5EF4-FFF2-40B4-BE49-F238E27FC236}">
                      <a16:creationId xmlns:a16="http://schemas.microsoft.com/office/drawing/2014/main" id="{E7F184D2-7EBC-68F8-F813-A429DAB3663A}"/>
                    </a:ext>
                  </a:extLst>
                </p14:cNvPr>
                <p14:cNvContentPartPr/>
                <p14:nvPr/>
              </p14:nvContentPartPr>
              <p14:xfrm>
                <a:off x="7625083" y="6212048"/>
                <a:ext cx="265680" cy="138960"/>
              </p14:xfrm>
            </p:contentPart>
          </mc:Choice>
          <mc:Fallback xmlns="">
            <p:pic>
              <p:nvPicPr>
                <p:cNvPr id="189" name="Ink 188">
                  <a:extLst>
                    <a:ext uri="{FF2B5EF4-FFF2-40B4-BE49-F238E27FC236}">
                      <a16:creationId xmlns:a16="http://schemas.microsoft.com/office/drawing/2014/main" id="{E7F184D2-7EBC-68F8-F813-A429DAB3663A}"/>
                    </a:ext>
                  </a:extLst>
                </p:cNvPr>
                <p:cNvPicPr/>
                <p:nvPr/>
              </p:nvPicPr>
              <p:blipFill>
                <a:blip r:embed="rId67"/>
                <a:stretch>
                  <a:fillRect/>
                </a:stretch>
              </p:blipFill>
              <p:spPr>
                <a:xfrm>
                  <a:off x="7616083" y="6203048"/>
                  <a:ext cx="28332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193" name="Ink 192">
                  <a:extLst>
                    <a:ext uri="{FF2B5EF4-FFF2-40B4-BE49-F238E27FC236}">
                      <a16:creationId xmlns:a16="http://schemas.microsoft.com/office/drawing/2014/main" id="{BD558495-FF72-5E03-B2EF-DEB27B676E20}"/>
                    </a:ext>
                  </a:extLst>
                </p14:cNvPr>
                <p14:cNvContentPartPr/>
                <p14:nvPr/>
              </p14:nvContentPartPr>
              <p14:xfrm>
                <a:off x="7949803" y="6120968"/>
                <a:ext cx="173880" cy="259200"/>
              </p14:xfrm>
            </p:contentPart>
          </mc:Choice>
          <mc:Fallback xmlns="">
            <p:pic>
              <p:nvPicPr>
                <p:cNvPr id="193" name="Ink 192">
                  <a:extLst>
                    <a:ext uri="{FF2B5EF4-FFF2-40B4-BE49-F238E27FC236}">
                      <a16:creationId xmlns:a16="http://schemas.microsoft.com/office/drawing/2014/main" id="{BD558495-FF72-5E03-B2EF-DEB27B676E20}"/>
                    </a:ext>
                  </a:extLst>
                </p:cNvPr>
                <p:cNvPicPr/>
                <p:nvPr/>
              </p:nvPicPr>
              <p:blipFill>
                <a:blip r:embed="rId69"/>
                <a:stretch>
                  <a:fillRect/>
                </a:stretch>
              </p:blipFill>
              <p:spPr>
                <a:xfrm>
                  <a:off x="7940803" y="6111968"/>
                  <a:ext cx="191520" cy="27684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194" name="Ink 193">
                  <a:extLst>
                    <a:ext uri="{FF2B5EF4-FFF2-40B4-BE49-F238E27FC236}">
                      <a16:creationId xmlns:a16="http://schemas.microsoft.com/office/drawing/2014/main" id="{6953D670-8611-6A75-9697-6C127EE930B0}"/>
                    </a:ext>
                  </a:extLst>
                </p14:cNvPr>
                <p14:cNvContentPartPr/>
                <p14:nvPr/>
              </p14:nvContentPartPr>
              <p14:xfrm>
                <a:off x="8103523" y="6207008"/>
                <a:ext cx="33480" cy="42840"/>
              </p14:xfrm>
            </p:contentPart>
          </mc:Choice>
          <mc:Fallback xmlns="">
            <p:pic>
              <p:nvPicPr>
                <p:cNvPr id="194" name="Ink 193">
                  <a:extLst>
                    <a:ext uri="{FF2B5EF4-FFF2-40B4-BE49-F238E27FC236}">
                      <a16:creationId xmlns:a16="http://schemas.microsoft.com/office/drawing/2014/main" id="{6953D670-8611-6A75-9697-6C127EE930B0}"/>
                    </a:ext>
                  </a:extLst>
                </p:cNvPr>
                <p:cNvPicPr/>
                <p:nvPr/>
              </p:nvPicPr>
              <p:blipFill>
                <a:blip r:embed="rId71"/>
                <a:stretch>
                  <a:fillRect/>
                </a:stretch>
              </p:blipFill>
              <p:spPr>
                <a:xfrm>
                  <a:off x="8094523" y="6198083"/>
                  <a:ext cx="51120" cy="60333"/>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195" name="Ink 194">
                  <a:extLst>
                    <a:ext uri="{FF2B5EF4-FFF2-40B4-BE49-F238E27FC236}">
                      <a16:creationId xmlns:a16="http://schemas.microsoft.com/office/drawing/2014/main" id="{DAA26FFF-D1D6-FD42-A331-3A94E7E34F1B}"/>
                    </a:ext>
                  </a:extLst>
                </p14:cNvPr>
                <p14:cNvContentPartPr/>
                <p14:nvPr/>
              </p14:nvContentPartPr>
              <p14:xfrm>
                <a:off x="8191723" y="6250568"/>
                <a:ext cx="313920" cy="136800"/>
              </p14:xfrm>
            </p:contentPart>
          </mc:Choice>
          <mc:Fallback xmlns="">
            <p:pic>
              <p:nvPicPr>
                <p:cNvPr id="195" name="Ink 194">
                  <a:extLst>
                    <a:ext uri="{FF2B5EF4-FFF2-40B4-BE49-F238E27FC236}">
                      <a16:creationId xmlns:a16="http://schemas.microsoft.com/office/drawing/2014/main" id="{DAA26FFF-D1D6-FD42-A331-3A94E7E34F1B}"/>
                    </a:ext>
                  </a:extLst>
                </p:cNvPr>
                <p:cNvPicPr/>
                <p:nvPr/>
              </p:nvPicPr>
              <p:blipFill>
                <a:blip r:embed="rId73"/>
                <a:stretch>
                  <a:fillRect/>
                </a:stretch>
              </p:blipFill>
              <p:spPr>
                <a:xfrm>
                  <a:off x="8182723" y="6241568"/>
                  <a:ext cx="331560" cy="15444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197" name="Ink 196">
                  <a:extLst>
                    <a:ext uri="{FF2B5EF4-FFF2-40B4-BE49-F238E27FC236}">
                      <a16:creationId xmlns:a16="http://schemas.microsoft.com/office/drawing/2014/main" id="{3E9A6922-B617-064D-8CFB-14A0B191B23C}"/>
                    </a:ext>
                  </a:extLst>
                </p14:cNvPr>
                <p14:cNvContentPartPr/>
                <p14:nvPr/>
              </p14:nvContentPartPr>
              <p14:xfrm>
                <a:off x="3768403" y="4644968"/>
                <a:ext cx="2681280" cy="164880"/>
              </p14:xfrm>
            </p:contentPart>
          </mc:Choice>
          <mc:Fallback xmlns="">
            <p:pic>
              <p:nvPicPr>
                <p:cNvPr id="197" name="Ink 196">
                  <a:extLst>
                    <a:ext uri="{FF2B5EF4-FFF2-40B4-BE49-F238E27FC236}">
                      <a16:creationId xmlns:a16="http://schemas.microsoft.com/office/drawing/2014/main" id="{3E9A6922-B617-064D-8CFB-14A0B191B23C}"/>
                    </a:ext>
                  </a:extLst>
                </p:cNvPr>
                <p:cNvPicPr/>
                <p:nvPr/>
              </p:nvPicPr>
              <p:blipFill>
                <a:blip r:embed="rId75"/>
                <a:stretch>
                  <a:fillRect/>
                </a:stretch>
              </p:blipFill>
              <p:spPr>
                <a:xfrm>
                  <a:off x="3759402" y="4635968"/>
                  <a:ext cx="2698922" cy="18252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198" name="Ink 197">
                  <a:extLst>
                    <a:ext uri="{FF2B5EF4-FFF2-40B4-BE49-F238E27FC236}">
                      <a16:creationId xmlns:a16="http://schemas.microsoft.com/office/drawing/2014/main" id="{407126E4-BD03-B812-F3DB-165DF2404166}"/>
                    </a:ext>
                  </a:extLst>
                </p14:cNvPr>
                <p14:cNvContentPartPr/>
                <p14:nvPr/>
              </p14:nvContentPartPr>
              <p14:xfrm>
                <a:off x="5714563" y="4804448"/>
                <a:ext cx="2630160" cy="1280160"/>
              </p14:xfrm>
            </p:contentPart>
          </mc:Choice>
          <mc:Fallback xmlns="">
            <p:pic>
              <p:nvPicPr>
                <p:cNvPr id="198" name="Ink 197">
                  <a:extLst>
                    <a:ext uri="{FF2B5EF4-FFF2-40B4-BE49-F238E27FC236}">
                      <a16:creationId xmlns:a16="http://schemas.microsoft.com/office/drawing/2014/main" id="{407126E4-BD03-B812-F3DB-165DF2404166}"/>
                    </a:ext>
                  </a:extLst>
                </p:cNvPr>
                <p:cNvPicPr/>
                <p:nvPr/>
              </p:nvPicPr>
              <p:blipFill>
                <a:blip r:embed="rId77"/>
                <a:stretch>
                  <a:fillRect/>
                </a:stretch>
              </p:blipFill>
              <p:spPr>
                <a:xfrm>
                  <a:off x="5705563" y="4795448"/>
                  <a:ext cx="2647800" cy="129780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200" name="Ink 199">
                  <a:extLst>
                    <a:ext uri="{FF2B5EF4-FFF2-40B4-BE49-F238E27FC236}">
                      <a16:creationId xmlns:a16="http://schemas.microsoft.com/office/drawing/2014/main" id="{2D0433D1-CBB1-FE1B-994E-67175598CF2F}"/>
                    </a:ext>
                  </a:extLst>
                </p14:cNvPr>
                <p14:cNvContentPartPr/>
                <p14:nvPr/>
              </p14:nvContentPartPr>
              <p14:xfrm>
                <a:off x="8744323" y="6065888"/>
                <a:ext cx="16200" cy="258120"/>
              </p14:xfrm>
            </p:contentPart>
          </mc:Choice>
          <mc:Fallback xmlns="">
            <p:pic>
              <p:nvPicPr>
                <p:cNvPr id="200" name="Ink 199">
                  <a:extLst>
                    <a:ext uri="{FF2B5EF4-FFF2-40B4-BE49-F238E27FC236}">
                      <a16:creationId xmlns:a16="http://schemas.microsoft.com/office/drawing/2014/main" id="{2D0433D1-CBB1-FE1B-994E-67175598CF2F}"/>
                    </a:ext>
                  </a:extLst>
                </p:cNvPr>
                <p:cNvPicPr/>
                <p:nvPr/>
              </p:nvPicPr>
              <p:blipFill>
                <a:blip r:embed="rId79"/>
                <a:stretch>
                  <a:fillRect/>
                </a:stretch>
              </p:blipFill>
              <p:spPr>
                <a:xfrm>
                  <a:off x="8735519" y="6056875"/>
                  <a:ext cx="33457" cy="275785"/>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201" name="Ink 200">
                  <a:extLst>
                    <a:ext uri="{FF2B5EF4-FFF2-40B4-BE49-F238E27FC236}">
                      <a16:creationId xmlns:a16="http://schemas.microsoft.com/office/drawing/2014/main" id="{9A281908-E86C-B5E8-0BEB-2357DD7FAAE4}"/>
                    </a:ext>
                  </a:extLst>
                </p14:cNvPr>
                <p14:cNvContentPartPr/>
                <p14:nvPr/>
              </p14:nvContentPartPr>
              <p14:xfrm>
                <a:off x="8639203" y="6124208"/>
                <a:ext cx="541800" cy="221040"/>
              </p14:xfrm>
            </p:contentPart>
          </mc:Choice>
          <mc:Fallback xmlns="">
            <p:pic>
              <p:nvPicPr>
                <p:cNvPr id="201" name="Ink 200">
                  <a:extLst>
                    <a:ext uri="{FF2B5EF4-FFF2-40B4-BE49-F238E27FC236}">
                      <a16:creationId xmlns:a16="http://schemas.microsoft.com/office/drawing/2014/main" id="{9A281908-E86C-B5E8-0BEB-2357DD7FAAE4}"/>
                    </a:ext>
                  </a:extLst>
                </p:cNvPr>
                <p:cNvPicPr/>
                <p:nvPr/>
              </p:nvPicPr>
              <p:blipFill>
                <a:blip r:embed="rId81"/>
                <a:stretch>
                  <a:fillRect/>
                </a:stretch>
              </p:blipFill>
              <p:spPr>
                <a:xfrm>
                  <a:off x="8630203" y="6115208"/>
                  <a:ext cx="559440" cy="23868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202" name="Ink 201">
                  <a:extLst>
                    <a:ext uri="{FF2B5EF4-FFF2-40B4-BE49-F238E27FC236}">
                      <a16:creationId xmlns:a16="http://schemas.microsoft.com/office/drawing/2014/main" id="{F0800671-A01A-779B-A78B-18F8FF58A725}"/>
                    </a:ext>
                  </a:extLst>
                </p14:cNvPr>
                <p14:cNvContentPartPr/>
                <p14:nvPr/>
              </p14:nvContentPartPr>
              <p14:xfrm>
                <a:off x="8926123" y="6109808"/>
                <a:ext cx="65880" cy="20880"/>
              </p14:xfrm>
            </p:contentPart>
          </mc:Choice>
          <mc:Fallback xmlns="">
            <p:pic>
              <p:nvPicPr>
                <p:cNvPr id="202" name="Ink 201">
                  <a:extLst>
                    <a:ext uri="{FF2B5EF4-FFF2-40B4-BE49-F238E27FC236}">
                      <a16:creationId xmlns:a16="http://schemas.microsoft.com/office/drawing/2014/main" id="{F0800671-A01A-779B-A78B-18F8FF58A725}"/>
                    </a:ext>
                  </a:extLst>
                </p:cNvPr>
                <p:cNvPicPr/>
                <p:nvPr/>
              </p:nvPicPr>
              <p:blipFill>
                <a:blip r:embed="rId83"/>
                <a:stretch>
                  <a:fillRect/>
                </a:stretch>
              </p:blipFill>
              <p:spPr>
                <a:xfrm>
                  <a:off x="8917123" y="6100808"/>
                  <a:ext cx="83520" cy="3852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203" name="Ink 202">
                  <a:extLst>
                    <a:ext uri="{FF2B5EF4-FFF2-40B4-BE49-F238E27FC236}">
                      <a16:creationId xmlns:a16="http://schemas.microsoft.com/office/drawing/2014/main" id="{88DC3FE9-A678-EE60-BF93-19C10519E8FF}"/>
                    </a:ext>
                  </a:extLst>
                </p14:cNvPr>
                <p14:cNvContentPartPr/>
                <p14:nvPr/>
              </p14:nvContentPartPr>
              <p14:xfrm>
                <a:off x="9368563" y="6111608"/>
                <a:ext cx="182520" cy="251640"/>
              </p14:xfrm>
            </p:contentPart>
          </mc:Choice>
          <mc:Fallback xmlns="">
            <p:pic>
              <p:nvPicPr>
                <p:cNvPr id="203" name="Ink 202">
                  <a:extLst>
                    <a:ext uri="{FF2B5EF4-FFF2-40B4-BE49-F238E27FC236}">
                      <a16:creationId xmlns:a16="http://schemas.microsoft.com/office/drawing/2014/main" id="{88DC3FE9-A678-EE60-BF93-19C10519E8FF}"/>
                    </a:ext>
                  </a:extLst>
                </p:cNvPr>
                <p:cNvPicPr/>
                <p:nvPr/>
              </p:nvPicPr>
              <p:blipFill>
                <a:blip r:embed="rId85"/>
                <a:stretch>
                  <a:fillRect/>
                </a:stretch>
              </p:blipFill>
              <p:spPr>
                <a:xfrm>
                  <a:off x="9359563" y="6102608"/>
                  <a:ext cx="200160" cy="26928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204" name="Ink 203">
                  <a:extLst>
                    <a:ext uri="{FF2B5EF4-FFF2-40B4-BE49-F238E27FC236}">
                      <a16:creationId xmlns:a16="http://schemas.microsoft.com/office/drawing/2014/main" id="{2D079469-59A5-884F-7903-1E49F250BC93}"/>
                    </a:ext>
                  </a:extLst>
                </p14:cNvPr>
                <p14:cNvContentPartPr/>
                <p14:nvPr/>
              </p14:nvContentPartPr>
              <p14:xfrm>
                <a:off x="9653323" y="6186488"/>
                <a:ext cx="538920" cy="117360"/>
              </p14:xfrm>
            </p:contentPart>
          </mc:Choice>
          <mc:Fallback xmlns="">
            <p:pic>
              <p:nvPicPr>
                <p:cNvPr id="204" name="Ink 203">
                  <a:extLst>
                    <a:ext uri="{FF2B5EF4-FFF2-40B4-BE49-F238E27FC236}">
                      <a16:creationId xmlns:a16="http://schemas.microsoft.com/office/drawing/2014/main" id="{2D079469-59A5-884F-7903-1E49F250BC93}"/>
                    </a:ext>
                  </a:extLst>
                </p:cNvPr>
                <p:cNvPicPr/>
                <p:nvPr/>
              </p:nvPicPr>
              <p:blipFill>
                <a:blip r:embed="rId87"/>
                <a:stretch>
                  <a:fillRect/>
                </a:stretch>
              </p:blipFill>
              <p:spPr>
                <a:xfrm>
                  <a:off x="9644317" y="6177488"/>
                  <a:ext cx="556572" cy="13500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205" name="Ink 204">
                  <a:extLst>
                    <a:ext uri="{FF2B5EF4-FFF2-40B4-BE49-F238E27FC236}">
                      <a16:creationId xmlns:a16="http://schemas.microsoft.com/office/drawing/2014/main" id="{C588AE9B-F6C6-137E-00FB-D4C09C00526A}"/>
                    </a:ext>
                  </a:extLst>
                </p14:cNvPr>
                <p14:cNvContentPartPr/>
                <p14:nvPr/>
              </p14:nvContentPartPr>
              <p14:xfrm>
                <a:off x="10384123" y="6182528"/>
                <a:ext cx="179640" cy="91080"/>
              </p14:xfrm>
            </p:contentPart>
          </mc:Choice>
          <mc:Fallback xmlns="">
            <p:pic>
              <p:nvPicPr>
                <p:cNvPr id="205" name="Ink 204">
                  <a:extLst>
                    <a:ext uri="{FF2B5EF4-FFF2-40B4-BE49-F238E27FC236}">
                      <a16:creationId xmlns:a16="http://schemas.microsoft.com/office/drawing/2014/main" id="{C588AE9B-F6C6-137E-00FB-D4C09C00526A}"/>
                    </a:ext>
                  </a:extLst>
                </p:cNvPr>
                <p:cNvPicPr/>
                <p:nvPr/>
              </p:nvPicPr>
              <p:blipFill>
                <a:blip r:embed="rId89"/>
                <a:stretch>
                  <a:fillRect/>
                </a:stretch>
              </p:blipFill>
              <p:spPr>
                <a:xfrm>
                  <a:off x="10375123" y="6173528"/>
                  <a:ext cx="197280" cy="10872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206" name="Ink 205">
                  <a:extLst>
                    <a:ext uri="{FF2B5EF4-FFF2-40B4-BE49-F238E27FC236}">
                      <a16:creationId xmlns:a16="http://schemas.microsoft.com/office/drawing/2014/main" id="{899CCD8E-5DDC-89D8-B8A3-47B77150A41B}"/>
                    </a:ext>
                  </a:extLst>
                </p14:cNvPr>
                <p14:cNvContentPartPr/>
                <p14:nvPr/>
              </p14:nvContentPartPr>
              <p14:xfrm>
                <a:off x="10418323" y="6009008"/>
                <a:ext cx="46800" cy="21600"/>
              </p14:xfrm>
            </p:contentPart>
          </mc:Choice>
          <mc:Fallback xmlns="">
            <p:pic>
              <p:nvPicPr>
                <p:cNvPr id="206" name="Ink 205">
                  <a:extLst>
                    <a:ext uri="{FF2B5EF4-FFF2-40B4-BE49-F238E27FC236}">
                      <a16:creationId xmlns:a16="http://schemas.microsoft.com/office/drawing/2014/main" id="{899CCD8E-5DDC-89D8-B8A3-47B77150A41B}"/>
                    </a:ext>
                  </a:extLst>
                </p:cNvPr>
                <p:cNvPicPr/>
                <p:nvPr/>
              </p:nvPicPr>
              <p:blipFill>
                <a:blip r:embed="rId91"/>
                <a:stretch>
                  <a:fillRect/>
                </a:stretch>
              </p:blipFill>
              <p:spPr>
                <a:xfrm>
                  <a:off x="10409323" y="6000008"/>
                  <a:ext cx="64440" cy="3924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207" name="Ink 206">
                  <a:extLst>
                    <a:ext uri="{FF2B5EF4-FFF2-40B4-BE49-F238E27FC236}">
                      <a16:creationId xmlns:a16="http://schemas.microsoft.com/office/drawing/2014/main" id="{9FBC28A1-1974-3D22-36A0-A4213962C0F1}"/>
                    </a:ext>
                  </a:extLst>
                </p14:cNvPr>
                <p14:cNvContentPartPr/>
                <p14:nvPr/>
              </p14:nvContentPartPr>
              <p14:xfrm>
                <a:off x="10804963" y="6143288"/>
                <a:ext cx="592920" cy="111600"/>
              </p14:xfrm>
            </p:contentPart>
          </mc:Choice>
          <mc:Fallback xmlns="">
            <p:pic>
              <p:nvPicPr>
                <p:cNvPr id="207" name="Ink 206">
                  <a:extLst>
                    <a:ext uri="{FF2B5EF4-FFF2-40B4-BE49-F238E27FC236}">
                      <a16:creationId xmlns:a16="http://schemas.microsoft.com/office/drawing/2014/main" id="{9FBC28A1-1974-3D22-36A0-A4213962C0F1}"/>
                    </a:ext>
                  </a:extLst>
                </p:cNvPr>
                <p:cNvPicPr/>
                <p:nvPr/>
              </p:nvPicPr>
              <p:blipFill>
                <a:blip r:embed="rId93"/>
                <a:stretch>
                  <a:fillRect/>
                </a:stretch>
              </p:blipFill>
              <p:spPr>
                <a:xfrm>
                  <a:off x="10795963" y="6134288"/>
                  <a:ext cx="610560" cy="12924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208" name="Ink 207">
                  <a:extLst>
                    <a:ext uri="{FF2B5EF4-FFF2-40B4-BE49-F238E27FC236}">
                      <a16:creationId xmlns:a16="http://schemas.microsoft.com/office/drawing/2014/main" id="{439D2A8E-684A-BB38-6B63-6A135F1C910B}"/>
                    </a:ext>
                  </a:extLst>
                </p14:cNvPr>
                <p14:cNvContentPartPr/>
                <p14:nvPr/>
              </p14:nvContentPartPr>
              <p14:xfrm>
                <a:off x="11212843" y="5988848"/>
                <a:ext cx="61200" cy="56520"/>
              </p14:xfrm>
            </p:contentPart>
          </mc:Choice>
          <mc:Fallback xmlns="">
            <p:pic>
              <p:nvPicPr>
                <p:cNvPr id="208" name="Ink 207">
                  <a:extLst>
                    <a:ext uri="{FF2B5EF4-FFF2-40B4-BE49-F238E27FC236}">
                      <a16:creationId xmlns:a16="http://schemas.microsoft.com/office/drawing/2014/main" id="{439D2A8E-684A-BB38-6B63-6A135F1C910B}"/>
                    </a:ext>
                  </a:extLst>
                </p:cNvPr>
                <p:cNvPicPr/>
                <p:nvPr/>
              </p:nvPicPr>
              <p:blipFill>
                <a:blip r:embed="rId95"/>
                <a:stretch>
                  <a:fillRect/>
                </a:stretch>
              </p:blipFill>
              <p:spPr>
                <a:xfrm>
                  <a:off x="11203843" y="5979848"/>
                  <a:ext cx="78840" cy="7416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209" name="Ink 208">
                  <a:extLst>
                    <a:ext uri="{FF2B5EF4-FFF2-40B4-BE49-F238E27FC236}">
                      <a16:creationId xmlns:a16="http://schemas.microsoft.com/office/drawing/2014/main" id="{99F4185D-6743-3E09-132A-8B45F75FF0AA}"/>
                    </a:ext>
                  </a:extLst>
                </p14:cNvPr>
                <p14:cNvContentPartPr/>
                <p14:nvPr/>
              </p14:nvContentPartPr>
              <p14:xfrm>
                <a:off x="11611003" y="6285488"/>
                <a:ext cx="14760" cy="2160"/>
              </p14:xfrm>
            </p:contentPart>
          </mc:Choice>
          <mc:Fallback xmlns="">
            <p:pic>
              <p:nvPicPr>
                <p:cNvPr id="209" name="Ink 208">
                  <a:extLst>
                    <a:ext uri="{FF2B5EF4-FFF2-40B4-BE49-F238E27FC236}">
                      <a16:creationId xmlns:a16="http://schemas.microsoft.com/office/drawing/2014/main" id="{99F4185D-6743-3E09-132A-8B45F75FF0AA}"/>
                    </a:ext>
                  </a:extLst>
                </p:cNvPr>
                <p:cNvPicPr/>
                <p:nvPr/>
              </p:nvPicPr>
              <p:blipFill>
                <a:blip r:embed="rId97"/>
                <a:stretch>
                  <a:fillRect/>
                </a:stretch>
              </p:blipFill>
              <p:spPr>
                <a:xfrm>
                  <a:off x="11602003" y="6276488"/>
                  <a:ext cx="32400"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211" name="Ink 210">
                  <a:extLst>
                    <a:ext uri="{FF2B5EF4-FFF2-40B4-BE49-F238E27FC236}">
                      <a16:creationId xmlns:a16="http://schemas.microsoft.com/office/drawing/2014/main" id="{B779820B-B1EF-798B-17AC-80FAF13EFF2E}"/>
                    </a:ext>
                  </a:extLst>
                </p14:cNvPr>
                <p14:cNvContentPartPr/>
                <p14:nvPr/>
              </p14:nvContentPartPr>
              <p14:xfrm>
                <a:off x="1295563" y="6371528"/>
                <a:ext cx="144360" cy="410040"/>
              </p14:xfrm>
            </p:contentPart>
          </mc:Choice>
          <mc:Fallback xmlns="">
            <p:pic>
              <p:nvPicPr>
                <p:cNvPr id="211" name="Ink 210">
                  <a:extLst>
                    <a:ext uri="{FF2B5EF4-FFF2-40B4-BE49-F238E27FC236}">
                      <a16:creationId xmlns:a16="http://schemas.microsoft.com/office/drawing/2014/main" id="{B779820B-B1EF-798B-17AC-80FAF13EFF2E}"/>
                    </a:ext>
                  </a:extLst>
                </p:cNvPr>
                <p:cNvPicPr/>
                <p:nvPr/>
              </p:nvPicPr>
              <p:blipFill>
                <a:blip r:embed="rId99"/>
                <a:stretch>
                  <a:fillRect/>
                </a:stretch>
              </p:blipFill>
              <p:spPr>
                <a:xfrm>
                  <a:off x="1286563" y="6362528"/>
                  <a:ext cx="162000" cy="42768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212" name="Ink 211">
                  <a:extLst>
                    <a:ext uri="{FF2B5EF4-FFF2-40B4-BE49-F238E27FC236}">
                      <a16:creationId xmlns:a16="http://schemas.microsoft.com/office/drawing/2014/main" id="{F18FC7BA-4E61-4F70-A45E-23FEF2A8A3C2}"/>
                    </a:ext>
                  </a:extLst>
                </p14:cNvPr>
                <p14:cNvContentPartPr/>
                <p14:nvPr/>
              </p14:nvContentPartPr>
              <p14:xfrm>
                <a:off x="1538923" y="6471248"/>
                <a:ext cx="9360" cy="188280"/>
              </p14:xfrm>
            </p:contentPart>
          </mc:Choice>
          <mc:Fallback xmlns="">
            <p:pic>
              <p:nvPicPr>
                <p:cNvPr id="212" name="Ink 211">
                  <a:extLst>
                    <a:ext uri="{FF2B5EF4-FFF2-40B4-BE49-F238E27FC236}">
                      <a16:creationId xmlns:a16="http://schemas.microsoft.com/office/drawing/2014/main" id="{F18FC7BA-4E61-4F70-A45E-23FEF2A8A3C2}"/>
                    </a:ext>
                  </a:extLst>
                </p:cNvPr>
                <p:cNvPicPr/>
                <p:nvPr/>
              </p:nvPicPr>
              <p:blipFill>
                <a:blip r:embed="rId101"/>
                <a:stretch>
                  <a:fillRect/>
                </a:stretch>
              </p:blipFill>
              <p:spPr>
                <a:xfrm>
                  <a:off x="1529923" y="6462248"/>
                  <a:ext cx="27000" cy="20592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213" name="Ink 212">
                  <a:extLst>
                    <a:ext uri="{FF2B5EF4-FFF2-40B4-BE49-F238E27FC236}">
                      <a16:creationId xmlns:a16="http://schemas.microsoft.com/office/drawing/2014/main" id="{0FDD12F0-4303-6F78-CC8E-73D39D78C0B8}"/>
                    </a:ext>
                  </a:extLst>
                </p14:cNvPr>
                <p14:cNvContentPartPr/>
                <p14:nvPr/>
              </p14:nvContentPartPr>
              <p14:xfrm>
                <a:off x="1418683" y="6487088"/>
                <a:ext cx="551160" cy="195120"/>
              </p14:xfrm>
            </p:contentPart>
          </mc:Choice>
          <mc:Fallback xmlns="">
            <p:pic>
              <p:nvPicPr>
                <p:cNvPr id="213" name="Ink 212">
                  <a:extLst>
                    <a:ext uri="{FF2B5EF4-FFF2-40B4-BE49-F238E27FC236}">
                      <a16:creationId xmlns:a16="http://schemas.microsoft.com/office/drawing/2014/main" id="{0FDD12F0-4303-6F78-CC8E-73D39D78C0B8}"/>
                    </a:ext>
                  </a:extLst>
                </p:cNvPr>
                <p:cNvPicPr/>
                <p:nvPr/>
              </p:nvPicPr>
              <p:blipFill>
                <a:blip r:embed="rId103"/>
                <a:stretch>
                  <a:fillRect/>
                </a:stretch>
              </p:blipFill>
              <p:spPr>
                <a:xfrm>
                  <a:off x="1409683" y="6478088"/>
                  <a:ext cx="56880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214" name="Ink 213">
                  <a:extLst>
                    <a:ext uri="{FF2B5EF4-FFF2-40B4-BE49-F238E27FC236}">
                      <a16:creationId xmlns:a16="http://schemas.microsoft.com/office/drawing/2014/main" id="{E5B8400C-37BF-7761-91FA-B28180747542}"/>
                    </a:ext>
                  </a:extLst>
                </p14:cNvPr>
                <p14:cNvContentPartPr/>
                <p14:nvPr/>
              </p14:nvContentPartPr>
              <p14:xfrm>
                <a:off x="1790923" y="6506168"/>
                <a:ext cx="51480" cy="25920"/>
              </p14:xfrm>
            </p:contentPart>
          </mc:Choice>
          <mc:Fallback xmlns="">
            <p:pic>
              <p:nvPicPr>
                <p:cNvPr id="214" name="Ink 213">
                  <a:extLst>
                    <a:ext uri="{FF2B5EF4-FFF2-40B4-BE49-F238E27FC236}">
                      <a16:creationId xmlns:a16="http://schemas.microsoft.com/office/drawing/2014/main" id="{E5B8400C-37BF-7761-91FA-B28180747542}"/>
                    </a:ext>
                  </a:extLst>
                </p:cNvPr>
                <p:cNvPicPr/>
                <p:nvPr/>
              </p:nvPicPr>
              <p:blipFill>
                <a:blip r:embed="rId105"/>
                <a:stretch>
                  <a:fillRect/>
                </a:stretch>
              </p:blipFill>
              <p:spPr>
                <a:xfrm>
                  <a:off x="1781923" y="6497168"/>
                  <a:ext cx="6912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215" name="Ink 214">
                  <a:extLst>
                    <a:ext uri="{FF2B5EF4-FFF2-40B4-BE49-F238E27FC236}">
                      <a16:creationId xmlns:a16="http://schemas.microsoft.com/office/drawing/2014/main" id="{2D5B6D50-BFD2-8709-C659-0B1D06226BC6}"/>
                    </a:ext>
                  </a:extLst>
                </p14:cNvPr>
                <p14:cNvContentPartPr/>
                <p14:nvPr/>
              </p14:nvContentPartPr>
              <p14:xfrm>
                <a:off x="2145523" y="6607328"/>
                <a:ext cx="235440" cy="78120"/>
              </p14:xfrm>
            </p:contentPart>
          </mc:Choice>
          <mc:Fallback xmlns="">
            <p:pic>
              <p:nvPicPr>
                <p:cNvPr id="215" name="Ink 214">
                  <a:extLst>
                    <a:ext uri="{FF2B5EF4-FFF2-40B4-BE49-F238E27FC236}">
                      <a16:creationId xmlns:a16="http://schemas.microsoft.com/office/drawing/2014/main" id="{2D5B6D50-BFD2-8709-C659-0B1D06226BC6}"/>
                    </a:ext>
                  </a:extLst>
                </p:cNvPr>
                <p:cNvPicPr/>
                <p:nvPr/>
              </p:nvPicPr>
              <p:blipFill>
                <a:blip r:embed="rId107"/>
                <a:stretch>
                  <a:fillRect/>
                </a:stretch>
              </p:blipFill>
              <p:spPr>
                <a:xfrm>
                  <a:off x="2136523" y="6598328"/>
                  <a:ext cx="253080" cy="9576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216" name="Ink 215">
                  <a:extLst>
                    <a:ext uri="{FF2B5EF4-FFF2-40B4-BE49-F238E27FC236}">
                      <a16:creationId xmlns:a16="http://schemas.microsoft.com/office/drawing/2014/main" id="{AA47022B-41C9-B710-6045-C17C6714CB4C}"/>
                    </a:ext>
                  </a:extLst>
                </p14:cNvPr>
                <p14:cNvContentPartPr/>
                <p14:nvPr/>
              </p14:nvContentPartPr>
              <p14:xfrm>
                <a:off x="2203483" y="6452528"/>
                <a:ext cx="19440" cy="17280"/>
              </p14:xfrm>
            </p:contentPart>
          </mc:Choice>
          <mc:Fallback xmlns="">
            <p:pic>
              <p:nvPicPr>
                <p:cNvPr id="216" name="Ink 215">
                  <a:extLst>
                    <a:ext uri="{FF2B5EF4-FFF2-40B4-BE49-F238E27FC236}">
                      <a16:creationId xmlns:a16="http://schemas.microsoft.com/office/drawing/2014/main" id="{AA47022B-41C9-B710-6045-C17C6714CB4C}"/>
                    </a:ext>
                  </a:extLst>
                </p:cNvPr>
                <p:cNvPicPr/>
                <p:nvPr/>
              </p:nvPicPr>
              <p:blipFill>
                <a:blip r:embed="rId109"/>
                <a:stretch>
                  <a:fillRect/>
                </a:stretch>
              </p:blipFill>
              <p:spPr>
                <a:xfrm>
                  <a:off x="2194483" y="6443528"/>
                  <a:ext cx="37080"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217" name="Ink 216">
                  <a:extLst>
                    <a:ext uri="{FF2B5EF4-FFF2-40B4-BE49-F238E27FC236}">
                      <a16:creationId xmlns:a16="http://schemas.microsoft.com/office/drawing/2014/main" id="{6B507316-928C-8E7E-3F49-788753A74C92}"/>
                    </a:ext>
                  </a:extLst>
                </p14:cNvPr>
                <p14:cNvContentPartPr/>
                <p14:nvPr/>
              </p14:nvContentPartPr>
              <p14:xfrm>
                <a:off x="2747803" y="6540008"/>
                <a:ext cx="837360" cy="441360"/>
              </p14:xfrm>
            </p:contentPart>
          </mc:Choice>
          <mc:Fallback xmlns="">
            <p:pic>
              <p:nvPicPr>
                <p:cNvPr id="217" name="Ink 216">
                  <a:extLst>
                    <a:ext uri="{FF2B5EF4-FFF2-40B4-BE49-F238E27FC236}">
                      <a16:creationId xmlns:a16="http://schemas.microsoft.com/office/drawing/2014/main" id="{6B507316-928C-8E7E-3F49-788753A74C92}"/>
                    </a:ext>
                  </a:extLst>
                </p:cNvPr>
                <p:cNvPicPr/>
                <p:nvPr/>
              </p:nvPicPr>
              <p:blipFill>
                <a:blip r:embed="rId111"/>
                <a:stretch>
                  <a:fillRect/>
                </a:stretch>
              </p:blipFill>
              <p:spPr>
                <a:xfrm>
                  <a:off x="2738803" y="6531008"/>
                  <a:ext cx="855000" cy="45900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218" name="Ink 217">
                  <a:extLst>
                    <a:ext uri="{FF2B5EF4-FFF2-40B4-BE49-F238E27FC236}">
                      <a16:creationId xmlns:a16="http://schemas.microsoft.com/office/drawing/2014/main" id="{4806A594-8D58-257E-4A9B-1C5726F24B47}"/>
                    </a:ext>
                  </a:extLst>
                </p14:cNvPr>
                <p14:cNvContentPartPr/>
                <p14:nvPr/>
              </p14:nvContentPartPr>
              <p14:xfrm>
                <a:off x="3431803" y="6576079"/>
                <a:ext cx="13680" cy="98280"/>
              </p14:xfrm>
            </p:contentPart>
          </mc:Choice>
          <mc:Fallback xmlns="">
            <p:pic>
              <p:nvPicPr>
                <p:cNvPr id="218" name="Ink 217">
                  <a:extLst>
                    <a:ext uri="{FF2B5EF4-FFF2-40B4-BE49-F238E27FC236}">
                      <a16:creationId xmlns:a16="http://schemas.microsoft.com/office/drawing/2014/main" id="{4806A594-8D58-257E-4A9B-1C5726F24B47}"/>
                    </a:ext>
                  </a:extLst>
                </p:cNvPr>
                <p:cNvPicPr/>
                <p:nvPr/>
              </p:nvPicPr>
              <p:blipFill>
                <a:blip r:embed="rId113"/>
                <a:stretch>
                  <a:fillRect/>
                </a:stretch>
              </p:blipFill>
              <p:spPr>
                <a:xfrm>
                  <a:off x="3422803" y="6567079"/>
                  <a:ext cx="31320" cy="11592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219" name="Ink 218">
                  <a:extLst>
                    <a:ext uri="{FF2B5EF4-FFF2-40B4-BE49-F238E27FC236}">
                      <a16:creationId xmlns:a16="http://schemas.microsoft.com/office/drawing/2014/main" id="{A945D61F-A4D2-E145-51A1-58E08A8EBC4A}"/>
                    </a:ext>
                  </a:extLst>
                </p14:cNvPr>
                <p14:cNvContentPartPr/>
                <p14:nvPr/>
              </p14:nvContentPartPr>
              <p14:xfrm>
                <a:off x="3040483" y="6604159"/>
                <a:ext cx="143640" cy="30240"/>
              </p14:xfrm>
            </p:contentPart>
          </mc:Choice>
          <mc:Fallback xmlns="">
            <p:pic>
              <p:nvPicPr>
                <p:cNvPr id="219" name="Ink 218">
                  <a:extLst>
                    <a:ext uri="{FF2B5EF4-FFF2-40B4-BE49-F238E27FC236}">
                      <a16:creationId xmlns:a16="http://schemas.microsoft.com/office/drawing/2014/main" id="{A945D61F-A4D2-E145-51A1-58E08A8EBC4A}"/>
                    </a:ext>
                  </a:extLst>
                </p:cNvPr>
                <p:cNvPicPr/>
                <p:nvPr/>
              </p:nvPicPr>
              <p:blipFill>
                <a:blip r:embed="rId115"/>
                <a:stretch>
                  <a:fillRect/>
                </a:stretch>
              </p:blipFill>
              <p:spPr>
                <a:xfrm>
                  <a:off x="3031483" y="6595159"/>
                  <a:ext cx="161280" cy="4788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221" name="Ink 220">
                  <a:extLst>
                    <a:ext uri="{FF2B5EF4-FFF2-40B4-BE49-F238E27FC236}">
                      <a16:creationId xmlns:a16="http://schemas.microsoft.com/office/drawing/2014/main" id="{49363D3B-B439-0F95-1DBF-E1AF00785DB7}"/>
                    </a:ext>
                  </a:extLst>
                </p14:cNvPr>
                <p14:cNvContentPartPr/>
                <p14:nvPr/>
              </p14:nvContentPartPr>
              <p14:xfrm>
                <a:off x="4126963" y="6571759"/>
                <a:ext cx="354960" cy="173160"/>
              </p14:xfrm>
            </p:contentPart>
          </mc:Choice>
          <mc:Fallback xmlns="">
            <p:pic>
              <p:nvPicPr>
                <p:cNvPr id="221" name="Ink 220">
                  <a:extLst>
                    <a:ext uri="{FF2B5EF4-FFF2-40B4-BE49-F238E27FC236}">
                      <a16:creationId xmlns:a16="http://schemas.microsoft.com/office/drawing/2014/main" id="{49363D3B-B439-0F95-1DBF-E1AF00785DB7}"/>
                    </a:ext>
                  </a:extLst>
                </p:cNvPr>
                <p:cNvPicPr/>
                <p:nvPr/>
              </p:nvPicPr>
              <p:blipFill>
                <a:blip r:embed="rId117"/>
                <a:stretch>
                  <a:fillRect/>
                </a:stretch>
              </p:blipFill>
              <p:spPr>
                <a:xfrm>
                  <a:off x="4117963" y="6562740"/>
                  <a:ext cx="372600" cy="190837"/>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222" name="Ink 221">
                  <a:extLst>
                    <a:ext uri="{FF2B5EF4-FFF2-40B4-BE49-F238E27FC236}">
                      <a16:creationId xmlns:a16="http://schemas.microsoft.com/office/drawing/2014/main" id="{E2A9EE61-A238-6E55-F128-B6322CC0707D}"/>
                    </a:ext>
                  </a:extLst>
                </p14:cNvPr>
                <p14:cNvContentPartPr/>
                <p14:nvPr/>
              </p14:nvContentPartPr>
              <p14:xfrm>
                <a:off x="4485163" y="6645919"/>
                <a:ext cx="84600" cy="10440"/>
              </p14:xfrm>
            </p:contentPart>
          </mc:Choice>
          <mc:Fallback xmlns="">
            <p:pic>
              <p:nvPicPr>
                <p:cNvPr id="222" name="Ink 221">
                  <a:extLst>
                    <a:ext uri="{FF2B5EF4-FFF2-40B4-BE49-F238E27FC236}">
                      <a16:creationId xmlns:a16="http://schemas.microsoft.com/office/drawing/2014/main" id="{E2A9EE61-A238-6E55-F128-B6322CC0707D}"/>
                    </a:ext>
                  </a:extLst>
                </p:cNvPr>
                <p:cNvPicPr/>
                <p:nvPr/>
              </p:nvPicPr>
              <p:blipFill>
                <a:blip r:embed="rId119"/>
                <a:stretch>
                  <a:fillRect/>
                </a:stretch>
              </p:blipFill>
              <p:spPr>
                <a:xfrm>
                  <a:off x="4476201" y="6636919"/>
                  <a:ext cx="102165"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223" name="Ink 222">
                  <a:extLst>
                    <a:ext uri="{FF2B5EF4-FFF2-40B4-BE49-F238E27FC236}">
                      <a16:creationId xmlns:a16="http://schemas.microsoft.com/office/drawing/2014/main" id="{643975AF-A164-581F-8668-1F40F3188BBF}"/>
                    </a:ext>
                  </a:extLst>
                </p14:cNvPr>
                <p14:cNvContentPartPr/>
                <p14:nvPr/>
              </p14:nvContentPartPr>
              <p14:xfrm>
                <a:off x="4842643" y="6541159"/>
                <a:ext cx="480960" cy="218880"/>
              </p14:xfrm>
            </p:contentPart>
          </mc:Choice>
          <mc:Fallback xmlns="">
            <p:pic>
              <p:nvPicPr>
                <p:cNvPr id="223" name="Ink 222">
                  <a:extLst>
                    <a:ext uri="{FF2B5EF4-FFF2-40B4-BE49-F238E27FC236}">
                      <a16:creationId xmlns:a16="http://schemas.microsoft.com/office/drawing/2014/main" id="{643975AF-A164-581F-8668-1F40F3188BBF}"/>
                    </a:ext>
                  </a:extLst>
                </p:cNvPr>
                <p:cNvPicPr/>
                <p:nvPr/>
              </p:nvPicPr>
              <p:blipFill>
                <a:blip r:embed="rId121"/>
                <a:stretch>
                  <a:fillRect/>
                </a:stretch>
              </p:blipFill>
              <p:spPr>
                <a:xfrm>
                  <a:off x="4833643" y="6532159"/>
                  <a:ext cx="498600" cy="23652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224" name="Ink 223">
                  <a:extLst>
                    <a:ext uri="{FF2B5EF4-FFF2-40B4-BE49-F238E27FC236}">
                      <a16:creationId xmlns:a16="http://schemas.microsoft.com/office/drawing/2014/main" id="{96E2BFCF-F690-5610-96BE-863B3167D18D}"/>
                    </a:ext>
                  </a:extLst>
                </p14:cNvPr>
                <p14:cNvContentPartPr/>
                <p14:nvPr/>
              </p14:nvContentPartPr>
              <p14:xfrm>
                <a:off x="4890883" y="6585439"/>
                <a:ext cx="181440" cy="46440"/>
              </p14:xfrm>
            </p:contentPart>
          </mc:Choice>
          <mc:Fallback xmlns="">
            <p:pic>
              <p:nvPicPr>
                <p:cNvPr id="224" name="Ink 223">
                  <a:extLst>
                    <a:ext uri="{FF2B5EF4-FFF2-40B4-BE49-F238E27FC236}">
                      <a16:creationId xmlns:a16="http://schemas.microsoft.com/office/drawing/2014/main" id="{96E2BFCF-F690-5610-96BE-863B3167D18D}"/>
                    </a:ext>
                  </a:extLst>
                </p:cNvPr>
                <p:cNvPicPr/>
                <p:nvPr/>
              </p:nvPicPr>
              <p:blipFill>
                <a:blip r:embed="rId123"/>
                <a:stretch>
                  <a:fillRect/>
                </a:stretch>
              </p:blipFill>
              <p:spPr>
                <a:xfrm>
                  <a:off x="4881883" y="6576439"/>
                  <a:ext cx="199080" cy="6408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225" name="Ink 224">
                  <a:extLst>
                    <a:ext uri="{FF2B5EF4-FFF2-40B4-BE49-F238E27FC236}">
                      <a16:creationId xmlns:a16="http://schemas.microsoft.com/office/drawing/2014/main" id="{37B4AFE9-B52A-F256-6F60-49C23EE254F1}"/>
                    </a:ext>
                  </a:extLst>
                </p14:cNvPr>
                <p14:cNvContentPartPr/>
                <p14:nvPr/>
              </p14:nvContentPartPr>
              <p14:xfrm>
                <a:off x="5966563" y="6620359"/>
                <a:ext cx="1113480" cy="295560"/>
              </p14:xfrm>
            </p:contentPart>
          </mc:Choice>
          <mc:Fallback xmlns="">
            <p:pic>
              <p:nvPicPr>
                <p:cNvPr id="225" name="Ink 224">
                  <a:extLst>
                    <a:ext uri="{FF2B5EF4-FFF2-40B4-BE49-F238E27FC236}">
                      <a16:creationId xmlns:a16="http://schemas.microsoft.com/office/drawing/2014/main" id="{37B4AFE9-B52A-F256-6F60-49C23EE254F1}"/>
                    </a:ext>
                  </a:extLst>
                </p:cNvPr>
                <p:cNvPicPr/>
                <p:nvPr/>
              </p:nvPicPr>
              <p:blipFill>
                <a:blip r:embed="rId125"/>
                <a:stretch>
                  <a:fillRect/>
                </a:stretch>
              </p:blipFill>
              <p:spPr>
                <a:xfrm>
                  <a:off x="5957563" y="6611359"/>
                  <a:ext cx="1131120" cy="31320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226" name="Ink 225">
                  <a:extLst>
                    <a:ext uri="{FF2B5EF4-FFF2-40B4-BE49-F238E27FC236}">
                      <a16:creationId xmlns:a16="http://schemas.microsoft.com/office/drawing/2014/main" id="{A64744E1-1B47-05AA-F541-60AF9E0D9516}"/>
                    </a:ext>
                  </a:extLst>
                </p14:cNvPr>
                <p14:cNvContentPartPr/>
                <p14:nvPr/>
              </p14:nvContentPartPr>
              <p14:xfrm>
                <a:off x="7289203" y="6555559"/>
                <a:ext cx="839160" cy="161280"/>
              </p14:xfrm>
            </p:contentPart>
          </mc:Choice>
          <mc:Fallback xmlns="">
            <p:pic>
              <p:nvPicPr>
                <p:cNvPr id="226" name="Ink 225">
                  <a:extLst>
                    <a:ext uri="{FF2B5EF4-FFF2-40B4-BE49-F238E27FC236}">
                      <a16:creationId xmlns:a16="http://schemas.microsoft.com/office/drawing/2014/main" id="{A64744E1-1B47-05AA-F541-60AF9E0D9516}"/>
                    </a:ext>
                  </a:extLst>
                </p:cNvPr>
                <p:cNvPicPr/>
                <p:nvPr/>
              </p:nvPicPr>
              <p:blipFill>
                <a:blip r:embed="rId127"/>
                <a:stretch>
                  <a:fillRect/>
                </a:stretch>
              </p:blipFill>
              <p:spPr>
                <a:xfrm>
                  <a:off x="7280207" y="6546539"/>
                  <a:ext cx="856792" cy="178959"/>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230" name="Ink 229">
                  <a:extLst>
                    <a:ext uri="{FF2B5EF4-FFF2-40B4-BE49-F238E27FC236}">
                      <a16:creationId xmlns:a16="http://schemas.microsoft.com/office/drawing/2014/main" id="{CDA41822-D9A5-941C-A8BC-25E75623DDE0}"/>
                    </a:ext>
                  </a:extLst>
                </p14:cNvPr>
                <p14:cNvContentPartPr/>
                <p14:nvPr/>
              </p14:nvContentPartPr>
              <p14:xfrm>
                <a:off x="8221243" y="6527119"/>
                <a:ext cx="236160" cy="356400"/>
              </p14:xfrm>
            </p:contentPart>
          </mc:Choice>
          <mc:Fallback xmlns="">
            <p:pic>
              <p:nvPicPr>
                <p:cNvPr id="230" name="Ink 229">
                  <a:extLst>
                    <a:ext uri="{FF2B5EF4-FFF2-40B4-BE49-F238E27FC236}">
                      <a16:creationId xmlns:a16="http://schemas.microsoft.com/office/drawing/2014/main" id="{CDA41822-D9A5-941C-A8BC-25E75623DDE0}"/>
                    </a:ext>
                  </a:extLst>
                </p:cNvPr>
                <p:cNvPicPr/>
                <p:nvPr/>
              </p:nvPicPr>
              <p:blipFill>
                <a:blip r:embed="rId129"/>
                <a:stretch>
                  <a:fillRect/>
                </a:stretch>
              </p:blipFill>
              <p:spPr>
                <a:xfrm>
                  <a:off x="8212243" y="6518119"/>
                  <a:ext cx="253800" cy="37404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231" name="Ink 230">
                  <a:extLst>
                    <a:ext uri="{FF2B5EF4-FFF2-40B4-BE49-F238E27FC236}">
                      <a16:creationId xmlns:a16="http://schemas.microsoft.com/office/drawing/2014/main" id="{CA55A462-823C-0594-43CC-74A43A9CD82A}"/>
                    </a:ext>
                  </a:extLst>
                </p14:cNvPr>
                <p14:cNvContentPartPr/>
                <p14:nvPr/>
              </p14:nvContentPartPr>
              <p14:xfrm>
                <a:off x="8746843" y="6566359"/>
                <a:ext cx="399600" cy="164520"/>
              </p14:xfrm>
            </p:contentPart>
          </mc:Choice>
          <mc:Fallback xmlns="">
            <p:pic>
              <p:nvPicPr>
                <p:cNvPr id="231" name="Ink 230">
                  <a:extLst>
                    <a:ext uri="{FF2B5EF4-FFF2-40B4-BE49-F238E27FC236}">
                      <a16:creationId xmlns:a16="http://schemas.microsoft.com/office/drawing/2014/main" id="{CA55A462-823C-0594-43CC-74A43A9CD82A}"/>
                    </a:ext>
                  </a:extLst>
                </p:cNvPr>
                <p:cNvPicPr/>
                <p:nvPr/>
              </p:nvPicPr>
              <p:blipFill>
                <a:blip r:embed="rId131"/>
                <a:stretch>
                  <a:fillRect/>
                </a:stretch>
              </p:blipFill>
              <p:spPr>
                <a:xfrm>
                  <a:off x="8737843" y="6557339"/>
                  <a:ext cx="417240" cy="182199"/>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232" name="Ink 231">
                  <a:extLst>
                    <a:ext uri="{FF2B5EF4-FFF2-40B4-BE49-F238E27FC236}">
                      <a16:creationId xmlns:a16="http://schemas.microsoft.com/office/drawing/2014/main" id="{8427E72A-9CB6-A226-05CE-8C4F15D90EF2}"/>
                    </a:ext>
                  </a:extLst>
                </p14:cNvPr>
                <p14:cNvContentPartPr/>
                <p14:nvPr/>
              </p14:nvContentPartPr>
              <p14:xfrm>
                <a:off x="9327883" y="6569959"/>
                <a:ext cx="145080" cy="125280"/>
              </p14:xfrm>
            </p:contentPart>
          </mc:Choice>
          <mc:Fallback xmlns="">
            <p:pic>
              <p:nvPicPr>
                <p:cNvPr id="232" name="Ink 231">
                  <a:extLst>
                    <a:ext uri="{FF2B5EF4-FFF2-40B4-BE49-F238E27FC236}">
                      <a16:creationId xmlns:a16="http://schemas.microsoft.com/office/drawing/2014/main" id="{8427E72A-9CB6-A226-05CE-8C4F15D90EF2}"/>
                    </a:ext>
                  </a:extLst>
                </p:cNvPr>
                <p:cNvPicPr/>
                <p:nvPr/>
              </p:nvPicPr>
              <p:blipFill>
                <a:blip r:embed="rId133"/>
                <a:stretch>
                  <a:fillRect/>
                </a:stretch>
              </p:blipFill>
              <p:spPr>
                <a:xfrm>
                  <a:off x="9318883" y="6560933"/>
                  <a:ext cx="162720" cy="142971"/>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233" name="Ink 232">
                  <a:extLst>
                    <a:ext uri="{FF2B5EF4-FFF2-40B4-BE49-F238E27FC236}">
                      <a16:creationId xmlns:a16="http://schemas.microsoft.com/office/drawing/2014/main" id="{E83B3DEB-22D5-F43F-1566-09AA029D2BEB}"/>
                    </a:ext>
                  </a:extLst>
                </p14:cNvPr>
                <p14:cNvContentPartPr/>
                <p14:nvPr/>
              </p14:nvContentPartPr>
              <p14:xfrm>
                <a:off x="9496003" y="6556639"/>
                <a:ext cx="560160" cy="166680"/>
              </p14:xfrm>
            </p:contentPart>
          </mc:Choice>
          <mc:Fallback xmlns="">
            <p:pic>
              <p:nvPicPr>
                <p:cNvPr id="233" name="Ink 232">
                  <a:extLst>
                    <a:ext uri="{FF2B5EF4-FFF2-40B4-BE49-F238E27FC236}">
                      <a16:creationId xmlns:a16="http://schemas.microsoft.com/office/drawing/2014/main" id="{E83B3DEB-22D5-F43F-1566-09AA029D2BEB}"/>
                    </a:ext>
                  </a:extLst>
                </p:cNvPr>
                <p:cNvPicPr/>
                <p:nvPr/>
              </p:nvPicPr>
              <p:blipFill>
                <a:blip r:embed="rId135"/>
                <a:stretch>
                  <a:fillRect/>
                </a:stretch>
              </p:blipFill>
              <p:spPr>
                <a:xfrm>
                  <a:off x="9487009" y="6547639"/>
                  <a:ext cx="577789" cy="18432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234" name="Ink 233">
                  <a:extLst>
                    <a:ext uri="{FF2B5EF4-FFF2-40B4-BE49-F238E27FC236}">
                      <a16:creationId xmlns:a16="http://schemas.microsoft.com/office/drawing/2014/main" id="{2105E4DB-41C7-EBC6-9CEF-CBBE462758B0}"/>
                    </a:ext>
                  </a:extLst>
                </p14:cNvPr>
                <p14:cNvContentPartPr/>
                <p14:nvPr/>
              </p14:nvContentPartPr>
              <p14:xfrm>
                <a:off x="10337683" y="6498679"/>
                <a:ext cx="281880" cy="231480"/>
              </p14:xfrm>
            </p:contentPart>
          </mc:Choice>
          <mc:Fallback xmlns="">
            <p:pic>
              <p:nvPicPr>
                <p:cNvPr id="234" name="Ink 233">
                  <a:extLst>
                    <a:ext uri="{FF2B5EF4-FFF2-40B4-BE49-F238E27FC236}">
                      <a16:creationId xmlns:a16="http://schemas.microsoft.com/office/drawing/2014/main" id="{2105E4DB-41C7-EBC6-9CEF-CBBE462758B0}"/>
                    </a:ext>
                  </a:extLst>
                </p:cNvPr>
                <p:cNvPicPr/>
                <p:nvPr/>
              </p:nvPicPr>
              <p:blipFill>
                <a:blip r:embed="rId137"/>
                <a:stretch>
                  <a:fillRect/>
                </a:stretch>
              </p:blipFill>
              <p:spPr>
                <a:xfrm>
                  <a:off x="10328683" y="6489679"/>
                  <a:ext cx="299520" cy="24912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235" name="Ink 234">
                  <a:extLst>
                    <a:ext uri="{FF2B5EF4-FFF2-40B4-BE49-F238E27FC236}">
                      <a16:creationId xmlns:a16="http://schemas.microsoft.com/office/drawing/2014/main" id="{31CC6C11-1770-2E7E-81D0-85698EEA287C}"/>
                    </a:ext>
                  </a:extLst>
                </p14:cNvPr>
                <p14:cNvContentPartPr/>
                <p14:nvPr/>
              </p14:nvContentPartPr>
              <p14:xfrm>
                <a:off x="10591843" y="6608479"/>
                <a:ext cx="103680" cy="11520"/>
              </p14:xfrm>
            </p:contentPart>
          </mc:Choice>
          <mc:Fallback xmlns="">
            <p:pic>
              <p:nvPicPr>
                <p:cNvPr id="235" name="Ink 234">
                  <a:extLst>
                    <a:ext uri="{FF2B5EF4-FFF2-40B4-BE49-F238E27FC236}">
                      <a16:creationId xmlns:a16="http://schemas.microsoft.com/office/drawing/2014/main" id="{31CC6C11-1770-2E7E-81D0-85698EEA287C}"/>
                    </a:ext>
                  </a:extLst>
                </p:cNvPr>
                <p:cNvPicPr/>
                <p:nvPr/>
              </p:nvPicPr>
              <p:blipFill>
                <a:blip r:embed="rId139"/>
                <a:stretch>
                  <a:fillRect/>
                </a:stretch>
              </p:blipFill>
              <p:spPr>
                <a:xfrm>
                  <a:off x="10582843" y="6599189"/>
                  <a:ext cx="121320" cy="29729"/>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236" name="Ink 235">
                  <a:extLst>
                    <a:ext uri="{FF2B5EF4-FFF2-40B4-BE49-F238E27FC236}">
                      <a16:creationId xmlns:a16="http://schemas.microsoft.com/office/drawing/2014/main" id="{0C56C313-2E6C-DC67-5A38-35044E0735FB}"/>
                    </a:ext>
                  </a:extLst>
                </p14:cNvPr>
                <p14:cNvContentPartPr/>
                <p14:nvPr/>
              </p14:nvContentPartPr>
              <p14:xfrm>
                <a:off x="10928443" y="6446119"/>
                <a:ext cx="603360" cy="362880"/>
              </p14:xfrm>
            </p:contentPart>
          </mc:Choice>
          <mc:Fallback xmlns="">
            <p:pic>
              <p:nvPicPr>
                <p:cNvPr id="236" name="Ink 235">
                  <a:extLst>
                    <a:ext uri="{FF2B5EF4-FFF2-40B4-BE49-F238E27FC236}">
                      <a16:creationId xmlns:a16="http://schemas.microsoft.com/office/drawing/2014/main" id="{0C56C313-2E6C-DC67-5A38-35044E0735FB}"/>
                    </a:ext>
                  </a:extLst>
                </p:cNvPr>
                <p:cNvPicPr/>
                <p:nvPr/>
              </p:nvPicPr>
              <p:blipFill>
                <a:blip r:embed="rId141"/>
                <a:stretch>
                  <a:fillRect/>
                </a:stretch>
              </p:blipFill>
              <p:spPr>
                <a:xfrm>
                  <a:off x="10919443" y="6437119"/>
                  <a:ext cx="621000" cy="38052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237" name="Ink 236">
                  <a:extLst>
                    <a:ext uri="{FF2B5EF4-FFF2-40B4-BE49-F238E27FC236}">
                      <a16:creationId xmlns:a16="http://schemas.microsoft.com/office/drawing/2014/main" id="{DCF2AB36-2077-4D75-3EB7-67D26D6BD4A1}"/>
                    </a:ext>
                  </a:extLst>
                </p14:cNvPr>
                <p14:cNvContentPartPr/>
                <p14:nvPr/>
              </p14:nvContentPartPr>
              <p14:xfrm>
                <a:off x="11566003" y="6442159"/>
                <a:ext cx="70200" cy="261000"/>
              </p14:xfrm>
            </p:contentPart>
          </mc:Choice>
          <mc:Fallback xmlns="">
            <p:pic>
              <p:nvPicPr>
                <p:cNvPr id="237" name="Ink 236">
                  <a:extLst>
                    <a:ext uri="{FF2B5EF4-FFF2-40B4-BE49-F238E27FC236}">
                      <a16:creationId xmlns:a16="http://schemas.microsoft.com/office/drawing/2014/main" id="{DCF2AB36-2077-4D75-3EB7-67D26D6BD4A1}"/>
                    </a:ext>
                  </a:extLst>
                </p:cNvPr>
                <p:cNvPicPr/>
                <p:nvPr/>
              </p:nvPicPr>
              <p:blipFill>
                <a:blip r:embed="rId143"/>
                <a:stretch>
                  <a:fillRect/>
                </a:stretch>
              </p:blipFill>
              <p:spPr>
                <a:xfrm>
                  <a:off x="11557003" y="6433147"/>
                  <a:ext cx="87840" cy="278664"/>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238" name="Ink 237">
                  <a:extLst>
                    <a:ext uri="{FF2B5EF4-FFF2-40B4-BE49-F238E27FC236}">
                      <a16:creationId xmlns:a16="http://schemas.microsoft.com/office/drawing/2014/main" id="{0C642CE6-4FB4-257C-1A22-580194FDC750}"/>
                    </a:ext>
                  </a:extLst>
                </p14:cNvPr>
                <p14:cNvContentPartPr/>
                <p14:nvPr/>
              </p14:nvContentPartPr>
              <p14:xfrm>
                <a:off x="11731243" y="6652759"/>
                <a:ext cx="30600" cy="20880"/>
              </p14:xfrm>
            </p:contentPart>
          </mc:Choice>
          <mc:Fallback xmlns="">
            <p:pic>
              <p:nvPicPr>
                <p:cNvPr id="238" name="Ink 237">
                  <a:extLst>
                    <a:ext uri="{FF2B5EF4-FFF2-40B4-BE49-F238E27FC236}">
                      <a16:creationId xmlns:a16="http://schemas.microsoft.com/office/drawing/2014/main" id="{0C642CE6-4FB4-257C-1A22-580194FDC750}"/>
                    </a:ext>
                  </a:extLst>
                </p:cNvPr>
                <p:cNvPicPr/>
                <p:nvPr/>
              </p:nvPicPr>
              <p:blipFill>
                <a:blip r:embed="rId145"/>
                <a:stretch>
                  <a:fillRect/>
                </a:stretch>
              </p:blipFill>
              <p:spPr>
                <a:xfrm>
                  <a:off x="11722348" y="6643759"/>
                  <a:ext cx="48035" cy="3852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245" name="Ink 244">
                  <a:extLst>
                    <a:ext uri="{FF2B5EF4-FFF2-40B4-BE49-F238E27FC236}">
                      <a16:creationId xmlns:a16="http://schemas.microsoft.com/office/drawing/2014/main" id="{A1D47C54-6E79-E63F-E2B0-BBD9261A1E22}"/>
                    </a:ext>
                  </a:extLst>
                </p14:cNvPr>
                <p14:cNvContentPartPr/>
                <p14:nvPr/>
              </p14:nvContentPartPr>
              <p14:xfrm>
                <a:off x="4853083" y="4174159"/>
                <a:ext cx="4782600" cy="327600"/>
              </p14:xfrm>
            </p:contentPart>
          </mc:Choice>
          <mc:Fallback xmlns="">
            <p:pic>
              <p:nvPicPr>
                <p:cNvPr id="245" name="Ink 244">
                  <a:extLst>
                    <a:ext uri="{FF2B5EF4-FFF2-40B4-BE49-F238E27FC236}">
                      <a16:creationId xmlns:a16="http://schemas.microsoft.com/office/drawing/2014/main" id="{A1D47C54-6E79-E63F-E2B0-BBD9261A1E22}"/>
                    </a:ext>
                  </a:extLst>
                </p:cNvPr>
                <p:cNvPicPr/>
                <p:nvPr/>
              </p:nvPicPr>
              <p:blipFill>
                <a:blip r:embed="rId147"/>
                <a:stretch>
                  <a:fillRect/>
                </a:stretch>
              </p:blipFill>
              <p:spPr>
                <a:xfrm>
                  <a:off x="4844083" y="4165169"/>
                  <a:ext cx="4800240" cy="345221"/>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246" name="Ink 245">
                  <a:extLst>
                    <a:ext uri="{FF2B5EF4-FFF2-40B4-BE49-F238E27FC236}">
                      <a16:creationId xmlns:a16="http://schemas.microsoft.com/office/drawing/2014/main" id="{F27AA8DD-EDC6-CBA7-D6B6-3787269BF0CA}"/>
                    </a:ext>
                  </a:extLst>
                </p14:cNvPr>
                <p14:cNvContentPartPr/>
                <p14:nvPr/>
              </p14:nvContentPartPr>
              <p14:xfrm>
                <a:off x="9789403" y="3959599"/>
                <a:ext cx="136800" cy="579960"/>
              </p14:xfrm>
            </p:contentPart>
          </mc:Choice>
          <mc:Fallback xmlns="">
            <p:pic>
              <p:nvPicPr>
                <p:cNvPr id="246" name="Ink 245">
                  <a:extLst>
                    <a:ext uri="{FF2B5EF4-FFF2-40B4-BE49-F238E27FC236}">
                      <a16:creationId xmlns:a16="http://schemas.microsoft.com/office/drawing/2014/main" id="{F27AA8DD-EDC6-CBA7-D6B6-3787269BF0CA}"/>
                    </a:ext>
                  </a:extLst>
                </p:cNvPr>
                <p:cNvPicPr/>
                <p:nvPr/>
              </p:nvPicPr>
              <p:blipFill>
                <a:blip r:embed="rId149"/>
                <a:stretch>
                  <a:fillRect/>
                </a:stretch>
              </p:blipFill>
              <p:spPr>
                <a:xfrm>
                  <a:off x="9780403" y="3950599"/>
                  <a:ext cx="154440" cy="59760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247" name="Ink 246">
                  <a:extLst>
                    <a:ext uri="{FF2B5EF4-FFF2-40B4-BE49-F238E27FC236}">
                      <a16:creationId xmlns:a16="http://schemas.microsoft.com/office/drawing/2014/main" id="{F85960D2-AF9D-E4EB-264F-0039A94B692E}"/>
                    </a:ext>
                  </a:extLst>
                </p14:cNvPr>
                <p14:cNvContentPartPr/>
                <p14:nvPr/>
              </p14:nvContentPartPr>
              <p14:xfrm>
                <a:off x="9949963" y="3957439"/>
                <a:ext cx="511200" cy="242640"/>
              </p14:xfrm>
            </p:contentPart>
          </mc:Choice>
          <mc:Fallback xmlns="">
            <p:pic>
              <p:nvPicPr>
                <p:cNvPr id="247" name="Ink 246">
                  <a:extLst>
                    <a:ext uri="{FF2B5EF4-FFF2-40B4-BE49-F238E27FC236}">
                      <a16:creationId xmlns:a16="http://schemas.microsoft.com/office/drawing/2014/main" id="{F85960D2-AF9D-E4EB-264F-0039A94B692E}"/>
                    </a:ext>
                  </a:extLst>
                </p:cNvPr>
                <p:cNvPicPr/>
                <p:nvPr/>
              </p:nvPicPr>
              <p:blipFill>
                <a:blip r:embed="rId151"/>
                <a:stretch>
                  <a:fillRect/>
                </a:stretch>
              </p:blipFill>
              <p:spPr>
                <a:xfrm>
                  <a:off x="9940963" y="3948439"/>
                  <a:ext cx="528840" cy="26028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248" name="Ink 247">
                  <a:extLst>
                    <a:ext uri="{FF2B5EF4-FFF2-40B4-BE49-F238E27FC236}">
                      <a16:creationId xmlns:a16="http://schemas.microsoft.com/office/drawing/2014/main" id="{3A5EB50A-12F6-2A52-8E1D-23589154CC05}"/>
                    </a:ext>
                  </a:extLst>
                </p14:cNvPr>
                <p14:cNvContentPartPr/>
                <p14:nvPr/>
              </p14:nvContentPartPr>
              <p14:xfrm>
                <a:off x="10494283" y="4019719"/>
                <a:ext cx="360" cy="360"/>
              </p14:xfrm>
            </p:contentPart>
          </mc:Choice>
          <mc:Fallback xmlns="">
            <p:pic>
              <p:nvPicPr>
                <p:cNvPr id="248" name="Ink 247">
                  <a:extLst>
                    <a:ext uri="{FF2B5EF4-FFF2-40B4-BE49-F238E27FC236}">
                      <a16:creationId xmlns:a16="http://schemas.microsoft.com/office/drawing/2014/main" id="{3A5EB50A-12F6-2A52-8E1D-23589154CC05}"/>
                    </a:ext>
                  </a:extLst>
                </p:cNvPr>
                <p:cNvPicPr/>
                <p:nvPr/>
              </p:nvPicPr>
              <p:blipFill>
                <a:blip r:embed="rId153"/>
                <a:stretch>
                  <a:fillRect/>
                </a:stretch>
              </p:blipFill>
              <p:spPr>
                <a:xfrm>
                  <a:off x="10485283" y="4010719"/>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249" name="Ink 248">
                  <a:extLst>
                    <a:ext uri="{FF2B5EF4-FFF2-40B4-BE49-F238E27FC236}">
                      <a16:creationId xmlns:a16="http://schemas.microsoft.com/office/drawing/2014/main" id="{2C7D4ABA-677C-AE43-CA46-3A3BF4083032}"/>
                    </a:ext>
                  </a:extLst>
                </p14:cNvPr>
                <p14:cNvContentPartPr/>
                <p14:nvPr/>
              </p14:nvContentPartPr>
              <p14:xfrm>
                <a:off x="10560523" y="3941239"/>
                <a:ext cx="603360" cy="251640"/>
              </p14:xfrm>
            </p:contentPart>
          </mc:Choice>
          <mc:Fallback xmlns="">
            <p:pic>
              <p:nvPicPr>
                <p:cNvPr id="249" name="Ink 248">
                  <a:extLst>
                    <a:ext uri="{FF2B5EF4-FFF2-40B4-BE49-F238E27FC236}">
                      <a16:creationId xmlns:a16="http://schemas.microsoft.com/office/drawing/2014/main" id="{2C7D4ABA-677C-AE43-CA46-3A3BF4083032}"/>
                    </a:ext>
                  </a:extLst>
                </p:cNvPr>
                <p:cNvPicPr/>
                <p:nvPr/>
              </p:nvPicPr>
              <p:blipFill>
                <a:blip r:embed="rId155"/>
                <a:stretch>
                  <a:fillRect/>
                </a:stretch>
              </p:blipFill>
              <p:spPr>
                <a:xfrm>
                  <a:off x="10551523" y="3932239"/>
                  <a:ext cx="621000" cy="26928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250" name="Ink 249">
                  <a:extLst>
                    <a:ext uri="{FF2B5EF4-FFF2-40B4-BE49-F238E27FC236}">
                      <a16:creationId xmlns:a16="http://schemas.microsoft.com/office/drawing/2014/main" id="{9666304B-A17E-6DEE-51D8-32BF87B7CF7F}"/>
                    </a:ext>
                  </a:extLst>
                </p14:cNvPr>
                <p14:cNvContentPartPr/>
                <p14:nvPr/>
              </p14:nvContentPartPr>
              <p14:xfrm>
                <a:off x="10790923" y="3831079"/>
                <a:ext cx="183240" cy="125640"/>
              </p14:xfrm>
            </p:contentPart>
          </mc:Choice>
          <mc:Fallback xmlns="">
            <p:pic>
              <p:nvPicPr>
                <p:cNvPr id="250" name="Ink 249">
                  <a:extLst>
                    <a:ext uri="{FF2B5EF4-FFF2-40B4-BE49-F238E27FC236}">
                      <a16:creationId xmlns:a16="http://schemas.microsoft.com/office/drawing/2014/main" id="{9666304B-A17E-6DEE-51D8-32BF87B7CF7F}"/>
                    </a:ext>
                  </a:extLst>
                </p:cNvPr>
                <p:cNvPicPr/>
                <p:nvPr/>
              </p:nvPicPr>
              <p:blipFill>
                <a:blip r:embed="rId157"/>
                <a:stretch>
                  <a:fillRect/>
                </a:stretch>
              </p:blipFill>
              <p:spPr>
                <a:xfrm>
                  <a:off x="10781941" y="3822079"/>
                  <a:ext cx="200845" cy="14328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251" name="Ink 250">
                  <a:extLst>
                    <a:ext uri="{FF2B5EF4-FFF2-40B4-BE49-F238E27FC236}">
                      <a16:creationId xmlns:a16="http://schemas.microsoft.com/office/drawing/2014/main" id="{A943A326-CEB5-A994-9310-8093FC7570E9}"/>
                    </a:ext>
                  </a:extLst>
                </p14:cNvPr>
                <p14:cNvContentPartPr/>
                <p14:nvPr/>
              </p14:nvContentPartPr>
              <p14:xfrm>
                <a:off x="10027363" y="4298359"/>
                <a:ext cx="464400" cy="496080"/>
              </p14:xfrm>
            </p:contentPart>
          </mc:Choice>
          <mc:Fallback xmlns="">
            <p:pic>
              <p:nvPicPr>
                <p:cNvPr id="251" name="Ink 250">
                  <a:extLst>
                    <a:ext uri="{FF2B5EF4-FFF2-40B4-BE49-F238E27FC236}">
                      <a16:creationId xmlns:a16="http://schemas.microsoft.com/office/drawing/2014/main" id="{A943A326-CEB5-A994-9310-8093FC7570E9}"/>
                    </a:ext>
                  </a:extLst>
                </p:cNvPr>
                <p:cNvPicPr/>
                <p:nvPr/>
              </p:nvPicPr>
              <p:blipFill>
                <a:blip r:embed="rId159"/>
                <a:stretch>
                  <a:fillRect/>
                </a:stretch>
              </p:blipFill>
              <p:spPr>
                <a:xfrm>
                  <a:off x="10018356" y="4289352"/>
                  <a:ext cx="482054" cy="513733"/>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252" name="Ink 251">
                  <a:extLst>
                    <a:ext uri="{FF2B5EF4-FFF2-40B4-BE49-F238E27FC236}">
                      <a16:creationId xmlns:a16="http://schemas.microsoft.com/office/drawing/2014/main" id="{3DD690BB-32A2-33FB-3BB9-776B99BFB03B}"/>
                    </a:ext>
                  </a:extLst>
                </p14:cNvPr>
                <p14:cNvContentPartPr/>
                <p14:nvPr/>
              </p14:nvContentPartPr>
              <p14:xfrm>
                <a:off x="10742683" y="4366759"/>
                <a:ext cx="588240" cy="413280"/>
              </p14:xfrm>
            </p:contentPart>
          </mc:Choice>
          <mc:Fallback xmlns="">
            <p:pic>
              <p:nvPicPr>
                <p:cNvPr id="252" name="Ink 251">
                  <a:extLst>
                    <a:ext uri="{FF2B5EF4-FFF2-40B4-BE49-F238E27FC236}">
                      <a16:creationId xmlns:a16="http://schemas.microsoft.com/office/drawing/2014/main" id="{3DD690BB-32A2-33FB-3BB9-776B99BFB03B}"/>
                    </a:ext>
                  </a:extLst>
                </p:cNvPr>
                <p:cNvPicPr/>
                <p:nvPr/>
              </p:nvPicPr>
              <p:blipFill>
                <a:blip r:embed="rId161"/>
                <a:stretch>
                  <a:fillRect/>
                </a:stretch>
              </p:blipFill>
              <p:spPr>
                <a:xfrm>
                  <a:off x="10733683" y="4357759"/>
                  <a:ext cx="605880" cy="43092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253" name="Ink 252">
                  <a:extLst>
                    <a:ext uri="{FF2B5EF4-FFF2-40B4-BE49-F238E27FC236}">
                      <a16:creationId xmlns:a16="http://schemas.microsoft.com/office/drawing/2014/main" id="{9F792350-EE54-8EE1-043F-81AA08364C9B}"/>
                    </a:ext>
                  </a:extLst>
                </p14:cNvPr>
                <p14:cNvContentPartPr/>
                <p14:nvPr/>
              </p14:nvContentPartPr>
              <p14:xfrm>
                <a:off x="11283763" y="4333639"/>
                <a:ext cx="20160" cy="61920"/>
              </p14:xfrm>
            </p:contentPart>
          </mc:Choice>
          <mc:Fallback xmlns="">
            <p:pic>
              <p:nvPicPr>
                <p:cNvPr id="253" name="Ink 252">
                  <a:extLst>
                    <a:ext uri="{FF2B5EF4-FFF2-40B4-BE49-F238E27FC236}">
                      <a16:creationId xmlns:a16="http://schemas.microsoft.com/office/drawing/2014/main" id="{9F792350-EE54-8EE1-043F-81AA08364C9B}"/>
                    </a:ext>
                  </a:extLst>
                </p:cNvPr>
                <p:cNvPicPr/>
                <p:nvPr/>
              </p:nvPicPr>
              <p:blipFill>
                <a:blip r:embed="rId163"/>
                <a:stretch>
                  <a:fillRect/>
                </a:stretch>
              </p:blipFill>
              <p:spPr>
                <a:xfrm>
                  <a:off x="11274763" y="4324639"/>
                  <a:ext cx="37800" cy="7956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254" name="Ink 253">
                  <a:extLst>
                    <a:ext uri="{FF2B5EF4-FFF2-40B4-BE49-F238E27FC236}">
                      <a16:creationId xmlns:a16="http://schemas.microsoft.com/office/drawing/2014/main" id="{ABA453AB-983C-2510-7401-43DBE6FCA2FA}"/>
                    </a:ext>
                  </a:extLst>
                </p14:cNvPr>
                <p14:cNvContentPartPr/>
                <p14:nvPr/>
              </p14:nvContentPartPr>
              <p14:xfrm>
                <a:off x="11362603" y="4510039"/>
                <a:ext cx="39240" cy="78840"/>
              </p14:xfrm>
            </p:contentPart>
          </mc:Choice>
          <mc:Fallback xmlns="">
            <p:pic>
              <p:nvPicPr>
                <p:cNvPr id="254" name="Ink 253">
                  <a:extLst>
                    <a:ext uri="{FF2B5EF4-FFF2-40B4-BE49-F238E27FC236}">
                      <a16:creationId xmlns:a16="http://schemas.microsoft.com/office/drawing/2014/main" id="{ABA453AB-983C-2510-7401-43DBE6FCA2FA}"/>
                    </a:ext>
                  </a:extLst>
                </p:cNvPr>
                <p:cNvPicPr/>
                <p:nvPr/>
              </p:nvPicPr>
              <p:blipFill>
                <a:blip r:embed="rId165"/>
                <a:stretch>
                  <a:fillRect/>
                </a:stretch>
              </p:blipFill>
              <p:spPr>
                <a:xfrm>
                  <a:off x="11353603" y="4501039"/>
                  <a:ext cx="56880" cy="9648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255" name="Ink 254">
                  <a:extLst>
                    <a:ext uri="{FF2B5EF4-FFF2-40B4-BE49-F238E27FC236}">
                      <a16:creationId xmlns:a16="http://schemas.microsoft.com/office/drawing/2014/main" id="{DA204FA5-5DDB-546C-122F-9A7C8A1033E6}"/>
                    </a:ext>
                  </a:extLst>
                </p14:cNvPr>
                <p14:cNvContentPartPr/>
                <p14:nvPr/>
              </p14:nvContentPartPr>
              <p14:xfrm>
                <a:off x="11487523" y="4468639"/>
                <a:ext cx="313200" cy="102600"/>
              </p14:xfrm>
            </p:contentPart>
          </mc:Choice>
          <mc:Fallback xmlns="">
            <p:pic>
              <p:nvPicPr>
                <p:cNvPr id="255" name="Ink 254">
                  <a:extLst>
                    <a:ext uri="{FF2B5EF4-FFF2-40B4-BE49-F238E27FC236}">
                      <a16:creationId xmlns:a16="http://schemas.microsoft.com/office/drawing/2014/main" id="{DA204FA5-5DDB-546C-122F-9A7C8A1033E6}"/>
                    </a:ext>
                  </a:extLst>
                </p:cNvPr>
                <p:cNvPicPr/>
                <p:nvPr/>
              </p:nvPicPr>
              <p:blipFill>
                <a:blip r:embed="rId167"/>
                <a:stretch>
                  <a:fillRect/>
                </a:stretch>
              </p:blipFill>
              <p:spPr>
                <a:xfrm>
                  <a:off x="11478523" y="4459670"/>
                  <a:ext cx="330840" cy="120178"/>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256" name="Ink 255">
                  <a:extLst>
                    <a:ext uri="{FF2B5EF4-FFF2-40B4-BE49-F238E27FC236}">
                      <a16:creationId xmlns:a16="http://schemas.microsoft.com/office/drawing/2014/main" id="{74E0AEB9-B2FD-B3B9-3E77-4D24624CF8F3}"/>
                    </a:ext>
                  </a:extLst>
                </p14:cNvPr>
                <p14:cNvContentPartPr/>
                <p14:nvPr/>
              </p14:nvContentPartPr>
              <p14:xfrm>
                <a:off x="10567003" y="4912519"/>
                <a:ext cx="7920" cy="94320"/>
              </p14:xfrm>
            </p:contentPart>
          </mc:Choice>
          <mc:Fallback xmlns="">
            <p:pic>
              <p:nvPicPr>
                <p:cNvPr id="256" name="Ink 255">
                  <a:extLst>
                    <a:ext uri="{FF2B5EF4-FFF2-40B4-BE49-F238E27FC236}">
                      <a16:creationId xmlns:a16="http://schemas.microsoft.com/office/drawing/2014/main" id="{74E0AEB9-B2FD-B3B9-3E77-4D24624CF8F3}"/>
                    </a:ext>
                  </a:extLst>
                </p:cNvPr>
                <p:cNvPicPr/>
                <p:nvPr/>
              </p:nvPicPr>
              <p:blipFill>
                <a:blip r:embed="rId169"/>
                <a:stretch>
                  <a:fillRect/>
                </a:stretch>
              </p:blipFill>
              <p:spPr>
                <a:xfrm>
                  <a:off x="10558003" y="4903519"/>
                  <a:ext cx="25560" cy="11196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257" name="Ink 256">
                  <a:extLst>
                    <a:ext uri="{FF2B5EF4-FFF2-40B4-BE49-F238E27FC236}">
                      <a16:creationId xmlns:a16="http://schemas.microsoft.com/office/drawing/2014/main" id="{5452C61D-6EEE-A20A-9A03-063B82273FE1}"/>
                    </a:ext>
                  </a:extLst>
                </p14:cNvPr>
                <p14:cNvContentPartPr/>
                <p14:nvPr/>
              </p14:nvContentPartPr>
              <p14:xfrm>
                <a:off x="10548283" y="4727479"/>
                <a:ext cx="63000" cy="66960"/>
              </p14:xfrm>
            </p:contentPart>
          </mc:Choice>
          <mc:Fallback xmlns="">
            <p:pic>
              <p:nvPicPr>
                <p:cNvPr id="257" name="Ink 256">
                  <a:extLst>
                    <a:ext uri="{FF2B5EF4-FFF2-40B4-BE49-F238E27FC236}">
                      <a16:creationId xmlns:a16="http://schemas.microsoft.com/office/drawing/2014/main" id="{5452C61D-6EEE-A20A-9A03-063B82273FE1}"/>
                    </a:ext>
                  </a:extLst>
                </p:cNvPr>
                <p:cNvPicPr/>
                <p:nvPr/>
              </p:nvPicPr>
              <p:blipFill>
                <a:blip r:embed="rId171"/>
                <a:stretch>
                  <a:fillRect/>
                </a:stretch>
              </p:blipFill>
              <p:spPr>
                <a:xfrm>
                  <a:off x="10539283" y="4718479"/>
                  <a:ext cx="80640" cy="8460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258" name="Ink 257">
                  <a:extLst>
                    <a:ext uri="{FF2B5EF4-FFF2-40B4-BE49-F238E27FC236}">
                      <a16:creationId xmlns:a16="http://schemas.microsoft.com/office/drawing/2014/main" id="{AF50499E-2C2F-0DE2-5DD0-F4BC0E6FC291}"/>
                    </a:ext>
                  </a:extLst>
                </p14:cNvPr>
                <p14:cNvContentPartPr/>
                <p14:nvPr/>
              </p14:nvContentPartPr>
              <p14:xfrm>
                <a:off x="10699843" y="4760959"/>
                <a:ext cx="912240" cy="247320"/>
              </p14:xfrm>
            </p:contentPart>
          </mc:Choice>
          <mc:Fallback xmlns="">
            <p:pic>
              <p:nvPicPr>
                <p:cNvPr id="258" name="Ink 257">
                  <a:extLst>
                    <a:ext uri="{FF2B5EF4-FFF2-40B4-BE49-F238E27FC236}">
                      <a16:creationId xmlns:a16="http://schemas.microsoft.com/office/drawing/2014/main" id="{AF50499E-2C2F-0DE2-5DD0-F4BC0E6FC291}"/>
                    </a:ext>
                  </a:extLst>
                </p:cNvPr>
                <p:cNvPicPr/>
                <p:nvPr/>
              </p:nvPicPr>
              <p:blipFill>
                <a:blip r:embed="rId173"/>
                <a:stretch>
                  <a:fillRect/>
                </a:stretch>
              </p:blipFill>
              <p:spPr>
                <a:xfrm>
                  <a:off x="10690843" y="4751959"/>
                  <a:ext cx="929880" cy="26496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259" name="Ink 258">
                  <a:extLst>
                    <a:ext uri="{FF2B5EF4-FFF2-40B4-BE49-F238E27FC236}">
                      <a16:creationId xmlns:a16="http://schemas.microsoft.com/office/drawing/2014/main" id="{82A24E9A-DFE9-55BF-2F54-1688BF08AB11}"/>
                    </a:ext>
                  </a:extLst>
                </p14:cNvPr>
                <p14:cNvContentPartPr/>
                <p14:nvPr/>
              </p14:nvContentPartPr>
              <p14:xfrm>
                <a:off x="11351083" y="4721359"/>
                <a:ext cx="16560" cy="20880"/>
              </p14:xfrm>
            </p:contentPart>
          </mc:Choice>
          <mc:Fallback xmlns="">
            <p:pic>
              <p:nvPicPr>
                <p:cNvPr id="259" name="Ink 258">
                  <a:extLst>
                    <a:ext uri="{FF2B5EF4-FFF2-40B4-BE49-F238E27FC236}">
                      <a16:creationId xmlns:a16="http://schemas.microsoft.com/office/drawing/2014/main" id="{82A24E9A-DFE9-55BF-2F54-1688BF08AB11}"/>
                    </a:ext>
                  </a:extLst>
                </p:cNvPr>
                <p:cNvPicPr/>
                <p:nvPr/>
              </p:nvPicPr>
              <p:blipFill>
                <a:blip r:embed="rId175"/>
                <a:stretch>
                  <a:fillRect/>
                </a:stretch>
              </p:blipFill>
              <p:spPr>
                <a:xfrm>
                  <a:off x="11341883" y="4712359"/>
                  <a:ext cx="34592" cy="3852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260" name="Ink 259">
                  <a:extLst>
                    <a:ext uri="{FF2B5EF4-FFF2-40B4-BE49-F238E27FC236}">
                      <a16:creationId xmlns:a16="http://schemas.microsoft.com/office/drawing/2014/main" id="{37035F1B-A818-25BD-C916-C67488587B29}"/>
                    </a:ext>
                  </a:extLst>
                </p14:cNvPr>
                <p14:cNvContentPartPr/>
                <p14:nvPr/>
              </p14:nvContentPartPr>
              <p14:xfrm>
                <a:off x="10595443" y="4773559"/>
                <a:ext cx="723600" cy="100080"/>
              </p14:xfrm>
            </p:contentPart>
          </mc:Choice>
          <mc:Fallback xmlns="">
            <p:pic>
              <p:nvPicPr>
                <p:cNvPr id="260" name="Ink 259">
                  <a:extLst>
                    <a:ext uri="{FF2B5EF4-FFF2-40B4-BE49-F238E27FC236}">
                      <a16:creationId xmlns:a16="http://schemas.microsoft.com/office/drawing/2014/main" id="{37035F1B-A818-25BD-C916-C67488587B29}"/>
                    </a:ext>
                  </a:extLst>
                </p:cNvPr>
                <p:cNvPicPr/>
                <p:nvPr/>
              </p:nvPicPr>
              <p:blipFill>
                <a:blip r:embed="rId177"/>
                <a:stretch>
                  <a:fillRect/>
                </a:stretch>
              </p:blipFill>
              <p:spPr>
                <a:xfrm>
                  <a:off x="10586443" y="4764559"/>
                  <a:ext cx="741240" cy="11772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261" name="Ink 260">
                  <a:extLst>
                    <a:ext uri="{FF2B5EF4-FFF2-40B4-BE49-F238E27FC236}">
                      <a16:creationId xmlns:a16="http://schemas.microsoft.com/office/drawing/2014/main" id="{D6B8E916-10FA-76C2-F678-8E547FEB5FC5}"/>
                    </a:ext>
                  </a:extLst>
                </p14:cNvPr>
                <p14:cNvContentPartPr/>
                <p14:nvPr/>
              </p14:nvContentPartPr>
              <p14:xfrm>
                <a:off x="11762563" y="4895599"/>
                <a:ext cx="13680" cy="29520"/>
              </p14:xfrm>
            </p:contentPart>
          </mc:Choice>
          <mc:Fallback xmlns="">
            <p:pic>
              <p:nvPicPr>
                <p:cNvPr id="261" name="Ink 260">
                  <a:extLst>
                    <a:ext uri="{FF2B5EF4-FFF2-40B4-BE49-F238E27FC236}">
                      <a16:creationId xmlns:a16="http://schemas.microsoft.com/office/drawing/2014/main" id="{D6B8E916-10FA-76C2-F678-8E547FEB5FC5}"/>
                    </a:ext>
                  </a:extLst>
                </p:cNvPr>
                <p:cNvPicPr/>
                <p:nvPr/>
              </p:nvPicPr>
              <p:blipFill>
                <a:blip r:embed="rId179"/>
                <a:stretch>
                  <a:fillRect/>
                </a:stretch>
              </p:blipFill>
              <p:spPr>
                <a:xfrm>
                  <a:off x="11753563" y="4886599"/>
                  <a:ext cx="31320" cy="4716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262" name="Ink 261">
                  <a:extLst>
                    <a:ext uri="{FF2B5EF4-FFF2-40B4-BE49-F238E27FC236}">
                      <a16:creationId xmlns:a16="http://schemas.microsoft.com/office/drawing/2014/main" id="{477C7D29-9372-A34C-B12A-27F752752199}"/>
                    </a:ext>
                  </a:extLst>
                </p14:cNvPr>
                <p14:cNvContentPartPr/>
                <p14:nvPr/>
              </p14:nvContentPartPr>
              <p14:xfrm>
                <a:off x="10753123" y="4880839"/>
                <a:ext cx="136800" cy="116280"/>
              </p14:xfrm>
            </p:contentPart>
          </mc:Choice>
          <mc:Fallback xmlns="">
            <p:pic>
              <p:nvPicPr>
                <p:cNvPr id="262" name="Ink 261">
                  <a:extLst>
                    <a:ext uri="{FF2B5EF4-FFF2-40B4-BE49-F238E27FC236}">
                      <a16:creationId xmlns:a16="http://schemas.microsoft.com/office/drawing/2014/main" id="{477C7D29-9372-A34C-B12A-27F752752199}"/>
                    </a:ext>
                  </a:extLst>
                </p:cNvPr>
                <p:cNvPicPr/>
                <p:nvPr/>
              </p:nvPicPr>
              <p:blipFill>
                <a:blip r:embed="rId181"/>
                <a:stretch>
                  <a:fillRect/>
                </a:stretch>
              </p:blipFill>
              <p:spPr>
                <a:xfrm>
                  <a:off x="10744123" y="4871839"/>
                  <a:ext cx="154440" cy="13392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263" name="Ink 262">
                  <a:extLst>
                    <a:ext uri="{FF2B5EF4-FFF2-40B4-BE49-F238E27FC236}">
                      <a16:creationId xmlns:a16="http://schemas.microsoft.com/office/drawing/2014/main" id="{BF0BDA5F-CB95-9BB5-EEA0-39FCBDB925C1}"/>
                    </a:ext>
                  </a:extLst>
                </p14:cNvPr>
                <p14:cNvContentPartPr/>
                <p14:nvPr/>
              </p14:nvContentPartPr>
              <p14:xfrm>
                <a:off x="9740443" y="5057599"/>
                <a:ext cx="2129760" cy="114480"/>
              </p14:xfrm>
            </p:contentPart>
          </mc:Choice>
          <mc:Fallback xmlns="">
            <p:pic>
              <p:nvPicPr>
                <p:cNvPr id="263" name="Ink 262">
                  <a:extLst>
                    <a:ext uri="{FF2B5EF4-FFF2-40B4-BE49-F238E27FC236}">
                      <a16:creationId xmlns:a16="http://schemas.microsoft.com/office/drawing/2014/main" id="{BF0BDA5F-CB95-9BB5-EEA0-39FCBDB925C1}"/>
                    </a:ext>
                  </a:extLst>
                </p:cNvPr>
                <p:cNvPicPr/>
                <p:nvPr/>
              </p:nvPicPr>
              <p:blipFill>
                <a:blip r:embed="rId183"/>
                <a:stretch>
                  <a:fillRect/>
                </a:stretch>
              </p:blipFill>
              <p:spPr>
                <a:xfrm>
                  <a:off x="9731443" y="5048599"/>
                  <a:ext cx="2147400" cy="132120"/>
                </a:xfrm>
                <a:prstGeom prst="rect">
                  <a:avLst/>
                </a:prstGeom>
              </p:spPr>
            </p:pic>
          </mc:Fallback>
        </mc:AlternateContent>
      </p:grpSp>
      <p:grpSp>
        <p:nvGrpSpPr>
          <p:cNvPr id="50" name="Group 49">
            <a:extLst>
              <a:ext uri="{FF2B5EF4-FFF2-40B4-BE49-F238E27FC236}">
                <a16:creationId xmlns:a16="http://schemas.microsoft.com/office/drawing/2014/main" id="{7349E911-B528-5D2E-125F-E26A302340E7}"/>
              </a:ext>
            </a:extLst>
          </p:cNvPr>
          <p:cNvGrpSpPr/>
          <p:nvPr/>
        </p:nvGrpSpPr>
        <p:grpSpPr>
          <a:xfrm>
            <a:off x="10155523" y="5147888"/>
            <a:ext cx="975240" cy="187560"/>
            <a:chOff x="10155523" y="5147888"/>
            <a:chExt cx="975240" cy="187560"/>
          </a:xfrm>
        </p:grpSpPr>
        <mc:AlternateContent xmlns:mc="http://schemas.openxmlformats.org/markup-compatibility/2006" xmlns:p14="http://schemas.microsoft.com/office/powerpoint/2010/main">
          <mc:Choice Requires="p14">
            <p:contentPart p14:bwMode="auto" r:id="rId184">
              <p14:nvContentPartPr>
                <p14:cNvPr id="46" name="Ink 45">
                  <a:extLst>
                    <a:ext uri="{FF2B5EF4-FFF2-40B4-BE49-F238E27FC236}">
                      <a16:creationId xmlns:a16="http://schemas.microsoft.com/office/drawing/2014/main" id="{6A487CFA-8D41-DEF8-8B98-8A03ABBA444E}"/>
                    </a:ext>
                  </a:extLst>
                </p14:cNvPr>
                <p14:cNvContentPartPr/>
                <p14:nvPr/>
              </p14:nvContentPartPr>
              <p14:xfrm>
                <a:off x="10155523" y="5148248"/>
                <a:ext cx="453960" cy="187200"/>
              </p14:xfrm>
            </p:contentPart>
          </mc:Choice>
          <mc:Fallback xmlns="">
            <p:pic>
              <p:nvPicPr>
                <p:cNvPr id="46" name="Ink 45">
                  <a:extLst>
                    <a:ext uri="{FF2B5EF4-FFF2-40B4-BE49-F238E27FC236}">
                      <a16:creationId xmlns:a16="http://schemas.microsoft.com/office/drawing/2014/main" id="{6A487CFA-8D41-DEF8-8B98-8A03ABBA444E}"/>
                    </a:ext>
                  </a:extLst>
                </p:cNvPr>
                <p:cNvPicPr/>
                <p:nvPr/>
              </p:nvPicPr>
              <p:blipFill>
                <a:blip r:embed="rId185"/>
                <a:stretch>
                  <a:fillRect/>
                </a:stretch>
              </p:blipFill>
              <p:spPr>
                <a:xfrm>
                  <a:off x="10146523" y="5139608"/>
                  <a:ext cx="471600" cy="20484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48" name="Ink 47">
                  <a:extLst>
                    <a:ext uri="{FF2B5EF4-FFF2-40B4-BE49-F238E27FC236}">
                      <a16:creationId xmlns:a16="http://schemas.microsoft.com/office/drawing/2014/main" id="{B388CB9C-FAC2-AC56-E4C9-C9C2F211816F}"/>
                    </a:ext>
                  </a:extLst>
                </p14:cNvPr>
                <p14:cNvContentPartPr/>
                <p14:nvPr/>
              </p14:nvContentPartPr>
              <p14:xfrm>
                <a:off x="10592923" y="5160848"/>
                <a:ext cx="73440" cy="34560"/>
              </p14:xfrm>
            </p:contentPart>
          </mc:Choice>
          <mc:Fallback xmlns="">
            <p:pic>
              <p:nvPicPr>
                <p:cNvPr id="48" name="Ink 47">
                  <a:extLst>
                    <a:ext uri="{FF2B5EF4-FFF2-40B4-BE49-F238E27FC236}">
                      <a16:creationId xmlns:a16="http://schemas.microsoft.com/office/drawing/2014/main" id="{B388CB9C-FAC2-AC56-E4C9-C9C2F211816F}"/>
                    </a:ext>
                  </a:extLst>
                </p:cNvPr>
                <p:cNvPicPr/>
                <p:nvPr/>
              </p:nvPicPr>
              <p:blipFill>
                <a:blip r:embed="rId187"/>
                <a:stretch>
                  <a:fillRect/>
                </a:stretch>
              </p:blipFill>
              <p:spPr>
                <a:xfrm>
                  <a:off x="10583923" y="5151848"/>
                  <a:ext cx="91080" cy="5220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49" name="Ink 48">
                  <a:extLst>
                    <a:ext uri="{FF2B5EF4-FFF2-40B4-BE49-F238E27FC236}">
                      <a16:creationId xmlns:a16="http://schemas.microsoft.com/office/drawing/2014/main" id="{CF9C9B1B-D8A5-3BA9-7910-B0C0AA7D5178}"/>
                    </a:ext>
                  </a:extLst>
                </p14:cNvPr>
                <p14:cNvContentPartPr/>
                <p14:nvPr/>
              </p14:nvContentPartPr>
              <p14:xfrm>
                <a:off x="10727563" y="5147888"/>
                <a:ext cx="403200" cy="178560"/>
              </p14:xfrm>
            </p:contentPart>
          </mc:Choice>
          <mc:Fallback xmlns="">
            <p:pic>
              <p:nvPicPr>
                <p:cNvPr id="49" name="Ink 48">
                  <a:extLst>
                    <a:ext uri="{FF2B5EF4-FFF2-40B4-BE49-F238E27FC236}">
                      <a16:creationId xmlns:a16="http://schemas.microsoft.com/office/drawing/2014/main" id="{CF9C9B1B-D8A5-3BA9-7910-B0C0AA7D5178}"/>
                    </a:ext>
                  </a:extLst>
                </p:cNvPr>
                <p:cNvPicPr/>
                <p:nvPr/>
              </p:nvPicPr>
              <p:blipFill>
                <a:blip r:embed="rId189"/>
                <a:stretch>
                  <a:fillRect/>
                </a:stretch>
              </p:blipFill>
              <p:spPr>
                <a:xfrm>
                  <a:off x="10718563" y="5139248"/>
                  <a:ext cx="420840" cy="1962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90">
            <p14:nvContentPartPr>
              <p14:cNvPr id="4" name="Ink 3">
                <a:extLst>
                  <a:ext uri="{FF2B5EF4-FFF2-40B4-BE49-F238E27FC236}">
                    <a16:creationId xmlns:a16="http://schemas.microsoft.com/office/drawing/2014/main" id="{C61FCBF6-1BD6-B9DE-7905-764E5E3BBA20}"/>
                  </a:ext>
                </a:extLst>
              </p14:cNvPr>
              <p14:cNvContentPartPr/>
              <p14:nvPr/>
            </p14:nvContentPartPr>
            <p14:xfrm>
              <a:off x="925483" y="1760648"/>
              <a:ext cx="2463480" cy="3366000"/>
            </p14:xfrm>
          </p:contentPart>
        </mc:Choice>
        <mc:Fallback xmlns="">
          <p:pic>
            <p:nvPicPr>
              <p:cNvPr id="4" name="Ink 3">
                <a:extLst>
                  <a:ext uri="{FF2B5EF4-FFF2-40B4-BE49-F238E27FC236}">
                    <a16:creationId xmlns:a16="http://schemas.microsoft.com/office/drawing/2014/main" id="{C61FCBF6-1BD6-B9DE-7905-764E5E3BBA20}"/>
                  </a:ext>
                </a:extLst>
              </p:cNvPr>
              <p:cNvPicPr/>
              <p:nvPr/>
            </p:nvPicPr>
            <p:blipFill>
              <a:blip r:embed="rId191"/>
              <a:stretch>
                <a:fillRect/>
              </a:stretch>
            </p:blipFill>
            <p:spPr>
              <a:xfrm>
                <a:off x="916843" y="1752008"/>
                <a:ext cx="2481120" cy="338364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8" name="Ink 7">
                <a:extLst>
                  <a:ext uri="{FF2B5EF4-FFF2-40B4-BE49-F238E27FC236}">
                    <a16:creationId xmlns:a16="http://schemas.microsoft.com/office/drawing/2014/main" id="{3E94E57C-DBC0-C2D6-C688-CBD002F4DD6F}"/>
                  </a:ext>
                </a:extLst>
              </p14:cNvPr>
              <p14:cNvContentPartPr/>
              <p14:nvPr/>
            </p14:nvContentPartPr>
            <p14:xfrm>
              <a:off x="1574563" y="5017568"/>
              <a:ext cx="331560" cy="141480"/>
            </p14:xfrm>
          </p:contentPart>
        </mc:Choice>
        <mc:Fallback xmlns="">
          <p:pic>
            <p:nvPicPr>
              <p:cNvPr id="8" name="Ink 7">
                <a:extLst>
                  <a:ext uri="{FF2B5EF4-FFF2-40B4-BE49-F238E27FC236}">
                    <a16:creationId xmlns:a16="http://schemas.microsoft.com/office/drawing/2014/main" id="{3E94E57C-DBC0-C2D6-C688-CBD002F4DD6F}"/>
                  </a:ext>
                </a:extLst>
              </p:cNvPr>
              <p:cNvPicPr/>
              <p:nvPr/>
            </p:nvPicPr>
            <p:blipFill>
              <a:blip r:embed="rId193"/>
              <a:stretch>
                <a:fillRect/>
              </a:stretch>
            </p:blipFill>
            <p:spPr>
              <a:xfrm>
                <a:off x="1565563" y="5008928"/>
                <a:ext cx="349200" cy="15912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0" name="Ink 9">
                <a:extLst>
                  <a:ext uri="{FF2B5EF4-FFF2-40B4-BE49-F238E27FC236}">
                    <a16:creationId xmlns:a16="http://schemas.microsoft.com/office/drawing/2014/main" id="{474707B3-FE88-A654-86EC-65B82E4DF5EF}"/>
                  </a:ext>
                </a:extLst>
              </p14:cNvPr>
              <p14:cNvContentPartPr/>
              <p14:nvPr/>
            </p14:nvContentPartPr>
            <p14:xfrm>
              <a:off x="2086123" y="4955288"/>
              <a:ext cx="93600" cy="79560"/>
            </p14:xfrm>
          </p:contentPart>
        </mc:Choice>
        <mc:Fallback xmlns="">
          <p:pic>
            <p:nvPicPr>
              <p:cNvPr id="10" name="Ink 9">
                <a:extLst>
                  <a:ext uri="{FF2B5EF4-FFF2-40B4-BE49-F238E27FC236}">
                    <a16:creationId xmlns:a16="http://schemas.microsoft.com/office/drawing/2014/main" id="{474707B3-FE88-A654-86EC-65B82E4DF5EF}"/>
                  </a:ext>
                </a:extLst>
              </p:cNvPr>
              <p:cNvPicPr/>
              <p:nvPr/>
            </p:nvPicPr>
            <p:blipFill>
              <a:blip r:embed="rId195"/>
              <a:stretch>
                <a:fillRect/>
              </a:stretch>
            </p:blipFill>
            <p:spPr>
              <a:xfrm>
                <a:off x="2077123" y="4946648"/>
                <a:ext cx="111240" cy="9720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15" name="Ink 14">
                <a:extLst>
                  <a:ext uri="{FF2B5EF4-FFF2-40B4-BE49-F238E27FC236}">
                    <a16:creationId xmlns:a16="http://schemas.microsoft.com/office/drawing/2014/main" id="{E03239B1-4438-07C2-227B-7DB5C2986A58}"/>
                  </a:ext>
                </a:extLst>
              </p14:cNvPr>
              <p14:cNvContentPartPr/>
              <p14:nvPr/>
            </p14:nvContentPartPr>
            <p14:xfrm>
              <a:off x="2254603" y="4945928"/>
              <a:ext cx="92160" cy="92520"/>
            </p14:xfrm>
          </p:contentPart>
        </mc:Choice>
        <mc:Fallback xmlns="">
          <p:pic>
            <p:nvPicPr>
              <p:cNvPr id="15" name="Ink 14">
                <a:extLst>
                  <a:ext uri="{FF2B5EF4-FFF2-40B4-BE49-F238E27FC236}">
                    <a16:creationId xmlns:a16="http://schemas.microsoft.com/office/drawing/2014/main" id="{E03239B1-4438-07C2-227B-7DB5C2986A58}"/>
                  </a:ext>
                </a:extLst>
              </p:cNvPr>
              <p:cNvPicPr/>
              <p:nvPr/>
            </p:nvPicPr>
            <p:blipFill>
              <a:blip r:embed="rId197"/>
              <a:stretch>
                <a:fillRect/>
              </a:stretch>
            </p:blipFill>
            <p:spPr>
              <a:xfrm>
                <a:off x="2245963" y="4936928"/>
                <a:ext cx="109800" cy="11016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7" name="Ink 16">
                <a:extLst>
                  <a:ext uri="{FF2B5EF4-FFF2-40B4-BE49-F238E27FC236}">
                    <a16:creationId xmlns:a16="http://schemas.microsoft.com/office/drawing/2014/main" id="{79A55564-98B7-2F28-B8CE-8B6F9F112569}"/>
                  </a:ext>
                </a:extLst>
              </p14:cNvPr>
              <p14:cNvContentPartPr/>
              <p14:nvPr/>
            </p14:nvContentPartPr>
            <p14:xfrm>
              <a:off x="2186203" y="5159768"/>
              <a:ext cx="85320" cy="59040"/>
            </p14:xfrm>
          </p:contentPart>
        </mc:Choice>
        <mc:Fallback xmlns="">
          <p:pic>
            <p:nvPicPr>
              <p:cNvPr id="17" name="Ink 16">
                <a:extLst>
                  <a:ext uri="{FF2B5EF4-FFF2-40B4-BE49-F238E27FC236}">
                    <a16:creationId xmlns:a16="http://schemas.microsoft.com/office/drawing/2014/main" id="{79A55564-98B7-2F28-B8CE-8B6F9F112569}"/>
                  </a:ext>
                </a:extLst>
              </p:cNvPr>
              <p:cNvPicPr/>
              <p:nvPr/>
            </p:nvPicPr>
            <p:blipFill>
              <a:blip r:embed="rId199"/>
              <a:stretch>
                <a:fillRect/>
              </a:stretch>
            </p:blipFill>
            <p:spPr>
              <a:xfrm>
                <a:off x="2177563" y="5151128"/>
                <a:ext cx="102960" cy="7668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23" name="Ink 22">
                <a:extLst>
                  <a:ext uri="{FF2B5EF4-FFF2-40B4-BE49-F238E27FC236}">
                    <a16:creationId xmlns:a16="http://schemas.microsoft.com/office/drawing/2014/main" id="{AC34668C-3E5B-0473-2419-977F43983C70}"/>
                  </a:ext>
                </a:extLst>
              </p14:cNvPr>
              <p14:cNvContentPartPr/>
              <p14:nvPr/>
            </p14:nvContentPartPr>
            <p14:xfrm>
              <a:off x="2558083" y="5076248"/>
              <a:ext cx="412560" cy="181440"/>
            </p14:xfrm>
          </p:contentPart>
        </mc:Choice>
        <mc:Fallback xmlns="">
          <p:pic>
            <p:nvPicPr>
              <p:cNvPr id="23" name="Ink 22">
                <a:extLst>
                  <a:ext uri="{FF2B5EF4-FFF2-40B4-BE49-F238E27FC236}">
                    <a16:creationId xmlns:a16="http://schemas.microsoft.com/office/drawing/2014/main" id="{AC34668C-3E5B-0473-2419-977F43983C70}"/>
                  </a:ext>
                </a:extLst>
              </p:cNvPr>
              <p:cNvPicPr/>
              <p:nvPr/>
            </p:nvPicPr>
            <p:blipFill>
              <a:blip r:embed="rId201"/>
              <a:stretch>
                <a:fillRect/>
              </a:stretch>
            </p:blipFill>
            <p:spPr>
              <a:xfrm>
                <a:off x="2549083" y="5067608"/>
                <a:ext cx="430200" cy="19908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24" name="Ink 23">
                <a:extLst>
                  <a:ext uri="{FF2B5EF4-FFF2-40B4-BE49-F238E27FC236}">
                    <a16:creationId xmlns:a16="http://schemas.microsoft.com/office/drawing/2014/main" id="{EE97638D-BA9E-5F2C-69F2-A44AC532BBED}"/>
                  </a:ext>
                </a:extLst>
              </p14:cNvPr>
              <p14:cNvContentPartPr/>
              <p14:nvPr/>
            </p14:nvContentPartPr>
            <p14:xfrm>
              <a:off x="3217963" y="4961408"/>
              <a:ext cx="723600" cy="343080"/>
            </p14:xfrm>
          </p:contentPart>
        </mc:Choice>
        <mc:Fallback xmlns="">
          <p:pic>
            <p:nvPicPr>
              <p:cNvPr id="24" name="Ink 23">
                <a:extLst>
                  <a:ext uri="{FF2B5EF4-FFF2-40B4-BE49-F238E27FC236}">
                    <a16:creationId xmlns:a16="http://schemas.microsoft.com/office/drawing/2014/main" id="{EE97638D-BA9E-5F2C-69F2-A44AC532BBED}"/>
                  </a:ext>
                </a:extLst>
              </p:cNvPr>
              <p:cNvPicPr/>
              <p:nvPr/>
            </p:nvPicPr>
            <p:blipFill>
              <a:blip r:embed="rId203"/>
              <a:stretch>
                <a:fillRect/>
              </a:stretch>
            </p:blipFill>
            <p:spPr>
              <a:xfrm>
                <a:off x="3208963" y="4952768"/>
                <a:ext cx="741240" cy="36072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25" name="Ink 24">
                <a:extLst>
                  <a:ext uri="{FF2B5EF4-FFF2-40B4-BE49-F238E27FC236}">
                    <a16:creationId xmlns:a16="http://schemas.microsoft.com/office/drawing/2014/main" id="{2BC54310-7ABC-EF6B-E437-936150D87C8A}"/>
                  </a:ext>
                </a:extLst>
              </p14:cNvPr>
              <p14:cNvContentPartPr/>
              <p14:nvPr/>
            </p14:nvContentPartPr>
            <p14:xfrm>
              <a:off x="4226323" y="5071568"/>
              <a:ext cx="238680" cy="254880"/>
            </p14:xfrm>
          </p:contentPart>
        </mc:Choice>
        <mc:Fallback xmlns="">
          <p:pic>
            <p:nvPicPr>
              <p:cNvPr id="25" name="Ink 24">
                <a:extLst>
                  <a:ext uri="{FF2B5EF4-FFF2-40B4-BE49-F238E27FC236}">
                    <a16:creationId xmlns:a16="http://schemas.microsoft.com/office/drawing/2014/main" id="{2BC54310-7ABC-EF6B-E437-936150D87C8A}"/>
                  </a:ext>
                </a:extLst>
              </p:cNvPr>
              <p:cNvPicPr/>
              <p:nvPr/>
            </p:nvPicPr>
            <p:blipFill>
              <a:blip r:embed="rId205"/>
              <a:stretch>
                <a:fillRect/>
              </a:stretch>
            </p:blipFill>
            <p:spPr>
              <a:xfrm>
                <a:off x="4217683" y="5062928"/>
                <a:ext cx="256320" cy="27252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26" name="Ink 25">
                <a:extLst>
                  <a:ext uri="{FF2B5EF4-FFF2-40B4-BE49-F238E27FC236}">
                    <a16:creationId xmlns:a16="http://schemas.microsoft.com/office/drawing/2014/main" id="{0FFD6B4F-2BCB-8843-7306-31CED4351A42}"/>
                  </a:ext>
                </a:extLst>
              </p14:cNvPr>
              <p14:cNvContentPartPr/>
              <p14:nvPr/>
            </p14:nvContentPartPr>
            <p14:xfrm>
              <a:off x="4384723" y="5108648"/>
              <a:ext cx="94320" cy="9000"/>
            </p14:xfrm>
          </p:contentPart>
        </mc:Choice>
        <mc:Fallback xmlns="">
          <p:pic>
            <p:nvPicPr>
              <p:cNvPr id="26" name="Ink 25">
                <a:extLst>
                  <a:ext uri="{FF2B5EF4-FFF2-40B4-BE49-F238E27FC236}">
                    <a16:creationId xmlns:a16="http://schemas.microsoft.com/office/drawing/2014/main" id="{0FFD6B4F-2BCB-8843-7306-31CED4351A42}"/>
                  </a:ext>
                </a:extLst>
              </p:cNvPr>
              <p:cNvPicPr/>
              <p:nvPr/>
            </p:nvPicPr>
            <p:blipFill>
              <a:blip r:embed="rId207"/>
              <a:stretch>
                <a:fillRect/>
              </a:stretch>
            </p:blipFill>
            <p:spPr>
              <a:xfrm>
                <a:off x="4375723" y="5100008"/>
                <a:ext cx="111960" cy="2664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27" name="Ink 26">
                <a:extLst>
                  <a:ext uri="{FF2B5EF4-FFF2-40B4-BE49-F238E27FC236}">
                    <a16:creationId xmlns:a16="http://schemas.microsoft.com/office/drawing/2014/main" id="{E3C4C0FA-6190-7901-8036-489F5E0C0F72}"/>
                  </a:ext>
                </a:extLst>
              </p14:cNvPr>
              <p14:cNvContentPartPr/>
              <p14:nvPr/>
            </p14:nvContentPartPr>
            <p14:xfrm>
              <a:off x="4378963" y="5195768"/>
              <a:ext cx="90360" cy="37080"/>
            </p14:xfrm>
          </p:contentPart>
        </mc:Choice>
        <mc:Fallback xmlns="">
          <p:pic>
            <p:nvPicPr>
              <p:cNvPr id="27" name="Ink 26">
                <a:extLst>
                  <a:ext uri="{FF2B5EF4-FFF2-40B4-BE49-F238E27FC236}">
                    <a16:creationId xmlns:a16="http://schemas.microsoft.com/office/drawing/2014/main" id="{E3C4C0FA-6190-7901-8036-489F5E0C0F72}"/>
                  </a:ext>
                </a:extLst>
              </p:cNvPr>
              <p:cNvPicPr/>
              <p:nvPr/>
            </p:nvPicPr>
            <p:blipFill>
              <a:blip r:embed="rId209"/>
              <a:stretch>
                <a:fillRect/>
              </a:stretch>
            </p:blipFill>
            <p:spPr>
              <a:xfrm>
                <a:off x="4370323" y="5186768"/>
                <a:ext cx="108000" cy="5472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28" name="Ink 27">
                <a:extLst>
                  <a:ext uri="{FF2B5EF4-FFF2-40B4-BE49-F238E27FC236}">
                    <a16:creationId xmlns:a16="http://schemas.microsoft.com/office/drawing/2014/main" id="{F86B65DB-1C1D-1ED9-4780-7DB382D21BC1}"/>
                  </a:ext>
                </a:extLst>
              </p14:cNvPr>
              <p14:cNvContentPartPr/>
              <p14:nvPr/>
            </p14:nvContentPartPr>
            <p14:xfrm>
              <a:off x="4797283" y="5087048"/>
              <a:ext cx="355320" cy="243000"/>
            </p14:xfrm>
          </p:contentPart>
        </mc:Choice>
        <mc:Fallback xmlns="">
          <p:pic>
            <p:nvPicPr>
              <p:cNvPr id="28" name="Ink 27">
                <a:extLst>
                  <a:ext uri="{FF2B5EF4-FFF2-40B4-BE49-F238E27FC236}">
                    <a16:creationId xmlns:a16="http://schemas.microsoft.com/office/drawing/2014/main" id="{F86B65DB-1C1D-1ED9-4780-7DB382D21BC1}"/>
                  </a:ext>
                </a:extLst>
              </p:cNvPr>
              <p:cNvPicPr/>
              <p:nvPr/>
            </p:nvPicPr>
            <p:blipFill>
              <a:blip r:embed="rId211"/>
              <a:stretch>
                <a:fillRect/>
              </a:stretch>
            </p:blipFill>
            <p:spPr>
              <a:xfrm>
                <a:off x="4788283" y="5078048"/>
                <a:ext cx="372960" cy="260640"/>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29" name="Ink 28">
                <a:extLst>
                  <a:ext uri="{FF2B5EF4-FFF2-40B4-BE49-F238E27FC236}">
                    <a16:creationId xmlns:a16="http://schemas.microsoft.com/office/drawing/2014/main" id="{B441863C-9E65-56EC-3187-59E518DB2928}"/>
                  </a:ext>
                </a:extLst>
              </p14:cNvPr>
              <p14:cNvContentPartPr/>
              <p14:nvPr/>
            </p14:nvContentPartPr>
            <p14:xfrm>
              <a:off x="5330443" y="5160488"/>
              <a:ext cx="235800" cy="165600"/>
            </p14:xfrm>
          </p:contentPart>
        </mc:Choice>
        <mc:Fallback xmlns="">
          <p:pic>
            <p:nvPicPr>
              <p:cNvPr id="29" name="Ink 28">
                <a:extLst>
                  <a:ext uri="{FF2B5EF4-FFF2-40B4-BE49-F238E27FC236}">
                    <a16:creationId xmlns:a16="http://schemas.microsoft.com/office/drawing/2014/main" id="{B441863C-9E65-56EC-3187-59E518DB2928}"/>
                  </a:ext>
                </a:extLst>
              </p:cNvPr>
              <p:cNvPicPr/>
              <p:nvPr/>
            </p:nvPicPr>
            <p:blipFill>
              <a:blip r:embed="rId213"/>
              <a:stretch>
                <a:fillRect/>
              </a:stretch>
            </p:blipFill>
            <p:spPr>
              <a:xfrm>
                <a:off x="5321803" y="5151488"/>
                <a:ext cx="253440" cy="18324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30" name="Ink 29">
                <a:extLst>
                  <a:ext uri="{FF2B5EF4-FFF2-40B4-BE49-F238E27FC236}">
                    <a16:creationId xmlns:a16="http://schemas.microsoft.com/office/drawing/2014/main" id="{09F5F8B9-564B-1A34-D7E8-C13FD5610A29}"/>
                  </a:ext>
                </a:extLst>
              </p14:cNvPr>
              <p14:cNvContentPartPr/>
              <p14:nvPr/>
            </p14:nvContentPartPr>
            <p14:xfrm>
              <a:off x="5425483" y="5048168"/>
              <a:ext cx="267840" cy="184680"/>
            </p14:xfrm>
          </p:contentPart>
        </mc:Choice>
        <mc:Fallback xmlns="">
          <p:pic>
            <p:nvPicPr>
              <p:cNvPr id="30" name="Ink 29">
                <a:extLst>
                  <a:ext uri="{FF2B5EF4-FFF2-40B4-BE49-F238E27FC236}">
                    <a16:creationId xmlns:a16="http://schemas.microsoft.com/office/drawing/2014/main" id="{09F5F8B9-564B-1A34-D7E8-C13FD5610A29}"/>
                  </a:ext>
                </a:extLst>
              </p:cNvPr>
              <p:cNvPicPr/>
              <p:nvPr/>
            </p:nvPicPr>
            <p:blipFill>
              <a:blip r:embed="rId215"/>
              <a:stretch>
                <a:fillRect/>
              </a:stretch>
            </p:blipFill>
            <p:spPr>
              <a:xfrm>
                <a:off x="5416843" y="5039168"/>
                <a:ext cx="285480" cy="20232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35" name="Ink 34">
                <a:extLst>
                  <a:ext uri="{FF2B5EF4-FFF2-40B4-BE49-F238E27FC236}">
                    <a16:creationId xmlns:a16="http://schemas.microsoft.com/office/drawing/2014/main" id="{CD9241E1-FF2B-C855-9692-DCA5F8B77984}"/>
                  </a:ext>
                </a:extLst>
              </p14:cNvPr>
              <p14:cNvContentPartPr/>
              <p14:nvPr/>
            </p14:nvContentPartPr>
            <p14:xfrm>
              <a:off x="5916163" y="5178488"/>
              <a:ext cx="597960" cy="707760"/>
            </p14:xfrm>
          </p:contentPart>
        </mc:Choice>
        <mc:Fallback xmlns="">
          <p:pic>
            <p:nvPicPr>
              <p:cNvPr id="35" name="Ink 34">
                <a:extLst>
                  <a:ext uri="{FF2B5EF4-FFF2-40B4-BE49-F238E27FC236}">
                    <a16:creationId xmlns:a16="http://schemas.microsoft.com/office/drawing/2014/main" id="{CD9241E1-FF2B-C855-9692-DCA5F8B77984}"/>
                  </a:ext>
                </a:extLst>
              </p:cNvPr>
              <p:cNvPicPr/>
              <p:nvPr/>
            </p:nvPicPr>
            <p:blipFill>
              <a:blip r:embed="rId217"/>
              <a:stretch>
                <a:fillRect/>
              </a:stretch>
            </p:blipFill>
            <p:spPr>
              <a:xfrm>
                <a:off x="5907163" y="5169848"/>
                <a:ext cx="615600" cy="72540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36" name="Ink 35">
                <a:extLst>
                  <a:ext uri="{FF2B5EF4-FFF2-40B4-BE49-F238E27FC236}">
                    <a16:creationId xmlns:a16="http://schemas.microsoft.com/office/drawing/2014/main" id="{730FB9F4-9F92-8B68-4FF1-61CD61E18B1A}"/>
                  </a:ext>
                </a:extLst>
              </p14:cNvPr>
              <p14:cNvContentPartPr/>
              <p14:nvPr/>
            </p14:nvContentPartPr>
            <p14:xfrm>
              <a:off x="6708523" y="5060048"/>
              <a:ext cx="477720" cy="777240"/>
            </p14:xfrm>
          </p:contentPart>
        </mc:Choice>
        <mc:Fallback xmlns="">
          <p:pic>
            <p:nvPicPr>
              <p:cNvPr id="36" name="Ink 35">
                <a:extLst>
                  <a:ext uri="{FF2B5EF4-FFF2-40B4-BE49-F238E27FC236}">
                    <a16:creationId xmlns:a16="http://schemas.microsoft.com/office/drawing/2014/main" id="{730FB9F4-9F92-8B68-4FF1-61CD61E18B1A}"/>
                  </a:ext>
                </a:extLst>
              </p:cNvPr>
              <p:cNvPicPr/>
              <p:nvPr/>
            </p:nvPicPr>
            <p:blipFill>
              <a:blip r:embed="rId219"/>
              <a:stretch>
                <a:fillRect/>
              </a:stretch>
            </p:blipFill>
            <p:spPr>
              <a:xfrm>
                <a:off x="6699883" y="5051048"/>
                <a:ext cx="495360" cy="79488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37" name="Ink 36">
                <a:extLst>
                  <a:ext uri="{FF2B5EF4-FFF2-40B4-BE49-F238E27FC236}">
                    <a16:creationId xmlns:a16="http://schemas.microsoft.com/office/drawing/2014/main" id="{9AD94C00-7454-B276-A110-4475A461DA40}"/>
                  </a:ext>
                </a:extLst>
              </p14:cNvPr>
              <p14:cNvContentPartPr/>
              <p14:nvPr/>
            </p14:nvContentPartPr>
            <p14:xfrm>
              <a:off x="7420963" y="5168768"/>
              <a:ext cx="846720" cy="235080"/>
            </p14:xfrm>
          </p:contentPart>
        </mc:Choice>
        <mc:Fallback xmlns="">
          <p:pic>
            <p:nvPicPr>
              <p:cNvPr id="37" name="Ink 36">
                <a:extLst>
                  <a:ext uri="{FF2B5EF4-FFF2-40B4-BE49-F238E27FC236}">
                    <a16:creationId xmlns:a16="http://schemas.microsoft.com/office/drawing/2014/main" id="{9AD94C00-7454-B276-A110-4475A461DA40}"/>
                  </a:ext>
                </a:extLst>
              </p:cNvPr>
              <p:cNvPicPr/>
              <p:nvPr/>
            </p:nvPicPr>
            <p:blipFill>
              <a:blip r:embed="rId221"/>
              <a:stretch>
                <a:fillRect/>
              </a:stretch>
            </p:blipFill>
            <p:spPr>
              <a:xfrm>
                <a:off x="7411963" y="5160128"/>
                <a:ext cx="864360" cy="25272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38" name="Ink 37">
                <a:extLst>
                  <a:ext uri="{FF2B5EF4-FFF2-40B4-BE49-F238E27FC236}">
                    <a16:creationId xmlns:a16="http://schemas.microsoft.com/office/drawing/2014/main" id="{CA7EE1FC-9767-0DEC-51F6-4702F3B1727C}"/>
                  </a:ext>
                </a:extLst>
              </p14:cNvPr>
              <p14:cNvContentPartPr/>
              <p14:nvPr/>
            </p14:nvContentPartPr>
            <p14:xfrm>
              <a:off x="7465603" y="5202608"/>
              <a:ext cx="176760" cy="51480"/>
            </p14:xfrm>
          </p:contentPart>
        </mc:Choice>
        <mc:Fallback xmlns="">
          <p:pic>
            <p:nvPicPr>
              <p:cNvPr id="38" name="Ink 37">
                <a:extLst>
                  <a:ext uri="{FF2B5EF4-FFF2-40B4-BE49-F238E27FC236}">
                    <a16:creationId xmlns:a16="http://schemas.microsoft.com/office/drawing/2014/main" id="{CA7EE1FC-9767-0DEC-51F6-4702F3B1727C}"/>
                  </a:ext>
                </a:extLst>
              </p:cNvPr>
              <p:cNvPicPr/>
              <p:nvPr/>
            </p:nvPicPr>
            <p:blipFill>
              <a:blip r:embed="rId223"/>
              <a:stretch>
                <a:fillRect/>
              </a:stretch>
            </p:blipFill>
            <p:spPr>
              <a:xfrm>
                <a:off x="7456603" y="5193608"/>
                <a:ext cx="194400" cy="6912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39" name="Ink 38">
                <a:extLst>
                  <a:ext uri="{FF2B5EF4-FFF2-40B4-BE49-F238E27FC236}">
                    <a16:creationId xmlns:a16="http://schemas.microsoft.com/office/drawing/2014/main" id="{D43F6220-B615-F71F-F66A-C29ACCB18772}"/>
                  </a:ext>
                </a:extLst>
              </p14:cNvPr>
              <p14:cNvContentPartPr/>
              <p14:nvPr/>
            </p14:nvContentPartPr>
            <p14:xfrm>
              <a:off x="8500603" y="5088488"/>
              <a:ext cx="205920" cy="321840"/>
            </p14:xfrm>
          </p:contentPart>
        </mc:Choice>
        <mc:Fallback xmlns="">
          <p:pic>
            <p:nvPicPr>
              <p:cNvPr id="39" name="Ink 38">
                <a:extLst>
                  <a:ext uri="{FF2B5EF4-FFF2-40B4-BE49-F238E27FC236}">
                    <a16:creationId xmlns:a16="http://schemas.microsoft.com/office/drawing/2014/main" id="{D43F6220-B615-F71F-F66A-C29ACCB18772}"/>
                  </a:ext>
                </a:extLst>
              </p:cNvPr>
              <p:cNvPicPr/>
              <p:nvPr/>
            </p:nvPicPr>
            <p:blipFill>
              <a:blip r:embed="rId225"/>
              <a:stretch>
                <a:fillRect/>
              </a:stretch>
            </p:blipFill>
            <p:spPr>
              <a:xfrm>
                <a:off x="8491963" y="5079488"/>
                <a:ext cx="223560" cy="33948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40" name="Ink 39">
                <a:extLst>
                  <a:ext uri="{FF2B5EF4-FFF2-40B4-BE49-F238E27FC236}">
                    <a16:creationId xmlns:a16="http://schemas.microsoft.com/office/drawing/2014/main" id="{879444C0-5172-A3EE-672B-3ACAC5E08101}"/>
                  </a:ext>
                </a:extLst>
              </p14:cNvPr>
              <p14:cNvContentPartPr/>
              <p14:nvPr/>
            </p14:nvContentPartPr>
            <p14:xfrm>
              <a:off x="8772763" y="5187488"/>
              <a:ext cx="568080" cy="570600"/>
            </p14:xfrm>
          </p:contentPart>
        </mc:Choice>
        <mc:Fallback xmlns="">
          <p:pic>
            <p:nvPicPr>
              <p:cNvPr id="40" name="Ink 39">
                <a:extLst>
                  <a:ext uri="{FF2B5EF4-FFF2-40B4-BE49-F238E27FC236}">
                    <a16:creationId xmlns:a16="http://schemas.microsoft.com/office/drawing/2014/main" id="{879444C0-5172-A3EE-672B-3ACAC5E08101}"/>
                  </a:ext>
                </a:extLst>
              </p:cNvPr>
              <p:cNvPicPr/>
              <p:nvPr/>
            </p:nvPicPr>
            <p:blipFill>
              <a:blip r:embed="rId227"/>
              <a:stretch>
                <a:fillRect/>
              </a:stretch>
            </p:blipFill>
            <p:spPr>
              <a:xfrm>
                <a:off x="8763763" y="5178848"/>
                <a:ext cx="585720" cy="58824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41" name="Ink 40">
                <a:extLst>
                  <a:ext uri="{FF2B5EF4-FFF2-40B4-BE49-F238E27FC236}">
                    <a16:creationId xmlns:a16="http://schemas.microsoft.com/office/drawing/2014/main" id="{FEB21B1E-2F74-1F24-AD6F-A3F63971570D}"/>
                  </a:ext>
                </a:extLst>
              </p14:cNvPr>
              <p14:cNvContentPartPr/>
              <p14:nvPr/>
            </p14:nvContentPartPr>
            <p14:xfrm>
              <a:off x="9318883" y="5146088"/>
              <a:ext cx="506880" cy="208440"/>
            </p14:xfrm>
          </p:contentPart>
        </mc:Choice>
        <mc:Fallback xmlns="">
          <p:pic>
            <p:nvPicPr>
              <p:cNvPr id="41" name="Ink 40">
                <a:extLst>
                  <a:ext uri="{FF2B5EF4-FFF2-40B4-BE49-F238E27FC236}">
                    <a16:creationId xmlns:a16="http://schemas.microsoft.com/office/drawing/2014/main" id="{FEB21B1E-2F74-1F24-AD6F-A3F63971570D}"/>
                  </a:ext>
                </a:extLst>
              </p:cNvPr>
              <p:cNvPicPr/>
              <p:nvPr/>
            </p:nvPicPr>
            <p:blipFill>
              <a:blip r:embed="rId229"/>
              <a:stretch>
                <a:fillRect/>
              </a:stretch>
            </p:blipFill>
            <p:spPr>
              <a:xfrm>
                <a:off x="9309883" y="5137448"/>
                <a:ext cx="524520" cy="22608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43" name="Ink 42">
                <a:extLst>
                  <a:ext uri="{FF2B5EF4-FFF2-40B4-BE49-F238E27FC236}">
                    <a16:creationId xmlns:a16="http://schemas.microsoft.com/office/drawing/2014/main" id="{5071A05D-C9BB-679A-D95E-3A413D3A48A9}"/>
                  </a:ext>
                </a:extLst>
              </p14:cNvPr>
              <p14:cNvContentPartPr/>
              <p14:nvPr/>
            </p14:nvContentPartPr>
            <p14:xfrm>
              <a:off x="9288283" y="5351648"/>
              <a:ext cx="87480" cy="50760"/>
            </p14:xfrm>
          </p:contentPart>
        </mc:Choice>
        <mc:Fallback xmlns="">
          <p:pic>
            <p:nvPicPr>
              <p:cNvPr id="43" name="Ink 42">
                <a:extLst>
                  <a:ext uri="{FF2B5EF4-FFF2-40B4-BE49-F238E27FC236}">
                    <a16:creationId xmlns:a16="http://schemas.microsoft.com/office/drawing/2014/main" id="{5071A05D-C9BB-679A-D95E-3A413D3A48A9}"/>
                  </a:ext>
                </a:extLst>
              </p:cNvPr>
              <p:cNvPicPr/>
              <p:nvPr/>
            </p:nvPicPr>
            <p:blipFill>
              <a:blip r:embed="rId231"/>
              <a:stretch>
                <a:fillRect/>
              </a:stretch>
            </p:blipFill>
            <p:spPr>
              <a:xfrm>
                <a:off x="9279643" y="5343008"/>
                <a:ext cx="105120" cy="6840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51" name="Ink 50">
                <a:extLst>
                  <a:ext uri="{FF2B5EF4-FFF2-40B4-BE49-F238E27FC236}">
                    <a16:creationId xmlns:a16="http://schemas.microsoft.com/office/drawing/2014/main" id="{A44740F6-9295-4B3A-81B8-47CA69BCBE33}"/>
                  </a:ext>
                </a:extLst>
              </p14:cNvPr>
              <p14:cNvContentPartPr/>
              <p14:nvPr/>
            </p14:nvContentPartPr>
            <p14:xfrm>
              <a:off x="1697683" y="5694008"/>
              <a:ext cx="940680" cy="259920"/>
            </p14:xfrm>
          </p:contentPart>
        </mc:Choice>
        <mc:Fallback xmlns="">
          <p:pic>
            <p:nvPicPr>
              <p:cNvPr id="51" name="Ink 50">
                <a:extLst>
                  <a:ext uri="{FF2B5EF4-FFF2-40B4-BE49-F238E27FC236}">
                    <a16:creationId xmlns:a16="http://schemas.microsoft.com/office/drawing/2014/main" id="{A44740F6-9295-4B3A-81B8-47CA69BCBE33}"/>
                  </a:ext>
                </a:extLst>
              </p:cNvPr>
              <p:cNvPicPr/>
              <p:nvPr/>
            </p:nvPicPr>
            <p:blipFill>
              <a:blip r:embed="rId233"/>
              <a:stretch>
                <a:fillRect/>
              </a:stretch>
            </p:blipFill>
            <p:spPr>
              <a:xfrm>
                <a:off x="1688683" y="5685368"/>
                <a:ext cx="958320" cy="27756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53" name="Ink 52">
                <a:extLst>
                  <a:ext uri="{FF2B5EF4-FFF2-40B4-BE49-F238E27FC236}">
                    <a16:creationId xmlns:a16="http://schemas.microsoft.com/office/drawing/2014/main" id="{CE2A30B5-19CF-58B5-8D0D-2A75B7FAB7C5}"/>
                  </a:ext>
                </a:extLst>
              </p14:cNvPr>
              <p14:cNvContentPartPr/>
              <p14:nvPr/>
            </p14:nvContentPartPr>
            <p14:xfrm>
              <a:off x="2464123" y="5805248"/>
              <a:ext cx="124560" cy="33480"/>
            </p14:xfrm>
          </p:contentPart>
        </mc:Choice>
        <mc:Fallback xmlns="">
          <p:pic>
            <p:nvPicPr>
              <p:cNvPr id="53" name="Ink 52">
                <a:extLst>
                  <a:ext uri="{FF2B5EF4-FFF2-40B4-BE49-F238E27FC236}">
                    <a16:creationId xmlns:a16="http://schemas.microsoft.com/office/drawing/2014/main" id="{CE2A30B5-19CF-58B5-8D0D-2A75B7FAB7C5}"/>
                  </a:ext>
                </a:extLst>
              </p:cNvPr>
              <p:cNvPicPr/>
              <p:nvPr/>
            </p:nvPicPr>
            <p:blipFill>
              <a:blip r:embed="rId235"/>
              <a:stretch>
                <a:fillRect/>
              </a:stretch>
            </p:blipFill>
            <p:spPr>
              <a:xfrm>
                <a:off x="2455483" y="5796608"/>
                <a:ext cx="142200" cy="5112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55" name="Ink 54">
                <a:extLst>
                  <a:ext uri="{FF2B5EF4-FFF2-40B4-BE49-F238E27FC236}">
                    <a16:creationId xmlns:a16="http://schemas.microsoft.com/office/drawing/2014/main" id="{78C625BF-07BC-85C1-EE86-E3D56528003F}"/>
                  </a:ext>
                </a:extLst>
              </p14:cNvPr>
              <p14:cNvContentPartPr/>
              <p14:nvPr/>
            </p14:nvContentPartPr>
            <p14:xfrm>
              <a:off x="2947603" y="5885168"/>
              <a:ext cx="346320" cy="89640"/>
            </p14:xfrm>
          </p:contentPart>
        </mc:Choice>
        <mc:Fallback xmlns="">
          <p:pic>
            <p:nvPicPr>
              <p:cNvPr id="55" name="Ink 54">
                <a:extLst>
                  <a:ext uri="{FF2B5EF4-FFF2-40B4-BE49-F238E27FC236}">
                    <a16:creationId xmlns:a16="http://schemas.microsoft.com/office/drawing/2014/main" id="{78C625BF-07BC-85C1-EE86-E3D56528003F}"/>
                  </a:ext>
                </a:extLst>
              </p:cNvPr>
              <p:cNvPicPr/>
              <p:nvPr/>
            </p:nvPicPr>
            <p:blipFill>
              <a:blip r:embed="rId237"/>
              <a:stretch>
                <a:fillRect/>
              </a:stretch>
            </p:blipFill>
            <p:spPr>
              <a:xfrm>
                <a:off x="2938603" y="5876168"/>
                <a:ext cx="363960" cy="10728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56" name="Ink 55">
                <a:extLst>
                  <a:ext uri="{FF2B5EF4-FFF2-40B4-BE49-F238E27FC236}">
                    <a16:creationId xmlns:a16="http://schemas.microsoft.com/office/drawing/2014/main" id="{FC12BDAC-3611-4DB1-029A-352FD046F2D0}"/>
                  </a:ext>
                </a:extLst>
              </p14:cNvPr>
              <p14:cNvContentPartPr/>
              <p14:nvPr/>
            </p14:nvContentPartPr>
            <p14:xfrm>
              <a:off x="3000523" y="5711648"/>
              <a:ext cx="37440" cy="2160"/>
            </p14:xfrm>
          </p:contentPart>
        </mc:Choice>
        <mc:Fallback xmlns="">
          <p:pic>
            <p:nvPicPr>
              <p:cNvPr id="56" name="Ink 55">
                <a:extLst>
                  <a:ext uri="{FF2B5EF4-FFF2-40B4-BE49-F238E27FC236}">
                    <a16:creationId xmlns:a16="http://schemas.microsoft.com/office/drawing/2014/main" id="{FC12BDAC-3611-4DB1-029A-352FD046F2D0}"/>
                  </a:ext>
                </a:extLst>
              </p:cNvPr>
              <p:cNvPicPr/>
              <p:nvPr/>
            </p:nvPicPr>
            <p:blipFill>
              <a:blip r:embed="rId239"/>
              <a:stretch>
                <a:fillRect/>
              </a:stretch>
            </p:blipFill>
            <p:spPr>
              <a:xfrm>
                <a:off x="2991883" y="5702648"/>
                <a:ext cx="55080"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57" name="Ink 56">
                <a:extLst>
                  <a:ext uri="{FF2B5EF4-FFF2-40B4-BE49-F238E27FC236}">
                    <a16:creationId xmlns:a16="http://schemas.microsoft.com/office/drawing/2014/main" id="{C690DC87-1B27-DF77-9625-0715C250A90E}"/>
                  </a:ext>
                </a:extLst>
              </p14:cNvPr>
              <p14:cNvContentPartPr/>
              <p14:nvPr/>
            </p14:nvContentPartPr>
            <p14:xfrm>
              <a:off x="3684163" y="5682488"/>
              <a:ext cx="1232640" cy="651960"/>
            </p14:xfrm>
          </p:contentPart>
        </mc:Choice>
        <mc:Fallback xmlns="">
          <p:pic>
            <p:nvPicPr>
              <p:cNvPr id="57" name="Ink 56">
                <a:extLst>
                  <a:ext uri="{FF2B5EF4-FFF2-40B4-BE49-F238E27FC236}">
                    <a16:creationId xmlns:a16="http://schemas.microsoft.com/office/drawing/2014/main" id="{C690DC87-1B27-DF77-9625-0715C250A90E}"/>
                  </a:ext>
                </a:extLst>
              </p:cNvPr>
              <p:cNvPicPr/>
              <p:nvPr/>
            </p:nvPicPr>
            <p:blipFill>
              <a:blip r:embed="rId241"/>
              <a:stretch>
                <a:fillRect/>
              </a:stretch>
            </p:blipFill>
            <p:spPr>
              <a:xfrm>
                <a:off x="3675163" y="5673848"/>
                <a:ext cx="1250280" cy="66960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58" name="Ink 57">
                <a:extLst>
                  <a:ext uri="{FF2B5EF4-FFF2-40B4-BE49-F238E27FC236}">
                    <a16:creationId xmlns:a16="http://schemas.microsoft.com/office/drawing/2014/main" id="{2F4B8650-ED43-6B7B-F7AA-EAD05EE515A8}"/>
                  </a:ext>
                </a:extLst>
              </p14:cNvPr>
              <p14:cNvContentPartPr/>
              <p14:nvPr/>
            </p14:nvContentPartPr>
            <p14:xfrm>
              <a:off x="4363843" y="5567288"/>
              <a:ext cx="212760" cy="160560"/>
            </p14:xfrm>
          </p:contentPart>
        </mc:Choice>
        <mc:Fallback xmlns="">
          <p:pic>
            <p:nvPicPr>
              <p:cNvPr id="58" name="Ink 57">
                <a:extLst>
                  <a:ext uri="{FF2B5EF4-FFF2-40B4-BE49-F238E27FC236}">
                    <a16:creationId xmlns:a16="http://schemas.microsoft.com/office/drawing/2014/main" id="{2F4B8650-ED43-6B7B-F7AA-EAD05EE515A8}"/>
                  </a:ext>
                </a:extLst>
              </p:cNvPr>
              <p:cNvPicPr/>
              <p:nvPr/>
            </p:nvPicPr>
            <p:blipFill>
              <a:blip r:embed="rId243"/>
              <a:stretch>
                <a:fillRect/>
              </a:stretch>
            </p:blipFill>
            <p:spPr>
              <a:xfrm>
                <a:off x="4354843" y="5558648"/>
                <a:ext cx="230400" cy="17820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59" name="Ink 58">
                <a:extLst>
                  <a:ext uri="{FF2B5EF4-FFF2-40B4-BE49-F238E27FC236}">
                    <a16:creationId xmlns:a16="http://schemas.microsoft.com/office/drawing/2014/main" id="{D378AC49-2A02-DA38-D951-0437F58219CB}"/>
                  </a:ext>
                </a:extLst>
              </p14:cNvPr>
              <p14:cNvContentPartPr/>
              <p14:nvPr/>
            </p14:nvContentPartPr>
            <p14:xfrm>
              <a:off x="5272843" y="5843048"/>
              <a:ext cx="228960" cy="159120"/>
            </p14:xfrm>
          </p:contentPart>
        </mc:Choice>
        <mc:Fallback xmlns="">
          <p:pic>
            <p:nvPicPr>
              <p:cNvPr id="59" name="Ink 58">
                <a:extLst>
                  <a:ext uri="{FF2B5EF4-FFF2-40B4-BE49-F238E27FC236}">
                    <a16:creationId xmlns:a16="http://schemas.microsoft.com/office/drawing/2014/main" id="{D378AC49-2A02-DA38-D951-0437F58219CB}"/>
                  </a:ext>
                </a:extLst>
              </p:cNvPr>
              <p:cNvPicPr/>
              <p:nvPr/>
            </p:nvPicPr>
            <p:blipFill>
              <a:blip r:embed="rId245"/>
              <a:stretch>
                <a:fillRect/>
              </a:stretch>
            </p:blipFill>
            <p:spPr>
              <a:xfrm>
                <a:off x="5264203" y="5834048"/>
                <a:ext cx="246600" cy="17676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60" name="Ink 59">
                <a:extLst>
                  <a:ext uri="{FF2B5EF4-FFF2-40B4-BE49-F238E27FC236}">
                    <a16:creationId xmlns:a16="http://schemas.microsoft.com/office/drawing/2014/main" id="{FCFF66DB-4D88-9FE1-CC10-0F9FFC92CCE5}"/>
                  </a:ext>
                </a:extLst>
              </p14:cNvPr>
              <p14:cNvContentPartPr/>
              <p14:nvPr/>
            </p14:nvContentPartPr>
            <p14:xfrm>
              <a:off x="5495323" y="5760968"/>
              <a:ext cx="574920" cy="232920"/>
            </p14:xfrm>
          </p:contentPart>
        </mc:Choice>
        <mc:Fallback xmlns="">
          <p:pic>
            <p:nvPicPr>
              <p:cNvPr id="60" name="Ink 59">
                <a:extLst>
                  <a:ext uri="{FF2B5EF4-FFF2-40B4-BE49-F238E27FC236}">
                    <a16:creationId xmlns:a16="http://schemas.microsoft.com/office/drawing/2014/main" id="{FCFF66DB-4D88-9FE1-CC10-0F9FFC92CCE5}"/>
                  </a:ext>
                </a:extLst>
              </p:cNvPr>
              <p:cNvPicPr/>
              <p:nvPr/>
            </p:nvPicPr>
            <p:blipFill>
              <a:blip r:embed="rId247"/>
              <a:stretch>
                <a:fillRect/>
              </a:stretch>
            </p:blipFill>
            <p:spPr>
              <a:xfrm>
                <a:off x="5486683" y="5751968"/>
                <a:ext cx="592560" cy="250560"/>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61" name="Ink 60">
                <a:extLst>
                  <a:ext uri="{FF2B5EF4-FFF2-40B4-BE49-F238E27FC236}">
                    <a16:creationId xmlns:a16="http://schemas.microsoft.com/office/drawing/2014/main" id="{66B4DA44-049B-BAAD-AB51-57C75D296179}"/>
                  </a:ext>
                </a:extLst>
              </p14:cNvPr>
              <p14:cNvContentPartPr/>
              <p14:nvPr/>
            </p14:nvContentPartPr>
            <p14:xfrm>
              <a:off x="6684403" y="5840168"/>
              <a:ext cx="299880" cy="213480"/>
            </p14:xfrm>
          </p:contentPart>
        </mc:Choice>
        <mc:Fallback xmlns="">
          <p:pic>
            <p:nvPicPr>
              <p:cNvPr id="61" name="Ink 60">
                <a:extLst>
                  <a:ext uri="{FF2B5EF4-FFF2-40B4-BE49-F238E27FC236}">
                    <a16:creationId xmlns:a16="http://schemas.microsoft.com/office/drawing/2014/main" id="{66B4DA44-049B-BAAD-AB51-57C75D296179}"/>
                  </a:ext>
                </a:extLst>
              </p:cNvPr>
              <p:cNvPicPr/>
              <p:nvPr/>
            </p:nvPicPr>
            <p:blipFill>
              <a:blip r:embed="rId249"/>
              <a:stretch>
                <a:fillRect/>
              </a:stretch>
            </p:blipFill>
            <p:spPr>
              <a:xfrm>
                <a:off x="6675763" y="5831528"/>
                <a:ext cx="317520" cy="231120"/>
              </a:xfrm>
              <a:prstGeom prst="rect">
                <a:avLst/>
              </a:prstGeom>
            </p:spPr>
          </p:pic>
        </mc:Fallback>
      </mc:AlternateContent>
      <mc:AlternateContent xmlns:mc="http://schemas.openxmlformats.org/markup-compatibility/2006" xmlns:p14="http://schemas.microsoft.com/office/powerpoint/2010/main">
        <mc:Choice Requires="p14">
          <p:contentPart p14:bwMode="auto" r:id="rId250">
            <p14:nvContentPartPr>
              <p14:cNvPr id="62" name="Ink 61">
                <a:extLst>
                  <a:ext uri="{FF2B5EF4-FFF2-40B4-BE49-F238E27FC236}">
                    <a16:creationId xmlns:a16="http://schemas.microsoft.com/office/drawing/2014/main" id="{D16A55E9-AED2-F09D-B59E-210F42D9627B}"/>
                  </a:ext>
                </a:extLst>
              </p14:cNvPr>
              <p14:cNvContentPartPr/>
              <p14:nvPr/>
            </p14:nvContentPartPr>
            <p14:xfrm>
              <a:off x="6963043" y="5888048"/>
              <a:ext cx="133920" cy="46440"/>
            </p14:xfrm>
          </p:contentPart>
        </mc:Choice>
        <mc:Fallback xmlns="">
          <p:pic>
            <p:nvPicPr>
              <p:cNvPr id="62" name="Ink 61">
                <a:extLst>
                  <a:ext uri="{FF2B5EF4-FFF2-40B4-BE49-F238E27FC236}">
                    <a16:creationId xmlns:a16="http://schemas.microsoft.com/office/drawing/2014/main" id="{D16A55E9-AED2-F09D-B59E-210F42D9627B}"/>
                  </a:ext>
                </a:extLst>
              </p:cNvPr>
              <p:cNvPicPr/>
              <p:nvPr/>
            </p:nvPicPr>
            <p:blipFill>
              <a:blip r:embed="rId251"/>
              <a:stretch>
                <a:fillRect/>
              </a:stretch>
            </p:blipFill>
            <p:spPr>
              <a:xfrm>
                <a:off x="6954403" y="5879408"/>
                <a:ext cx="151560" cy="64080"/>
              </a:xfrm>
              <a:prstGeom prst="rect">
                <a:avLst/>
              </a:prstGeom>
            </p:spPr>
          </p:pic>
        </mc:Fallback>
      </mc:AlternateContent>
      <p:grpSp>
        <p:nvGrpSpPr>
          <p:cNvPr id="70" name="Group 69">
            <a:extLst>
              <a:ext uri="{FF2B5EF4-FFF2-40B4-BE49-F238E27FC236}">
                <a16:creationId xmlns:a16="http://schemas.microsoft.com/office/drawing/2014/main" id="{3A313E85-46E8-E758-A652-72371B60D4B5}"/>
              </a:ext>
            </a:extLst>
          </p:cNvPr>
          <p:cNvGrpSpPr/>
          <p:nvPr/>
        </p:nvGrpSpPr>
        <p:grpSpPr>
          <a:xfrm>
            <a:off x="7687363" y="5736488"/>
            <a:ext cx="1888560" cy="611640"/>
            <a:chOff x="7687363" y="5736488"/>
            <a:chExt cx="1888560" cy="611640"/>
          </a:xfrm>
        </p:grpSpPr>
        <mc:AlternateContent xmlns:mc="http://schemas.openxmlformats.org/markup-compatibility/2006" xmlns:p14="http://schemas.microsoft.com/office/powerpoint/2010/main">
          <mc:Choice Requires="p14">
            <p:contentPart p14:bwMode="auto" r:id="rId252">
              <p14:nvContentPartPr>
                <p14:cNvPr id="63" name="Ink 62">
                  <a:extLst>
                    <a:ext uri="{FF2B5EF4-FFF2-40B4-BE49-F238E27FC236}">
                      <a16:creationId xmlns:a16="http://schemas.microsoft.com/office/drawing/2014/main" id="{09700278-A4D8-255D-464D-9F804C7FEFE4}"/>
                    </a:ext>
                  </a:extLst>
                </p14:cNvPr>
                <p14:cNvContentPartPr/>
                <p14:nvPr/>
              </p14:nvContentPartPr>
              <p14:xfrm>
                <a:off x="7687363" y="5736488"/>
                <a:ext cx="688680" cy="611640"/>
              </p14:xfrm>
            </p:contentPart>
          </mc:Choice>
          <mc:Fallback xmlns="">
            <p:pic>
              <p:nvPicPr>
                <p:cNvPr id="63" name="Ink 62">
                  <a:extLst>
                    <a:ext uri="{FF2B5EF4-FFF2-40B4-BE49-F238E27FC236}">
                      <a16:creationId xmlns:a16="http://schemas.microsoft.com/office/drawing/2014/main" id="{09700278-A4D8-255D-464D-9F804C7FEFE4}"/>
                    </a:ext>
                  </a:extLst>
                </p:cNvPr>
                <p:cNvPicPr/>
                <p:nvPr/>
              </p:nvPicPr>
              <p:blipFill>
                <a:blip r:embed="rId253"/>
                <a:stretch>
                  <a:fillRect/>
                </a:stretch>
              </p:blipFill>
              <p:spPr>
                <a:xfrm>
                  <a:off x="7678363" y="5727848"/>
                  <a:ext cx="706320" cy="629280"/>
                </a:xfrm>
                <a:prstGeom prst="rect">
                  <a:avLst/>
                </a:prstGeom>
              </p:spPr>
            </p:pic>
          </mc:Fallback>
        </mc:AlternateContent>
        <mc:AlternateContent xmlns:mc="http://schemas.openxmlformats.org/markup-compatibility/2006" xmlns:p14="http://schemas.microsoft.com/office/powerpoint/2010/main">
          <mc:Choice Requires="p14">
            <p:contentPart p14:bwMode="auto" r:id="rId254">
              <p14:nvContentPartPr>
                <p14:cNvPr id="64" name="Ink 63">
                  <a:extLst>
                    <a:ext uri="{FF2B5EF4-FFF2-40B4-BE49-F238E27FC236}">
                      <a16:creationId xmlns:a16="http://schemas.microsoft.com/office/drawing/2014/main" id="{A51DE968-1163-C44D-2B90-80F77DB2AB8D}"/>
                    </a:ext>
                  </a:extLst>
                </p14:cNvPr>
                <p14:cNvContentPartPr/>
                <p14:nvPr/>
              </p14:nvContentPartPr>
              <p14:xfrm>
                <a:off x="8667643" y="5853128"/>
                <a:ext cx="387000" cy="119520"/>
              </p14:xfrm>
            </p:contentPart>
          </mc:Choice>
          <mc:Fallback xmlns="">
            <p:pic>
              <p:nvPicPr>
                <p:cNvPr id="64" name="Ink 63">
                  <a:extLst>
                    <a:ext uri="{FF2B5EF4-FFF2-40B4-BE49-F238E27FC236}">
                      <a16:creationId xmlns:a16="http://schemas.microsoft.com/office/drawing/2014/main" id="{A51DE968-1163-C44D-2B90-80F77DB2AB8D}"/>
                    </a:ext>
                  </a:extLst>
                </p:cNvPr>
                <p:cNvPicPr/>
                <p:nvPr/>
              </p:nvPicPr>
              <p:blipFill>
                <a:blip r:embed="rId255"/>
                <a:stretch>
                  <a:fillRect/>
                </a:stretch>
              </p:blipFill>
              <p:spPr>
                <a:xfrm>
                  <a:off x="8658643" y="5844488"/>
                  <a:ext cx="404640" cy="137160"/>
                </a:xfrm>
                <a:prstGeom prst="rect">
                  <a:avLst/>
                </a:prstGeom>
              </p:spPr>
            </p:pic>
          </mc:Fallback>
        </mc:AlternateContent>
        <mc:AlternateContent xmlns:mc="http://schemas.openxmlformats.org/markup-compatibility/2006" xmlns:p14="http://schemas.microsoft.com/office/powerpoint/2010/main">
          <mc:Choice Requires="p14">
            <p:contentPart p14:bwMode="auto" r:id="rId256">
              <p14:nvContentPartPr>
                <p14:cNvPr id="67" name="Ink 66">
                  <a:extLst>
                    <a:ext uri="{FF2B5EF4-FFF2-40B4-BE49-F238E27FC236}">
                      <a16:creationId xmlns:a16="http://schemas.microsoft.com/office/drawing/2014/main" id="{635472A0-03E1-438F-DC6F-4D1F952B1510}"/>
                    </a:ext>
                  </a:extLst>
                </p14:cNvPr>
                <p14:cNvContentPartPr/>
                <p14:nvPr/>
              </p14:nvContentPartPr>
              <p14:xfrm>
                <a:off x="9068323" y="5748368"/>
                <a:ext cx="369000" cy="219960"/>
              </p14:xfrm>
            </p:contentPart>
          </mc:Choice>
          <mc:Fallback xmlns="">
            <p:pic>
              <p:nvPicPr>
                <p:cNvPr id="67" name="Ink 66">
                  <a:extLst>
                    <a:ext uri="{FF2B5EF4-FFF2-40B4-BE49-F238E27FC236}">
                      <a16:creationId xmlns:a16="http://schemas.microsoft.com/office/drawing/2014/main" id="{635472A0-03E1-438F-DC6F-4D1F952B1510}"/>
                    </a:ext>
                  </a:extLst>
                </p:cNvPr>
                <p:cNvPicPr/>
                <p:nvPr/>
              </p:nvPicPr>
              <p:blipFill>
                <a:blip r:embed="rId257"/>
                <a:stretch>
                  <a:fillRect/>
                </a:stretch>
              </p:blipFill>
              <p:spPr>
                <a:xfrm>
                  <a:off x="9059683" y="5739728"/>
                  <a:ext cx="386640" cy="237600"/>
                </a:xfrm>
                <a:prstGeom prst="rect">
                  <a:avLst/>
                </a:prstGeom>
              </p:spPr>
            </p:pic>
          </mc:Fallback>
        </mc:AlternateContent>
        <mc:AlternateContent xmlns:mc="http://schemas.openxmlformats.org/markup-compatibility/2006" xmlns:p14="http://schemas.microsoft.com/office/powerpoint/2010/main">
          <mc:Choice Requires="p14">
            <p:contentPart p14:bwMode="auto" r:id="rId258">
              <p14:nvContentPartPr>
                <p14:cNvPr id="68" name="Ink 67">
                  <a:extLst>
                    <a:ext uri="{FF2B5EF4-FFF2-40B4-BE49-F238E27FC236}">
                      <a16:creationId xmlns:a16="http://schemas.microsoft.com/office/drawing/2014/main" id="{0E1495B0-131C-98E0-84B3-5DE5AB57549F}"/>
                    </a:ext>
                  </a:extLst>
                </p14:cNvPr>
                <p14:cNvContentPartPr/>
                <p14:nvPr/>
              </p14:nvContentPartPr>
              <p14:xfrm>
                <a:off x="9562243" y="5892368"/>
                <a:ext cx="13680" cy="7920"/>
              </p14:xfrm>
            </p:contentPart>
          </mc:Choice>
          <mc:Fallback xmlns="">
            <p:pic>
              <p:nvPicPr>
                <p:cNvPr id="68" name="Ink 67">
                  <a:extLst>
                    <a:ext uri="{FF2B5EF4-FFF2-40B4-BE49-F238E27FC236}">
                      <a16:creationId xmlns:a16="http://schemas.microsoft.com/office/drawing/2014/main" id="{0E1495B0-131C-98E0-84B3-5DE5AB57549F}"/>
                    </a:ext>
                  </a:extLst>
                </p:cNvPr>
                <p:cNvPicPr/>
                <p:nvPr/>
              </p:nvPicPr>
              <p:blipFill>
                <a:blip r:embed="rId259"/>
                <a:stretch>
                  <a:fillRect/>
                </a:stretch>
              </p:blipFill>
              <p:spPr>
                <a:xfrm>
                  <a:off x="9553603" y="5883368"/>
                  <a:ext cx="31320" cy="2556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260">
            <p14:nvContentPartPr>
              <p14:cNvPr id="5" name="Ink 4">
                <a:extLst>
                  <a:ext uri="{FF2B5EF4-FFF2-40B4-BE49-F238E27FC236}">
                    <a16:creationId xmlns:a16="http://schemas.microsoft.com/office/drawing/2014/main" id="{E19F189C-1F91-5365-DBC5-DE9581285C25}"/>
                  </a:ext>
                </a:extLst>
              </p14:cNvPr>
              <p14:cNvContentPartPr/>
              <p14:nvPr/>
            </p14:nvContentPartPr>
            <p14:xfrm>
              <a:off x="653400" y="2130120"/>
              <a:ext cx="9915120" cy="3440880"/>
            </p14:xfrm>
          </p:contentPart>
        </mc:Choice>
        <mc:Fallback>
          <p:pic>
            <p:nvPicPr>
              <p:cNvPr id="5" name="Ink 4">
                <a:extLst>
                  <a:ext uri="{FF2B5EF4-FFF2-40B4-BE49-F238E27FC236}">
                    <a16:creationId xmlns:a16="http://schemas.microsoft.com/office/drawing/2014/main" id="{E19F189C-1F91-5365-DBC5-DE9581285C25}"/>
                  </a:ext>
                </a:extLst>
              </p:cNvPr>
              <p:cNvPicPr/>
              <p:nvPr/>
            </p:nvPicPr>
            <p:blipFill>
              <a:blip r:embed="rId261"/>
              <a:stretch>
                <a:fillRect/>
              </a:stretch>
            </p:blipFill>
            <p:spPr>
              <a:xfrm>
                <a:off x="644040" y="2120760"/>
                <a:ext cx="9933840" cy="3459600"/>
              </a:xfrm>
              <a:prstGeom prst="rect">
                <a:avLst/>
              </a:prstGeom>
            </p:spPr>
          </p:pic>
        </mc:Fallback>
      </mc:AlternateContent>
    </p:spTree>
    <p:extLst>
      <p:ext uri="{BB962C8B-B14F-4D97-AF65-F5344CB8AC3E}">
        <p14:creationId xmlns:p14="http://schemas.microsoft.com/office/powerpoint/2010/main" val="208050318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 name="Rectangle 113">
            <a:extLst>
              <a:ext uri="{FF2B5EF4-FFF2-40B4-BE49-F238E27FC236}">
                <a16:creationId xmlns:a16="http://schemas.microsoft.com/office/drawing/2014/main" id="{3B557179-D657-5EC7-C158-F7DE8429D09B}"/>
              </a:ext>
            </a:extLst>
          </p:cNvPr>
          <p:cNvSpPr/>
          <p:nvPr/>
        </p:nvSpPr>
        <p:spPr>
          <a:xfrm>
            <a:off x="876300" y="1090717"/>
            <a:ext cx="5219700" cy="1325557"/>
          </a:xfrm>
          <a:prstGeom prst="rect">
            <a:avLst/>
          </a:prstGeom>
          <a:solidFill>
            <a:schemeClr val="bg1"/>
          </a:solid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007197" y="0"/>
            <a:ext cx="9173266" cy="1325563"/>
          </a:xfrm>
        </p:spPr>
        <p:txBody>
          <a:bodyPr>
            <a:normAutofit/>
          </a:bodyPr>
          <a:lstStyle/>
          <a:p>
            <a:r>
              <a:rPr lang="en-IN" sz="3200" b="1" dirty="0">
                <a:solidFill>
                  <a:srgbClr val="C00000"/>
                </a:solidFill>
                <a:latin typeface="Times New Roman" pitchFamily="18" charset="0"/>
                <a:cs typeface="Times New Roman" pitchFamily="18" charset="0"/>
              </a:rPr>
              <a:t>Gradient Boosting Algorithm</a:t>
            </a:r>
          </a:p>
        </p:txBody>
      </p:sp>
      <p:cxnSp>
        <p:nvCxnSpPr>
          <p:cNvPr id="3" name="Straight Connector 2">
            <a:extLst>
              <a:ext uri="{FF2B5EF4-FFF2-40B4-BE49-F238E27FC236}">
                <a16:creationId xmlns:a16="http://schemas.microsoft.com/office/drawing/2014/main" id="{9FFC9232-0F3D-BF13-4461-6E51D2C9C5C7}"/>
              </a:ext>
            </a:extLst>
          </p:cNvPr>
          <p:cNvCxnSpPr>
            <a:cxnSpLocks/>
          </p:cNvCxnSpPr>
          <p:nvPr/>
        </p:nvCxnSpPr>
        <p:spPr>
          <a:xfrm>
            <a:off x="876300" y="914400"/>
            <a:ext cx="10515600" cy="0"/>
          </a:xfrm>
          <a:prstGeom prst="line">
            <a:avLst/>
          </a:prstGeom>
          <a:ln>
            <a:solidFill>
              <a:schemeClr val="tx1"/>
            </a:solidFill>
            <a:headEnd type="none"/>
            <a:tailEnd type="none"/>
          </a:ln>
        </p:spPr>
        <p:style>
          <a:lnRef idx="2">
            <a:schemeClr val="accent1"/>
          </a:lnRef>
          <a:fillRef idx="0">
            <a:schemeClr val="accent1"/>
          </a:fillRef>
          <a:effectRef idx="1">
            <a:schemeClr val="accent1"/>
          </a:effectRef>
          <a:fontRef idx="minor">
            <a:schemeClr val="tx1"/>
          </a:fontRef>
        </p:style>
      </p:cxnSp>
      <p:pic>
        <p:nvPicPr>
          <p:cNvPr id="6" name="Picture 5">
            <a:extLst>
              <a:ext uri="{FF2B5EF4-FFF2-40B4-BE49-F238E27FC236}">
                <a16:creationId xmlns:a16="http://schemas.microsoft.com/office/drawing/2014/main" id="{59DF140E-600B-FEB8-1AE3-E1872E83CA1A}"/>
              </a:ext>
            </a:extLst>
          </p:cNvPr>
          <p:cNvPicPr>
            <a:picLocks noChangeAspect="1"/>
          </p:cNvPicPr>
          <p:nvPr/>
        </p:nvPicPr>
        <p:blipFill>
          <a:blip r:embed="rId3"/>
          <a:stretch>
            <a:fillRect/>
          </a:stretch>
        </p:blipFill>
        <p:spPr>
          <a:xfrm>
            <a:off x="1113359" y="1211325"/>
            <a:ext cx="4822790" cy="1028637"/>
          </a:xfrm>
          <a:prstGeom prst="rect">
            <a:avLst/>
          </a:prstGeom>
        </p:spPr>
      </p:pic>
      <mc:AlternateContent xmlns:mc="http://schemas.openxmlformats.org/markup-compatibility/2006" xmlns:p14="http://schemas.microsoft.com/office/powerpoint/2010/main">
        <mc:Choice Requires="p14">
          <p:contentPart p14:bwMode="auto" r:id="rId4">
            <p14:nvContentPartPr>
              <p14:cNvPr id="7" name="Ink 6">
                <a:extLst>
                  <a:ext uri="{FF2B5EF4-FFF2-40B4-BE49-F238E27FC236}">
                    <a16:creationId xmlns:a16="http://schemas.microsoft.com/office/drawing/2014/main" id="{95FDCA6F-920D-AD51-A766-3C2502E3AE12}"/>
                  </a:ext>
                </a:extLst>
              </p14:cNvPr>
              <p14:cNvContentPartPr/>
              <p14:nvPr/>
            </p14:nvContentPartPr>
            <p14:xfrm>
              <a:off x="2113123" y="2064128"/>
              <a:ext cx="117360" cy="598320"/>
            </p14:xfrm>
          </p:contentPart>
        </mc:Choice>
        <mc:Fallback xmlns="">
          <p:pic>
            <p:nvPicPr>
              <p:cNvPr id="7" name="Ink 6">
                <a:extLst>
                  <a:ext uri="{FF2B5EF4-FFF2-40B4-BE49-F238E27FC236}">
                    <a16:creationId xmlns:a16="http://schemas.microsoft.com/office/drawing/2014/main" id="{95FDCA6F-920D-AD51-A766-3C2502E3AE12}"/>
                  </a:ext>
                </a:extLst>
              </p:cNvPr>
              <p:cNvPicPr/>
              <p:nvPr/>
            </p:nvPicPr>
            <p:blipFill>
              <a:blip r:embed="rId5"/>
              <a:stretch>
                <a:fillRect/>
              </a:stretch>
            </p:blipFill>
            <p:spPr>
              <a:xfrm>
                <a:off x="2104123" y="2055128"/>
                <a:ext cx="135000" cy="615960"/>
              </a:xfrm>
              <a:prstGeom prst="rect">
                <a:avLst/>
              </a:prstGeom>
            </p:spPr>
          </p:pic>
        </mc:Fallback>
      </mc:AlternateContent>
      <p:grpSp>
        <p:nvGrpSpPr>
          <p:cNvPr id="21" name="Group 20">
            <a:extLst>
              <a:ext uri="{FF2B5EF4-FFF2-40B4-BE49-F238E27FC236}">
                <a16:creationId xmlns:a16="http://schemas.microsoft.com/office/drawing/2014/main" id="{6F4AF385-272B-7895-D6BB-56DF1C6AE40F}"/>
              </a:ext>
            </a:extLst>
          </p:cNvPr>
          <p:cNvGrpSpPr/>
          <p:nvPr/>
        </p:nvGrpSpPr>
        <p:grpSpPr>
          <a:xfrm>
            <a:off x="1651963" y="2888528"/>
            <a:ext cx="1212840" cy="1070280"/>
            <a:chOff x="1651963" y="2888528"/>
            <a:chExt cx="1212840" cy="1070280"/>
          </a:xfrm>
        </p:grpSpPr>
        <mc:AlternateContent xmlns:mc="http://schemas.openxmlformats.org/markup-compatibility/2006" xmlns:p14="http://schemas.microsoft.com/office/powerpoint/2010/main">
          <mc:Choice Requires="p14">
            <p:contentPart p14:bwMode="auto" r:id="rId6">
              <p14:nvContentPartPr>
                <p14:cNvPr id="9" name="Ink 8">
                  <a:extLst>
                    <a:ext uri="{FF2B5EF4-FFF2-40B4-BE49-F238E27FC236}">
                      <a16:creationId xmlns:a16="http://schemas.microsoft.com/office/drawing/2014/main" id="{FF001E31-6EE2-D414-61F2-9D32EB31B163}"/>
                    </a:ext>
                  </a:extLst>
                </p14:cNvPr>
                <p14:cNvContentPartPr/>
                <p14:nvPr/>
              </p14:nvContentPartPr>
              <p14:xfrm>
                <a:off x="1651963" y="2888528"/>
                <a:ext cx="122400" cy="581040"/>
              </p14:xfrm>
            </p:contentPart>
          </mc:Choice>
          <mc:Fallback xmlns="">
            <p:pic>
              <p:nvPicPr>
                <p:cNvPr id="9" name="Ink 8">
                  <a:extLst>
                    <a:ext uri="{FF2B5EF4-FFF2-40B4-BE49-F238E27FC236}">
                      <a16:creationId xmlns:a16="http://schemas.microsoft.com/office/drawing/2014/main" id="{FF001E31-6EE2-D414-61F2-9D32EB31B163}"/>
                    </a:ext>
                  </a:extLst>
                </p:cNvPr>
                <p:cNvPicPr/>
                <p:nvPr/>
              </p:nvPicPr>
              <p:blipFill>
                <a:blip r:embed="rId7"/>
                <a:stretch>
                  <a:fillRect/>
                </a:stretch>
              </p:blipFill>
              <p:spPr>
                <a:xfrm>
                  <a:off x="1642963" y="2879528"/>
                  <a:ext cx="140040" cy="5986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1" name="Ink 10">
                  <a:extLst>
                    <a:ext uri="{FF2B5EF4-FFF2-40B4-BE49-F238E27FC236}">
                      <a16:creationId xmlns:a16="http://schemas.microsoft.com/office/drawing/2014/main" id="{E4E83306-E729-AC1C-1316-1BF9802FAB11}"/>
                    </a:ext>
                  </a:extLst>
                </p14:cNvPr>
                <p14:cNvContentPartPr/>
                <p14:nvPr/>
              </p14:nvContentPartPr>
              <p14:xfrm>
                <a:off x="1798843" y="2998328"/>
                <a:ext cx="425520" cy="208800"/>
              </p14:xfrm>
            </p:contentPart>
          </mc:Choice>
          <mc:Fallback xmlns="">
            <p:pic>
              <p:nvPicPr>
                <p:cNvPr id="11" name="Ink 10">
                  <a:extLst>
                    <a:ext uri="{FF2B5EF4-FFF2-40B4-BE49-F238E27FC236}">
                      <a16:creationId xmlns:a16="http://schemas.microsoft.com/office/drawing/2014/main" id="{E4E83306-E729-AC1C-1316-1BF9802FAB11}"/>
                    </a:ext>
                  </a:extLst>
                </p:cNvPr>
                <p:cNvPicPr/>
                <p:nvPr/>
              </p:nvPicPr>
              <p:blipFill>
                <a:blip r:embed="rId9"/>
                <a:stretch>
                  <a:fillRect/>
                </a:stretch>
              </p:blipFill>
              <p:spPr>
                <a:xfrm>
                  <a:off x="1789843" y="2989688"/>
                  <a:ext cx="443160" cy="2264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2" name="Ink 11">
                  <a:extLst>
                    <a:ext uri="{FF2B5EF4-FFF2-40B4-BE49-F238E27FC236}">
                      <a16:creationId xmlns:a16="http://schemas.microsoft.com/office/drawing/2014/main" id="{E2A9EAF1-F378-D060-A220-A8F35BD15E1E}"/>
                    </a:ext>
                  </a:extLst>
                </p14:cNvPr>
                <p14:cNvContentPartPr/>
                <p14:nvPr/>
              </p14:nvContentPartPr>
              <p14:xfrm>
                <a:off x="2229043" y="3024608"/>
                <a:ext cx="56160" cy="32760"/>
              </p14:xfrm>
            </p:contentPart>
          </mc:Choice>
          <mc:Fallback xmlns="">
            <p:pic>
              <p:nvPicPr>
                <p:cNvPr id="12" name="Ink 11">
                  <a:extLst>
                    <a:ext uri="{FF2B5EF4-FFF2-40B4-BE49-F238E27FC236}">
                      <a16:creationId xmlns:a16="http://schemas.microsoft.com/office/drawing/2014/main" id="{E2A9EAF1-F378-D060-A220-A8F35BD15E1E}"/>
                    </a:ext>
                  </a:extLst>
                </p:cNvPr>
                <p:cNvPicPr/>
                <p:nvPr/>
              </p:nvPicPr>
              <p:blipFill>
                <a:blip r:embed="rId11"/>
                <a:stretch>
                  <a:fillRect/>
                </a:stretch>
              </p:blipFill>
              <p:spPr>
                <a:xfrm>
                  <a:off x="2220043" y="3015968"/>
                  <a:ext cx="73800" cy="504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3" name="Ink 12">
                  <a:extLst>
                    <a:ext uri="{FF2B5EF4-FFF2-40B4-BE49-F238E27FC236}">
                      <a16:creationId xmlns:a16="http://schemas.microsoft.com/office/drawing/2014/main" id="{9397A3A8-4214-25F7-023C-10419B786BA2}"/>
                    </a:ext>
                  </a:extLst>
                </p14:cNvPr>
                <p14:cNvContentPartPr/>
                <p14:nvPr/>
              </p14:nvContentPartPr>
              <p14:xfrm>
                <a:off x="2319403" y="2983208"/>
                <a:ext cx="545400" cy="220680"/>
              </p14:xfrm>
            </p:contentPart>
          </mc:Choice>
          <mc:Fallback xmlns="">
            <p:pic>
              <p:nvPicPr>
                <p:cNvPr id="13" name="Ink 12">
                  <a:extLst>
                    <a:ext uri="{FF2B5EF4-FFF2-40B4-BE49-F238E27FC236}">
                      <a16:creationId xmlns:a16="http://schemas.microsoft.com/office/drawing/2014/main" id="{9397A3A8-4214-25F7-023C-10419B786BA2}"/>
                    </a:ext>
                  </a:extLst>
                </p:cNvPr>
                <p:cNvPicPr/>
                <p:nvPr/>
              </p:nvPicPr>
              <p:blipFill>
                <a:blip r:embed="rId13"/>
                <a:stretch>
                  <a:fillRect/>
                </a:stretch>
              </p:blipFill>
              <p:spPr>
                <a:xfrm>
                  <a:off x="2310403" y="2974568"/>
                  <a:ext cx="563040" cy="2383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4" name="Ink 13">
                  <a:extLst>
                    <a:ext uri="{FF2B5EF4-FFF2-40B4-BE49-F238E27FC236}">
                      <a16:creationId xmlns:a16="http://schemas.microsoft.com/office/drawing/2014/main" id="{70F19BC5-738D-F1F9-CBF3-EDFC90D2F4E2}"/>
                    </a:ext>
                  </a:extLst>
                </p14:cNvPr>
                <p14:cNvContentPartPr/>
                <p14:nvPr/>
              </p14:nvContentPartPr>
              <p14:xfrm>
                <a:off x="2654563" y="2906888"/>
                <a:ext cx="4320" cy="24120"/>
              </p14:xfrm>
            </p:contentPart>
          </mc:Choice>
          <mc:Fallback xmlns="">
            <p:pic>
              <p:nvPicPr>
                <p:cNvPr id="14" name="Ink 13">
                  <a:extLst>
                    <a:ext uri="{FF2B5EF4-FFF2-40B4-BE49-F238E27FC236}">
                      <a16:creationId xmlns:a16="http://schemas.microsoft.com/office/drawing/2014/main" id="{70F19BC5-738D-F1F9-CBF3-EDFC90D2F4E2}"/>
                    </a:ext>
                  </a:extLst>
                </p:cNvPr>
                <p:cNvPicPr/>
                <p:nvPr/>
              </p:nvPicPr>
              <p:blipFill>
                <a:blip r:embed="rId15"/>
                <a:stretch>
                  <a:fillRect/>
                </a:stretch>
              </p:blipFill>
              <p:spPr>
                <a:xfrm>
                  <a:off x="2645923" y="2898248"/>
                  <a:ext cx="21960" cy="417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6" name="Ink 15">
                  <a:extLst>
                    <a:ext uri="{FF2B5EF4-FFF2-40B4-BE49-F238E27FC236}">
                      <a16:creationId xmlns:a16="http://schemas.microsoft.com/office/drawing/2014/main" id="{71EBEB77-A04D-D747-8153-12453D57DBB6}"/>
                    </a:ext>
                  </a:extLst>
                </p14:cNvPr>
                <p14:cNvContentPartPr/>
                <p14:nvPr/>
              </p14:nvContentPartPr>
              <p14:xfrm>
                <a:off x="2558803" y="2985368"/>
                <a:ext cx="128160" cy="7200"/>
              </p14:xfrm>
            </p:contentPart>
          </mc:Choice>
          <mc:Fallback xmlns="">
            <p:pic>
              <p:nvPicPr>
                <p:cNvPr id="16" name="Ink 15">
                  <a:extLst>
                    <a:ext uri="{FF2B5EF4-FFF2-40B4-BE49-F238E27FC236}">
                      <a16:creationId xmlns:a16="http://schemas.microsoft.com/office/drawing/2014/main" id="{71EBEB77-A04D-D747-8153-12453D57DBB6}"/>
                    </a:ext>
                  </a:extLst>
                </p:cNvPr>
                <p:cNvPicPr/>
                <p:nvPr/>
              </p:nvPicPr>
              <p:blipFill>
                <a:blip r:embed="rId17"/>
                <a:stretch>
                  <a:fillRect/>
                </a:stretch>
              </p:blipFill>
              <p:spPr>
                <a:xfrm>
                  <a:off x="2550163" y="2976728"/>
                  <a:ext cx="145800" cy="248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8" name="Ink 17">
                  <a:extLst>
                    <a:ext uri="{FF2B5EF4-FFF2-40B4-BE49-F238E27FC236}">
                      <a16:creationId xmlns:a16="http://schemas.microsoft.com/office/drawing/2014/main" id="{3195BF0A-2539-13E0-566A-AF95941ECB10}"/>
                    </a:ext>
                  </a:extLst>
                </p14:cNvPr>
                <p14:cNvContentPartPr/>
                <p14:nvPr/>
              </p14:nvContentPartPr>
              <p14:xfrm>
                <a:off x="1870843" y="3347888"/>
                <a:ext cx="159480" cy="610920"/>
              </p14:xfrm>
            </p:contentPart>
          </mc:Choice>
          <mc:Fallback xmlns="">
            <p:pic>
              <p:nvPicPr>
                <p:cNvPr id="18" name="Ink 17">
                  <a:extLst>
                    <a:ext uri="{FF2B5EF4-FFF2-40B4-BE49-F238E27FC236}">
                      <a16:creationId xmlns:a16="http://schemas.microsoft.com/office/drawing/2014/main" id="{3195BF0A-2539-13E0-566A-AF95941ECB10}"/>
                    </a:ext>
                  </a:extLst>
                </p:cNvPr>
                <p:cNvPicPr/>
                <p:nvPr/>
              </p:nvPicPr>
              <p:blipFill>
                <a:blip r:embed="rId19"/>
                <a:stretch>
                  <a:fillRect/>
                </a:stretch>
              </p:blipFill>
              <p:spPr>
                <a:xfrm>
                  <a:off x="1862203" y="3339248"/>
                  <a:ext cx="177120" cy="6285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9" name="Ink 18">
                  <a:extLst>
                    <a:ext uri="{FF2B5EF4-FFF2-40B4-BE49-F238E27FC236}">
                      <a16:creationId xmlns:a16="http://schemas.microsoft.com/office/drawing/2014/main" id="{F1E07B8A-5BD8-648D-CA63-86EE33E411DE}"/>
                    </a:ext>
                  </a:extLst>
                </p14:cNvPr>
                <p14:cNvContentPartPr/>
                <p14:nvPr/>
              </p14:nvContentPartPr>
              <p14:xfrm>
                <a:off x="2167483" y="3398288"/>
                <a:ext cx="482040" cy="321840"/>
              </p14:xfrm>
            </p:contentPart>
          </mc:Choice>
          <mc:Fallback xmlns="">
            <p:pic>
              <p:nvPicPr>
                <p:cNvPr id="19" name="Ink 18">
                  <a:extLst>
                    <a:ext uri="{FF2B5EF4-FFF2-40B4-BE49-F238E27FC236}">
                      <a16:creationId xmlns:a16="http://schemas.microsoft.com/office/drawing/2014/main" id="{F1E07B8A-5BD8-648D-CA63-86EE33E411DE}"/>
                    </a:ext>
                  </a:extLst>
                </p:cNvPr>
                <p:cNvPicPr/>
                <p:nvPr/>
              </p:nvPicPr>
              <p:blipFill>
                <a:blip r:embed="rId21"/>
                <a:stretch>
                  <a:fillRect/>
                </a:stretch>
              </p:blipFill>
              <p:spPr>
                <a:xfrm>
                  <a:off x="2158483" y="3389648"/>
                  <a:ext cx="499680" cy="3394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0" name="Ink 19">
                  <a:extLst>
                    <a:ext uri="{FF2B5EF4-FFF2-40B4-BE49-F238E27FC236}">
                      <a16:creationId xmlns:a16="http://schemas.microsoft.com/office/drawing/2014/main" id="{899FCF64-3524-0CE4-D17A-1E68A25B4ABB}"/>
                    </a:ext>
                  </a:extLst>
                </p14:cNvPr>
                <p14:cNvContentPartPr/>
                <p14:nvPr/>
              </p14:nvContentPartPr>
              <p14:xfrm>
                <a:off x="2093323" y="3480728"/>
                <a:ext cx="226080" cy="18360"/>
              </p14:xfrm>
            </p:contentPart>
          </mc:Choice>
          <mc:Fallback xmlns="">
            <p:pic>
              <p:nvPicPr>
                <p:cNvPr id="20" name="Ink 19">
                  <a:extLst>
                    <a:ext uri="{FF2B5EF4-FFF2-40B4-BE49-F238E27FC236}">
                      <a16:creationId xmlns:a16="http://schemas.microsoft.com/office/drawing/2014/main" id="{899FCF64-3524-0CE4-D17A-1E68A25B4ABB}"/>
                    </a:ext>
                  </a:extLst>
                </p:cNvPr>
                <p:cNvPicPr/>
                <p:nvPr/>
              </p:nvPicPr>
              <p:blipFill>
                <a:blip r:embed="rId23"/>
                <a:stretch>
                  <a:fillRect/>
                </a:stretch>
              </p:blipFill>
              <p:spPr>
                <a:xfrm>
                  <a:off x="2084683" y="3472088"/>
                  <a:ext cx="243720" cy="36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4">
            <p14:nvContentPartPr>
              <p14:cNvPr id="22" name="Ink 21">
                <a:extLst>
                  <a:ext uri="{FF2B5EF4-FFF2-40B4-BE49-F238E27FC236}">
                    <a16:creationId xmlns:a16="http://schemas.microsoft.com/office/drawing/2014/main" id="{36B80C8F-BF86-E010-5E6F-F01F89300865}"/>
                  </a:ext>
                </a:extLst>
              </p14:cNvPr>
              <p14:cNvContentPartPr/>
              <p14:nvPr/>
            </p14:nvContentPartPr>
            <p14:xfrm>
              <a:off x="3681283" y="2068088"/>
              <a:ext cx="186120" cy="637200"/>
            </p14:xfrm>
          </p:contentPart>
        </mc:Choice>
        <mc:Fallback xmlns="">
          <p:pic>
            <p:nvPicPr>
              <p:cNvPr id="22" name="Ink 21">
                <a:extLst>
                  <a:ext uri="{FF2B5EF4-FFF2-40B4-BE49-F238E27FC236}">
                    <a16:creationId xmlns:a16="http://schemas.microsoft.com/office/drawing/2014/main" id="{36B80C8F-BF86-E010-5E6F-F01F89300865}"/>
                  </a:ext>
                </a:extLst>
              </p:cNvPr>
              <p:cNvPicPr/>
              <p:nvPr/>
            </p:nvPicPr>
            <p:blipFill>
              <a:blip r:embed="rId25"/>
              <a:stretch>
                <a:fillRect/>
              </a:stretch>
            </p:blipFill>
            <p:spPr>
              <a:xfrm>
                <a:off x="3672643" y="2059088"/>
                <a:ext cx="203760" cy="654840"/>
              </a:xfrm>
              <a:prstGeom prst="rect">
                <a:avLst/>
              </a:prstGeom>
            </p:spPr>
          </p:pic>
        </mc:Fallback>
      </mc:AlternateContent>
      <p:grpSp>
        <p:nvGrpSpPr>
          <p:cNvPr id="71" name="Group 70">
            <a:extLst>
              <a:ext uri="{FF2B5EF4-FFF2-40B4-BE49-F238E27FC236}">
                <a16:creationId xmlns:a16="http://schemas.microsoft.com/office/drawing/2014/main" id="{B41B7F62-148B-308A-352B-77B21E304704}"/>
              </a:ext>
            </a:extLst>
          </p:cNvPr>
          <p:cNvGrpSpPr/>
          <p:nvPr/>
        </p:nvGrpSpPr>
        <p:grpSpPr>
          <a:xfrm>
            <a:off x="3847963" y="2120648"/>
            <a:ext cx="2248200" cy="2229120"/>
            <a:chOff x="3847963" y="2120648"/>
            <a:chExt cx="2248200" cy="2229120"/>
          </a:xfrm>
        </p:grpSpPr>
        <mc:AlternateContent xmlns:mc="http://schemas.openxmlformats.org/markup-compatibility/2006" xmlns:p14="http://schemas.microsoft.com/office/powerpoint/2010/main">
          <mc:Choice Requires="p14">
            <p:contentPart p14:bwMode="auto" r:id="rId26">
              <p14:nvContentPartPr>
                <p14:cNvPr id="31" name="Ink 30">
                  <a:extLst>
                    <a:ext uri="{FF2B5EF4-FFF2-40B4-BE49-F238E27FC236}">
                      <a16:creationId xmlns:a16="http://schemas.microsoft.com/office/drawing/2014/main" id="{426E9C21-8082-36D2-FF80-2D42BF758673}"/>
                    </a:ext>
                  </a:extLst>
                </p14:cNvPr>
                <p14:cNvContentPartPr/>
                <p14:nvPr/>
              </p14:nvContentPartPr>
              <p14:xfrm>
                <a:off x="3847963" y="2898968"/>
                <a:ext cx="1211040" cy="580320"/>
              </p14:xfrm>
            </p:contentPart>
          </mc:Choice>
          <mc:Fallback xmlns="">
            <p:pic>
              <p:nvPicPr>
                <p:cNvPr id="31" name="Ink 30">
                  <a:extLst>
                    <a:ext uri="{FF2B5EF4-FFF2-40B4-BE49-F238E27FC236}">
                      <a16:creationId xmlns:a16="http://schemas.microsoft.com/office/drawing/2014/main" id="{426E9C21-8082-36D2-FF80-2D42BF758673}"/>
                    </a:ext>
                  </a:extLst>
                </p:cNvPr>
                <p:cNvPicPr/>
                <p:nvPr/>
              </p:nvPicPr>
              <p:blipFill>
                <a:blip r:embed="rId27"/>
                <a:stretch>
                  <a:fillRect/>
                </a:stretch>
              </p:blipFill>
              <p:spPr>
                <a:xfrm>
                  <a:off x="3839323" y="2889968"/>
                  <a:ext cx="1228680" cy="59796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2" name="Ink 31">
                  <a:extLst>
                    <a:ext uri="{FF2B5EF4-FFF2-40B4-BE49-F238E27FC236}">
                      <a16:creationId xmlns:a16="http://schemas.microsoft.com/office/drawing/2014/main" id="{B7286D34-8D2B-1932-F682-4F4E94E1B3D9}"/>
                    </a:ext>
                  </a:extLst>
                </p14:cNvPr>
                <p14:cNvContentPartPr/>
                <p14:nvPr/>
              </p14:nvContentPartPr>
              <p14:xfrm>
                <a:off x="4901323" y="2958008"/>
                <a:ext cx="76320" cy="39600"/>
              </p14:xfrm>
            </p:contentPart>
          </mc:Choice>
          <mc:Fallback xmlns="">
            <p:pic>
              <p:nvPicPr>
                <p:cNvPr id="32" name="Ink 31">
                  <a:extLst>
                    <a:ext uri="{FF2B5EF4-FFF2-40B4-BE49-F238E27FC236}">
                      <a16:creationId xmlns:a16="http://schemas.microsoft.com/office/drawing/2014/main" id="{B7286D34-8D2B-1932-F682-4F4E94E1B3D9}"/>
                    </a:ext>
                  </a:extLst>
                </p:cNvPr>
                <p:cNvPicPr/>
                <p:nvPr/>
              </p:nvPicPr>
              <p:blipFill>
                <a:blip r:embed="rId29"/>
                <a:stretch>
                  <a:fillRect/>
                </a:stretch>
              </p:blipFill>
              <p:spPr>
                <a:xfrm>
                  <a:off x="4892323" y="2949368"/>
                  <a:ext cx="93960" cy="5724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3" name="Ink 32">
                  <a:extLst>
                    <a:ext uri="{FF2B5EF4-FFF2-40B4-BE49-F238E27FC236}">
                      <a16:creationId xmlns:a16="http://schemas.microsoft.com/office/drawing/2014/main" id="{251D18E9-C645-CA6C-1EA1-AD7994308A76}"/>
                    </a:ext>
                  </a:extLst>
                </p14:cNvPr>
                <p14:cNvContentPartPr/>
                <p14:nvPr/>
              </p14:nvContentPartPr>
              <p14:xfrm>
                <a:off x="4622683" y="2925608"/>
                <a:ext cx="21240" cy="23400"/>
              </p14:xfrm>
            </p:contentPart>
          </mc:Choice>
          <mc:Fallback xmlns="">
            <p:pic>
              <p:nvPicPr>
                <p:cNvPr id="33" name="Ink 32">
                  <a:extLst>
                    <a:ext uri="{FF2B5EF4-FFF2-40B4-BE49-F238E27FC236}">
                      <a16:creationId xmlns:a16="http://schemas.microsoft.com/office/drawing/2014/main" id="{251D18E9-C645-CA6C-1EA1-AD7994308A76}"/>
                    </a:ext>
                  </a:extLst>
                </p:cNvPr>
                <p:cNvPicPr/>
                <p:nvPr/>
              </p:nvPicPr>
              <p:blipFill>
                <a:blip r:embed="rId31"/>
                <a:stretch>
                  <a:fillRect/>
                </a:stretch>
              </p:blipFill>
              <p:spPr>
                <a:xfrm>
                  <a:off x="4613683" y="2916968"/>
                  <a:ext cx="38880" cy="4104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4" name="Ink 33">
                  <a:extLst>
                    <a:ext uri="{FF2B5EF4-FFF2-40B4-BE49-F238E27FC236}">
                      <a16:creationId xmlns:a16="http://schemas.microsoft.com/office/drawing/2014/main" id="{C5185B52-A063-5B4C-BA90-1FDDAC6578F8}"/>
                    </a:ext>
                  </a:extLst>
                </p14:cNvPr>
                <p14:cNvContentPartPr/>
                <p14:nvPr/>
              </p14:nvContentPartPr>
              <p14:xfrm>
                <a:off x="4133083" y="3478928"/>
                <a:ext cx="227160" cy="767880"/>
              </p14:xfrm>
            </p:contentPart>
          </mc:Choice>
          <mc:Fallback xmlns="">
            <p:pic>
              <p:nvPicPr>
                <p:cNvPr id="34" name="Ink 33">
                  <a:extLst>
                    <a:ext uri="{FF2B5EF4-FFF2-40B4-BE49-F238E27FC236}">
                      <a16:creationId xmlns:a16="http://schemas.microsoft.com/office/drawing/2014/main" id="{C5185B52-A063-5B4C-BA90-1FDDAC6578F8}"/>
                    </a:ext>
                  </a:extLst>
                </p:cNvPr>
                <p:cNvPicPr/>
                <p:nvPr/>
              </p:nvPicPr>
              <p:blipFill>
                <a:blip r:embed="rId33"/>
                <a:stretch>
                  <a:fillRect/>
                </a:stretch>
              </p:blipFill>
              <p:spPr>
                <a:xfrm>
                  <a:off x="4124443" y="3469928"/>
                  <a:ext cx="244800" cy="7855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45" name="Ink 44">
                  <a:extLst>
                    <a:ext uri="{FF2B5EF4-FFF2-40B4-BE49-F238E27FC236}">
                      <a16:creationId xmlns:a16="http://schemas.microsoft.com/office/drawing/2014/main" id="{AE15FE38-1A3B-6EF5-7958-984330B36ADF}"/>
                    </a:ext>
                  </a:extLst>
                </p14:cNvPr>
                <p14:cNvContentPartPr/>
                <p14:nvPr/>
              </p14:nvContentPartPr>
              <p14:xfrm>
                <a:off x="4592083" y="3379208"/>
                <a:ext cx="1158840" cy="636120"/>
              </p14:xfrm>
            </p:contentPart>
          </mc:Choice>
          <mc:Fallback xmlns="">
            <p:pic>
              <p:nvPicPr>
                <p:cNvPr id="45" name="Ink 44">
                  <a:extLst>
                    <a:ext uri="{FF2B5EF4-FFF2-40B4-BE49-F238E27FC236}">
                      <a16:creationId xmlns:a16="http://schemas.microsoft.com/office/drawing/2014/main" id="{AE15FE38-1A3B-6EF5-7958-984330B36ADF}"/>
                    </a:ext>
                  </a:extLst>
                </p:cNvPr>
                <p:cNvPicPr/>
                <p:nvPr/>
              </p:nvPicPr>
              <p:blipFill>
                <a:blip r:embed="rId35"/>
                <a:stretch>
                  <a:fillRect/>
                </a:stretch>
              </p:blipFill>
              <p:spPr>
                <a:xfrm>
                  <a:off x="4583083" y="3370208"/>
                  <a:ext cx="1176480" cy="65376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47" name="Ink 46">
                  <a:extLst>
                    <a:ext uri="{FF2B5EF4-FFF2-40B4-BE49-F238E27FC236}">
                      <a16:creationId xmlns:a16="http://schemas.microsoft.com/office/drawing/2014/main" id="{23E3C461-B62E-2901-1FDE-0F260EAB6753}"/>
                    </a:ext>
                  </a:extLst>
                </p14:cNvPr>
                <p14:cNvContentPartPr/>
                <p14:nvPr/>
              </p14:nvContentPartPr>
              <p14:xfrm>
                <a:off x="5406403" y="3477488"/>
                <a:ext cx="18360" cy="42120"/>
              </p14:xfrm>
            </p:contentPart>
          </mc:Choice>
          <mc:Fallback xmlns="">
            <p:pic>
              <p:nvPicPr>
                <p:cNvPr id="47" name="Ink 46">
                  <a:extLst>
                    <a:ext uri="{FF2B5EF4-FFF2-40B4-BE49-F238E27FC236}">
                      <a16:creationId xmlns:a16="http://schemas.microsoft.com/office/drawing/2014/main" id="{23E3C461-B62E-2901-1FDE-0F260EAB6753}"/>
                    </a:ext>
                  </a:extLst>
                </p:cNvPr>
                <p:cNvPicPr/>
                <p:nvPr/>
              </p:nvPicPr>
              <p:blipFill>
                <a:blip r:embed="rId37"/>
                <a:stretch>
                  <a:fillRect/>
                </a:stretch>
              </p:blipFill>
              <p:spPr>
                <a:xfrm>
                  <a:off x="5397763" y="3468488"/>
                  <a:ext cx="36000" cy="5976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52" name="Ink 51">
                  <a:extLst>
                    <a:ext uri="{FF2B5EF4-FFF2-40B4-BE49-F238E27FC236}">
                      <a16:creationId xmlns:a16="http://schemas.microsoft.com/office/drawing/2014/main" id="{AFAE45B2-1655-F9F8-E03A-70B778F0D6A7}"/>
                    </a:ext>
                  </a:extLst>
                </p14:cNvPr>
                <p14:cNvContentPartPr/>
                <p14:nvPr/>
              </p14:nvContentPartPr>
              <p14:xfrm>
                <a:off x="4795123" y="4012808"/>
                <a:ext cx="523800" cy="336960"/>
              </p14:xfrm>
            </p:contentPart>
          </mc:Choice>
          <mc:Fallback xmlns="">
            <p:pic>
              <p:nvPicPr>
                <p:cNvPr id="52" name="Ink 51">
                  <a:extLst>
                    <a:ext uri="{FF2B5EF4-FFF2-40B4-BE49-F238E27FC236}">
                      <a16:creationId xmlns:a16="http://schemas.microsoft.com/office/drawing/2014/main" id="{AFAE45B2-1655-F9F8-E03A-70B778F0D6A7}"/>
                    </a:ext>
                  </a:extLst>
                </p:cNvPr>
                <p:cNvPicPr/>
                <p:nvPr/>
              </p:nvPicPr>
              <p:blipFill>
                <a:blip r:embed="rId39"/>
                <a:stretch>
                  <a:fillRect/>
                </a:stretch>
              </p:blipFill>
              <p:spPr>
                <a:xfrm>
                  <a:off x="4786483" y="4004168"/>
                  <a:ext cx="541440" cy="3546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54" name="Ink 53">
                  <a:extLst>
                    <a:ext uri="{FF2B5EF4-FFF2-40B4-BE49-F238E27FC236}">
                      <a16:creationId xmlns:a16="http://schemas.microsoft.com/office/drawing/2014/main" id="{F797B062-DB4E-6637-7B73-04F11179C35C}"/>
                    </a:ext>
                  </a:extLst>
                </p14:cNvPr>
                <p14:cNvContentPartPr/>
                <p14:nvPr/>
              </p14:nvContentPartPr>
              <p14:xfrm>
                <a:off x="4754443" y="4056008"/>
                <a:ext cx="277200" cy="77400"/>
              </p14:xfrm>
            </p:contentPart>
          </mc:Choice>
          <mc:Fallback xmlns="">
            <p:pic>
              <p:nvPicPr>
                <p:cNvPr id="54" name="Ink 53">
                  <a:extLst>
                    <a:ext uri="{FF2B5EF4-FFF2-40B4-BE49-F238E27FC236}">
                      <a16:creationId xmlns:a16="http://schemas.microsoft.com/office/drawing/2014/main" id="{F797B062-DB4E-6637-7B73-04F11179C35C}"/>
                    </a:ext>
                  </a:extLst>
                </p:cNvPr>
                <p:cNvPicPr/>
                <p:nvPr/>
              </p:nvPicPr>
              <p:blipFill>
                <a:blip r:embed="rId41"/>
                <a:stretch>
                  <a:fillRect/>
                </a:stretch>
              </p:blipFill>
              <p:spPr>
                <a:xfrm>
                  <a:off x="4745443" y="4047368"/>
                  <a:ext cx="294840" cy="9504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66" name="Ink 65">
                  <a:extLst>
                    <a:ext uri="{FF2B5EF4-FFF2-40B4-BE49-F238E27FC236}">
                      <a16:creationId xmlns:a16="http://schemas.microsoft.com/office/drawing/2014/main" id="{2D5EE1FC-D8F4-89AA-583B-1F9294F98408}"/>
                    </a:ext>
                  </a:extLst>
                </p14:cNvPr>
                <p14:cNvContentPartPr/>
                <p14:nvPr/>
              </p14:nvContentPartPr>
              <p14:xfrm>
                <a:off x="4556083" y="2120648"/>
                <a:ext cx="1540080" cy="854640"/>
              </p14:xfrm>
            </p:contentPart>
          </mc:Choice>
          <mc:Fallback xmlns="">
            <p:pic>
              <p:nvPicPr>
                <p:cNvPr id="66" name="Ink 65">
                  <a:extLst>
                    <a:ext uri="{FF2B5EF4-FFF2-40B4-BE49-F238E27FC236}">
                      <a16:creationId xmlns:a16="http://schemas.microsoft.com/office/drawing/2014/main" id="{2D5EE1FC-D8F4-89AA-583B-1F9294F98408}"/>
                    </a:ext>
                  </a:extLst>
                </p:cNvPr>
                <p:cNvPicPr/>
                <p:nvPr/>
              </p:nvPicPr>
              <p:blipFill>
                <a:blip r:embed="rId43"/>
                <a:stretch>
                  <a:fillRect/>
                </a:stretch>
              </p:blipFill>
              <p:spPr>
                <a:xfrm>
                  <a:off x="4547443" y="2112008"/>
                  <a:ext cx="1557720" cy="872280"/>
                </a:xfrm>
                <a:prstGeom prst="rect">
                  <a:avLst/>
                </a:prstGeom>
              </p:spPr>
            </p:pic>
          </mc:Fallback>
        </mc:AlternateContent>
      </p:grpSp>
      <p:grpSp>
        <p:nvGrpSpPr>
          <p:cNvPr id="82" name="Group 81">
            <a:extLst>
              <a:ext uri="{FF2B5EF4-FFF2-40B4-BE49-F238E27FC236}">
                <a16:creationId xmlns:a16="http://schemas.microsoft.com/office/drawing/2014/main" id="{91A1786B-23E0-B3CB-AA2D-F01B045598D1}"/>
              </a:ext>
            </a:extLst>
          </p:cNvPr>
          <p:cNvGrpSpPr/>
          <p:nvPr/>
        </p:nvGrpSpPr>
        <p:grpSpPr>
          <a:xfrm>
            <a:off x="6272923" y="2771168"/>
            <a:ext cx="2747880" cy="388080"/>
            <a:chOff x="6272923" y="2771168"/>
            <a:chExt cx="2747880" cy="388080"/>
          </a:xfrm>
        </p:grpSpPr>
        <mc:AlternateContent xmlns:mc="http://schemas.openxmlformats.org/markup-compatibility/2006" xmlns:p14="http://schemas.microsoft.com/office/powerpoint/2010/main">
          <mc:Choice Requires="p14">
            <p:contentPart p14:bwMode="auto" r:id="rId44">
              <p14:nvContentPartPr>
                <p14:cNvPr id="77" name="Ink 76">
                  <a:extLst>
                    <a:ext uri="{FF2B5EF4-FFF2-40B4-BE49-F238E27FC236}">
                      <a16:creationId xmlns:a16="http://schemas.microsoft.com/office/drawing/2014/main" id="{04E336CD-022A-03B3-4912-7BE8796E5A68}"/>
                    </a:ext>
                  </a:extLst>
                </p14:cNvPr>
                <p14:cNvContentPartPr/>
                <p14:nvPr/>
              </p14:nvContentPartPr>
              <p14:xfrm>
                <a:off x="6272923" y="2771168"/>
                <a:ext cx="1335240" cy="347040"/>
              </p14:xfrm>
            </p:contentPart>
          </mc:Choice>
          <mc:Fallback xmlns="">
            <p:pic>
              <p:nvPicPr>
                <p:cNvPr id="77" name="Ink 76">
                  <a:extLst>
                    <a:ext uri="{FF2B5EF4-FFF2-40B4-BE49-F238E27FC236}">
                      <a16:creationId xmlns:a16="http://schemas.microsoft.com/office/drawing/2014/main" id="{04E336CD-022A-03B3-4912-7BE8796E5A68}"/>
                    </a:ext>
                  </a:extLst>
                </p:cNvPr>
                <p:cNvPicPr/>
                <p:nvPr/>
              </p:nvPicPr>
              <p:blipFill>
                <a:blip r:embed="rId45"/>
                <a:stretch>
                  <a:fillRect/>
                </a:stretch>
              </p:blipFill>
              <p:spPr>
                <a:xfrm>
                  <a:off x="6263923" y="2762528"/>
                  <a:ext cx="1352880" cy="36468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78" name="Ink 77">
                  <a:extLst>
                    <a:ext uri="{FF2B5EF4-FFF2-40B4-BE49-F238E27FC236}">
                      <a16:creationId xmlns:a16="http://schemas.microsoft.com/office/drawing/2014/main" id="{8AB73DA2-16D6-AAB5-464A-8EA21A9F7A82}"/>
                    </a:ext>
                  </a:extLst>
                </p14:cNvPr>
                <p14:cNvContentPartPr/>
                <p14:nvPr/>
              </p14:nvContentPartPr>
              <p14:xfrm>
                <a:off x="7302523" y="2917328"/>
                <a:ext cx="199440" cy="12240"/>
              </p14:xfrm>
            </p:contentPart>
          </mc:Choice>
          <mc:Fallback xmlns="">
            <p:pic>
              <p:nvPicPr>
                <p:cNvPr id="78" name="Ink 77">
                  <a:extLst>
                    <a:ext uri="{FF2B5EF4-FFF2-40B4-BE49-F238E27FC236}">
                      <a16:creationId xmlns:a16="http://schemas.microsoft.com/office/drawing/2014/main" id="{8AB73DA2-16D6-AAB5-464A-8EA21A9F7A82}"/>
                    </a:ext>
                  </a:extLst>
                </p:cNvPr>
                <p:cNvPicPr/>
                <p:nvPr/>
              </p:nvPicPr>
              <p:blipFill>
                <a:blip r:embed="rId47"/>
                <a:stretch>
                  <a:fillRect/>
                </a:stretch>
              </p:blipFill>
              <p:spPr>
                <a:xfrm>
                  <a:off x="7293523" y="2908328"/>
                  <a:ext cx="217080" cy="2988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79" name="Ink 78">
                  <a:extLst>
                    <a:ext uri="{FF2B5EF4-FFF2-40B4-BE49-F238E27FC236}">
                      <a16:creationId xmlns:a16="http://schemas.microsoft.com/office/drawing/2014/main" id="{333905DF-D65D-C732-354E-08671F6879F8}"/>
                    </a:ext>
                  </a:extLst>
                </p14:cNvPr>
                <p14:cNvContentPartPr/>
                <p14:nvPr/>
              </p14:nvContentPartPr>
              <p14:xfrm>
                <a:off x="7848283" y="2989688"/>
                <a:ext cx="419040" cy="155520"/>
              </p14:xfrm>
            </p:contentPart>
          </mc:Choice>
          <mc:Fallback xmlns="">
            <p:pic>
              <p:nvPicPr>
                <p:cNvPr id="79" name="Ink 78">
                  <a:extLst>
                    <a:ext uri="{FF2B5EF4-FFF2-40B4-BE49-F238E27FC236}">
                      <a16:creationId xmlns:a16="http://schemas.microsoft.com/office/drawing/2014/main" id="{333905DF-D65D-C732-354E-08671F6879F8}"/>
                    </a:ext>
                  </a:extLst>
                </p:cNvPr>
                <p:cNvPicPr/>
                <p:nvPr/>
              </p:nvPicPr>
              <p:blipFill>
                <a:blip r:embed="rId49"/>
                <a:stretch>
                  <a:fillRect/>
                </a:stretch>
              </p:blipFill>
              <p:spPr>
                <a:xfrm>
                  <a:off x="7839643" y="2980688"/>
                  <a:ext cx="436680" cy="17316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80" name="Ink 79">
                  <a:extLst>
                    <a:ext uri="{FF2B5EF4-FFF2-40B4-BE49-F238E27FC236}">
                      <a16:creationId xmlns:a16="http://schemas.microsoft.com/office/drawing/2014/main" id="{748891CA-AC72-C25F-8655-0CA8BE238751}"/>
                    </a:ext>
                  </a:extLst>
                </p14:cNvPr>
                <p14:cNvContentPartPr/>
                <p14:nvPr/>
              </p14:nvContentPartPr>
              <p14:xfrm>
                <a:off x="8268403" y="2928488"/>
                <a:ext cx="18360" cy="44640"/>
              </p14:xfrm>
            </p:contentPart>
          </mc:Choice>
          <mc:Fallback xmlns="">
            <p:pic>
              <p:nvPicPr>
                <p:cNvPr id="80" name="Ink 79">
                  <a:extLst>
                    <a:ext uri="{FF2B5EF4-FFF2-40B4-BE49-F238E27FC236}">
                      <a16:creationId xmlns:a16="http://schemas.microsoft.com/office/drawing/2014/main" id="{748891CA-AC72-C25F-8655-0CA8BE238751}"/>
                    </a:ext>
                  </a:extLst>
                </p:cNvPr>
                <p:cNvPicPr/>
                <p:nvPr/>
              </p:nvPicPr>
              <p:blipFill>
                <a:blip r:embed="rId51"/>
                <a:stretch>
                  <a:fillRect/>
                </a:stretch>
              </p:blipFill>
              <p:spPr>
                <a:xfrm>
                  <a:off x="8259403" y="2919488"/>
                  <a:ext cx="36000" cy="6228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81" name="Ink 80">
                  <a:extLst>
                    <a:ext uri="{FF2B5EF4-FFF2-40B4-BE49-F238E27FC236}">
                      <a16:creationId xmlns:a16="http://schemas.microsoft.com/office/drawing/2014/main" id="{7A0F1310-2827-906A-95D8-A5416FE7A914}"/>
                    </a:ext>
                  </a:extLst>
                </p14:cNvPr>
                <p14:cNvContentPartPr/>
                <p14:nvPr/>
              </p14:nvContentPartPr>
              <p14:xfrm>
                <a:off x="8307283" y="2925608"/>
                <a:ext cx="713520" cy="233640"/>
              </p14:xfrm>
            </p:contentPart>
          </mc:Choice>
          <mc:Fallback xmlns="">
            <p:pic>
              <p:nvPicPr>
                <p:cNvPr id="81" name="Ink 80">
                  <a:extLst>
                    <a:ext uri="{FF2B5EF4-FFF2-40B4-BE49-F238E27FC236}">
                      <a16:creationId xmlns:a16="http://schemas.microsoft.com/office/drawing/2014/main" id="{7A0F1310-2827-906A-95D8-A5416FE7A914}"/>
                    </a:ext>
                  </a:extLst>
                </p:cNvPr>
                <p:cNvPicPr/>
                <p:nvPr/>
              </p:nvPicPr>
              <p:blipFill>
                <a:blip r:embed="rId53"/>
                <a:stretch>
                  <a:fillRect/>
                </a:stretch>
              </p:blipFill>
              <p:spPr>
                <a:xfrm>
                  <a:off x="8298283" y="2916968"/>
                  <a:ext cx="731160" cy="251280"/>
                </a:xfrm>
                <a:prstGeom prst="rect">
                  <a:avLst/>
                </a:prstGeom>
              </p:spPr>
            </p:pic>
          </mc:Fallback>
        </mc:AlternateContent>
      </p:grpSp>
      <p:grpSp>
        <p:nvGrpSpPr>
          <p:cNvPr id="99" name="Group 98">
            <a:extLst>
              <a:ext uri="{FF2B5EF4-FFF2-40B4-BE49-F238E27FC236}">
                <a16:creationId xmlns:a16="http://schemas.microsoft.com/office/drawing/2014/main" id="{561DE58B-41E4-7B87-62D5-793FFD0D55A6}"/>
              </a:ext>
            </a:extLst>
          </p:cNvPr>
          <p:cNvGrpSpPr/>
          <p:nvPr/>
        </p:nvGrpSpPr>
        <p:grpSpPr>
          <a:xfrm>
            <a:off x="4810963" y="1835888"/>
            <a:ext cx="6800040" cy="763560"/>
            <a:chOff x="4810963" y="1835888"/>
            <a:chExt cx="6800040" cy="763560"/>
          </a:xfrm>
        </p:grpSpPr>
        <mc:AlternateContent xmlns:mc="http://schemas.openxmlformats.org/markup-compatibility/2006" xmlns:p14="http://schemas.microsoft.com/office/powerpoint/2010/main">
          <mc:Choice Requires="p14">
            <p:contentPart p14:bwMode="auto" r:id="rId54">
              <p14:nvContentPartPr>
                <p14:cNvPr id="83" name="Ink 82">
                  <a:extLst>
                    <a:ext uri="{FF2B5EF4-FFF2-40B4-BE49-F238E27FC236}">
                      <a16:creationId xmlns:a16="http://schemas.microsoft.com/office/drawing/2014/main" id="{63D64AE7-5483-B967-3FEE-A6F605AC6155}"/>
                    </a:ext>
                  </a:extLst>
                </p14:cNvPr>
                <p14:cNvContentPartPr/>
                <p14:nvPr/>
              </p14:nvContentPartPr>
              <p14:xfrm>
                <a:off x="4810963" y="1957928"/>
                <a:ext cx="708840" cy="172800"/>
              </p14:xfrm>
            </p:contentPart>
          </mc:Choice>
          <mc:Fallback xmlns="">
            <p:pic>
              <p:nvPicPr>
                <p:cNvPr id="83" name="Ink 82">
                  <a:extLst>
                    <a:ext uri="{FF2B5EF4-FFF2-40B4-BE49-F238E27FC236}">
                      <a16:creationId xmlns:a16="http://schemas.microsoft.com/office/drawing/2014/main" id="{63D64AE7-5483-B967-3FEE-A6F605AC6155}"/>
                    </a:ext>
                  </a:extLst>
                </p:cNvPr>
                <p:cNvPicPr/>
                <p:nvPr/>
              </p:nvPicPr>
              <p:blipFill>
                <a:blip r:embed="rId55"/>
                <a:stretch>
                  <a:fillRect/>
                </a:stretch>
              </p:blipFill>
              <p:spPr>
                <a:xfrm>
                  <a:off x="4801963" y="1949288"/>
                  <a:ext cx="726480" cy="19044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84" name="Ink 83">
                  <a:extLst>
                    <a:ext uri="{FF2B5EF4-FFF2-40B4-BE49-F238E27FC236}">
                      <a16:creationId xmlns:a16="http://schemas.microsoft.com/office/drawing/2014/main" id="{4BC22944-7E0F-5B35-B3F5-0EAB83351BBB}"/>
                    </a:ext>
                  </a:extLst>
                </p14:cNvPr>
                <p14:cNvContentPartPr/>
                <p14:nvPr/>
              </p14:nvContentPartPr>
              <p14:xfrm>
                <a:off x="5241883" y="2077448"/>
                <a:ext cx="1521720" cy="230760"/>
              </p14:xfrm>
            </p:contentPart>
          </mc:Choice>
          <mc:Fallback xmlns="">
            <p:pic>
              <p:nvPicPr>
                <p:cNvPr id="84" name="Ink 83">
                  <a:extLst>
                    <a:ext uri="{FF2B5EF4-FFF2-40B4-BE49-F238E27FC236}">
                      <a16:creationId xmlns:a16="http://schemas.microsoft.com/office/drawing/2014/main" id="{4BC22944-7E0F-5B35-B3F5-0EAB83351BBB}"/>
                    </a:ext>
                  </a:extLst>
                </p:cNvPr>
                <p:cNvPicPr/>
                <p:nvPr/>
              </p:nvPicPr>
              <p:blipFill>
                <a:blip r:embed="rId57"/>
                <a:stretch>
                  <a:fillRect/>
                </a:stretch>
              </p:blipFill>
              <p:spPr>
                <a:xfrm>
                  <a:off x="5232883" y="2068448"/>
                  <a:ext cx="1539360" cy="24840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86" name="Ink 85">
                  <a:extLst>
                    <a:ext uri="{FF2B5EF4-FFF2-40B4-BE49-F238E27FC236}">
                      <a16:creationId xmlns:a16="http://schemas.microsoft.com/office/drawing/2014/main" id="{2FFE5D63-F845-3291-2D83-367811163208}"/>
                    </a:ext>
                  </a:extLst>
                </p14:cNvPr>
                <p14:cNvContentPartPr/>
                <p14:nvPr/>
              </p14:nvContentPartPr>
              <p14:xfrm>
                <a:off x="6875923" y="1894568"/>
                <a:ext cx="1037520" cy="700200"/>
              </p14:xfrm>
            </p:contentPart>
          </mc:Choice>
          <mc:Fallback xmlns="">
            <p:pic>
              <p:nvPicPr>
                <p:cNvPr id="86" name="Ink 85">
                  <a:extLst>
                    <a:ext uri="{FF2B5EF4-FFF2-40B4-BE49-F238E27FC236}">
                      <a16:creationId xmlns:a16="http://schemas.microsoft.com/office/drawing/2014/main" id="{2FFE5D63-F845-3291-2D83-367811163208}"/>
                    </a:ext>
                  </a:extLst>
                </p:cNvPr>
                <p:cNvPicPr/>
                <p:nvPr/>
              </p:nvPicPr>
              <p:blipFill>
                <a:blip r:embed="rId59"/>
                <a:stretch>
                  <a:fillRect/>
                </a:stretch>
              </p:blipFill>
              <p:spPr>
                <a:xfrm>
                  <a:off x="6866923" y="1885928"/>
                  <a:ext cx="1055160" cy="71784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87" name="Ink 86">
                  <a:extLst>
                    <a:ext uri="{FF2B5EF4-FFF2-40B4-BE49-F238E27FC236}">
                      <a16:creationId xmlns:a16="http://schemas.microsoft.com/office/drawing/2014/main" id="{C4F06026-8A9F-5119-1A7E-791D379B0DCB}"/>
                    </a:ext>
                  </a:extLst>
                </p14:cNvPr>
                <p14:cNvContentPartPr/>
                <p14:nvPr/>
              </p14:nvContentPartPr>
              <p14:xfrm>
                <a:off x="7509883" y="1967288"/>
                <a:ext cx="27720" cy="15840"/>
              </p14:xfrm>
            </p:contentPart>
          </mc:Choice>
          <mc:Fallback xmlns="">
            <p:pic>
              <p:nvPicPr>
                <p:cNvPr id="87" name="Ink 86">
                  <a:extLst>
                    <a:ext uri="{FF2B5EF4-FFF2-40B4-BE49-F238E27FC236}">
                      <a16:creationId xmlns:a16="http://schemas.microsoft.com/office/drawing/2014/main" id="{C4F06026-8A9F-5119-1A7E-791D379B0DCB}"/>
                    </a:ext>
                  </a:extLst>
                </p:cNvPr>
                <p:cNvPicPr/>
                <p:nvPr/>
              </p:nvPicPr>
              <p:blipFill>
                <a:blip r:embed="rId61"/>
                <a:stretch>
                  <a:fillRect/>
                </a:stretch>
              </p:blipFill>
              <p:spPr>
                <a:xfrm>
                  <a:off x="7501243" y="1958648"/>
                  <a:ext cx="45360" cy="3348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88" name="Ink 87">
                  <a:extLst>
                    <a:ext uri="{FF2B5EF4-FFF2-40B4-BE49-F238E27FC236}">
                      <a16:creationId xmlns:a16="http://schemas.microsoft.com/office/drawing/2014/main" id="{9CB457D3-28DC-80FD-B721-ABF7207A95C3}"/>
                    </a:ext>
                  </a:extLst>
                </p14:cNvPr>
                <p14:cNvContentPartPr/>
                <p14:nvPr/>
              </p14:nvContentPartPr>
              <p14:xfrm>
                <a:off x="8070403" y="1926608"/>
                <a:ext cx="752040" cy="275760"/>
              </p14:xfrm>
            </p:contentPart>
          </mc:Choice>
          <mc:Fallback xmlns="">
            <p:pic>
              <p:nvPicPr>
                <p:cNvPr id="88" name="Ink 87">
                  <a:extLst>
                    <a:ext uri="{FF2B5EF4-FFF2-40B4-BE49-F238E27FC236}">
                      <a16:creationId xmlns:a16="http://schemas.microsoft.com/office/drawing/2014/main" id="{9CB457D3-28DC-80FD-B721-ABF7207A95C3}"/>
                    </a:ext>
                  </a:extLst>
                </p:cNvPr>
                <p:cNvPicPr/>
                <p:nvPr/>
              </p:nvPicPr>
              <p:blipFill>
                <a:blip r:embed="rId63"/>
                <a:stretch>
                  <a:fillRect/>
                </a:stretch>
              </p:blipFill>
              <p:spPr>
                <a:xfrm>
                  <a:off x="8061403" y="1917608"/>
                  <a:ext cx="769680" cy="29340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89" name="Ink 88">
                  <a:extLst>
                    <a:ext uri="{FF2B5EF4-FFF2-40B4-BE49-F238E27FC236}">
                      <a16:creationId xmlns:a16="http://schemas.microsoft.com/office/drawing/2014/main" id="{B546ACBB-5064-B33B-0665-2AC39E5EC9F4}"/>
                    </a:ext>
                  </a:extLst>
                </p14:cNvPr>
                <p14:cNvContentPartPr/>
                <p14:nvPr/>
              </p14:nvContentPartPr>
              <p14:xfrm>
                <a:off x="8529043" y="2003288"/>
                <a:ext cx="230760" cy="20880"/>
              </p14:xfrm>
            </p:contentPart>
          </mc:Choice>
          <mc:Fallback xmlns="">
            <p:pic>
              <p:nvPicPr>
                <p:cNvPr id="89" name="Ink 88">
                  <a:extLst>
                    <a:ext uri="{FF2B5EF4-FFF2-40B4-BE49-F238E27FC236}">
                      <a16:creationId xmlns:a16="http://schemas.microsoft.com/office/drawing/2014/main" id="{B546ACBB-5064-B33B-0665-2AC39E5EC9F4}"/>
                    </a:ext>
                  </a:extLst>
                </p:cNvPr>
                <p:cNvPicPr/>
                <p:nvPr/>
              </p:nvPicPr>
              <p:blipFill>
                <a:blip r:embed="rId65"/>
                <a:stretch>
                  <a:fillRect/>
                </a:stretch>
              </p:blipFill>
              <p:spPr>
                <a:xfrm>
                  <a:off x="8520403" y="1994288"/>
                  <a:ext cx="248400" cy="3852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90" name="Ink 89">
                  <a:extLst>
                    <a:ext uri="{FF2B5EF4-FFF2-40B4-BE49-F238E27FC236}">
                      <a16:creationId xmlns:a16="http://schemas.microsoft.com/office/drawing/2014/main" id="{0341F36C-BDB9-4E17-60FC-99CE6E7F841C}"/>
                    </a:ext>
                  </a:extLst>
                </p14:cNvPr>
                <p14:cNvContentPartPr/>
                <p14:nvPr/>
              </p14:nvContentPartPr>
              <p14:xfrm>
                <a:off x="8929003" y="1854608"/>
                <a:ext cx="33480" cy="565560"/>
              </p14:xfrm>
            </p:contentPart>
          </mc:Choice>
          <mc:Fallback xmlns="">
            <p:pic>
              <p:nvPicPr>
                <p:cNvPr id="90" name="Ink 89">
                  <a:extLst>
                    <a:ext uri="{FF2B5EF4-FFF2-40B4-BE49-F238E27FC236}">
                      <a16:creationId xmlns:a16="http://schemas.microsoft.com/office/drawing/2014/main" id="{0341F36C-BDB9-4E17-60FC-99CE6E7F841C}"/>
                    </a:ext>
                  </a:extLst>
                </p:cNvPr>
                <p:cNvPicPr/>
                <p:nvPr/>
              </p:nvPicPr>
              <p:blipFill>
                <a:blip r:embed="rId67"/>
                <a:stretch>
                  <a:fillRect/>
                </a:stretch>
              </p:blipFill>
              <p:spPr>
                <a:xfrm>
                  <a:off x="8920363" y="1845968"/>
                  <a:ext cx="51120" cy="58320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91" name="Ink 90">
                  <a:extLst>
                    <a:ext uri="{FF2B5EF4-FFF2-40B4-BE49-F238E27FC236}">
                      <a16:creationId xmlns:a16="http://schemas.microsoft.com/office/drawing/2014/main" id="{A88E4EE2-BD68-2388-9940-186B92C086C1}"/>
                    </a:ext>
                  </a:extLst>
                </p14:cNvPr>
                <p14:cNvContentPartPr/>
                <p14:nvPr/>
              </p14:nvContentPartPr>
              <p14:xfrm>
                <a:off x="9151843" y="1993568"/>
                <a:ext cx="163440" cy="255240"/>
              </p14:xfrm>
            </p:contentPart>
          </mc:Choice>
          <mc:Fallback xmlns="">
            <p:pic>
              <p:nvPicPr>
                <p:cNvPr id="91" name="Ink 90">
                  <a:extLst>
                    <a:ext uri="{FF2B5EF4-FFF2-40B4-BE49-F238E27FC236}">
                      <a16:creationId xmlns:a16="http://schemas.microsoft.com/office/drawing/2014/main" id="{A88E4EE2-BD68-2388-9940-186B92C086C1}"/>
                    </a:ext>
                  </a:extLst>
                </p:cNvPr>
                <p:cNvPicPr/>
                <p:nvPr/>
              </p:nvPicPr>
              <p:blipFill>
                <a:blip r:embed="rId69"/>
                <a:stretch>
                  <a:fillRect/>
                </a:stretch>
              </p:blipFill>
              <p:spPr>
                <a:xfrm>
                  <a:off x="9142843" y="1984928"/>
                  <a:ext cx="181080" cy="27288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92" name="Ink 91">
                  <a:extLst>
                    <a:ext uri="{FF2B5EF4-FFF2-40B4-BE49-F238E27FC236}">
                      <a16:creationId xmlns:a16="http://schemas.microsoft.com/office/drawing/2014/main" id="{E58D6CE4-AF3E-8995-BA6C-15B72813088B}"/>
                    </a:ext>
                  </a:extLst>
                </p14:cNvPr>
                <p14:cNvContentPartPr/>
                <p14:nvPr/>
              </p14:nvContentPartPr>
              <p14:xfrm>
                <a:off x="9416803" y="1936688"/>
                <a:ext cx="763200" cy="662760"/>
              </p14:xfrm>
            </p:contentPart>
          </mc:Choice>
          <mc:Fallback xmlns="">
            <p:pic>
              <p:nvPicPr>
                <p:cNvPr id="92" name="Ink 91">
                  <a:extLst>
                    <a:ext uri="{FF2B5EF4-FFF2-40B4-BE49-F238E27FC236}">
                      <a16:creationId xmlns:a16="http://schemas.microsoft.com/office/drawing/2014/main" id="{E58D6CE4-AF3E-8995-BA6C-15B72813088B}"/>
                    </a:ext>
                  </a:extLst>
                </p:cNvPr>
                <p:cNvPicPr/>
                <p:nvPr/>
              </p:nvPicPr>
              <p:blipFill>
                <a:blip r:embed="rId71"/>
                <a:stretch>
                  <a:fillRect/>
                </a:stretch>
              </p:blipFill>
              <p:spPr>
                <a:xfrm>
                  <a:off x="9408163" y="1928048"/>
                  <a:ext cx="780840" cy="68040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93" name="Ink 92">
                  <a:extLst>
                    <a:ext uri="{FF2B5EF4-FFF2-40B4-BE49-F238E27FC236}">
                      <a16:creationId xmlns:a16="http://schemas.microsoft.com/office/drawing/2014/main" id="{511A38F0-CE08-8400-701C-9C9F6AA89E8B}"/>
                    </a:ext>
                  </a:extLst>
                </p14:cNvPr>
                <p14:cNvContentPartPr/>
                <p14:nvPr/>
              </p14:nvContentPartPr>
              <p14:xfrm>
                <a:off x="9902803" y="1967288"/>
                <a:ext cx="56160" cy="16560"/>
              </p14:xfrm>
            </p:contentPart>
          </mc:Choice>
          <mc:Fallback xmlns="">
            <p:pic>
              <p:nvPicPr>
                <p:cNvPr id="93" name="Ink 92">
                  <a:extLst>
                    <a:ext uri="{FF2B5EF4-FFF2-40B4-BE49-F238E27FC236}">
                      <a16:creationId xmlns:a16="http://schemas.microsoft.com/office/drawing/2014/main" id="{511A38F0-CE08-8400-701C-9C9F6AA89E8B}"/>
                    </a:ext>
                  </a:extLst>
                </p:cNvPr>
                <p:cNvPicPr/>
                <p:nvPr/>
              </p:nvPicPr>
              <p:blipFill>
                <a:blip r:embed="rId73"/>
                <a:stretch>
                  <a:fillRect/>
                </a:stretch>
              </p:blipFill>
              <p:spPr>
                <a:xfrm>
                  <a:off x="9893803" y="1958648"/>
                  <a:ext cx="73800" cy="3420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94" name="Ink 93">
                  <a:extLst>
                    <a:ext uri="{FF2B5EF4-FFF2-40B4-BE49-F238E27FC236}">
                      <a16:creationId xmlns:a16="http://schemas.microsoft.com/office/drawing/2014/main" id="{E5051361-877A-723A-98B9-9704C6D0D36C}"/>
                    </a:ext>
                  </a:extLst>
                </p14:cNvPr>
                <p14:cNvContentPartPr/>
                <p14:nvPr/>
              </p14:nvContentPartPr>
              <p14:xfrm>
                <a:off x="10346323" y="1835888"/>
                <a:ext cx="161640" cy="750960"/>
              </p14:xfrm>
            </p:contentPart>
          </mc:Choice>
          <mc:Fallback xmlns="">
            <p:pic>
              <p:nvPicPr>
                <p:cNvPr id="94" name="Ink 93">
                  <a:extLst>
                    <a:ext uri="{FF2B5EF4-FFF2-40B4-BE49-F238E27FC236}">
                      <a16:creationId xmlns:a16="http://schemas.microsoft.com/office/drawing/2014/main" id="{E5051361-877A-723A-98B9-9704C6D0D36C}"/>
                    </a:ext>
                  </a:extLst>
                </p:cNvPr>
                <p:cNvPicPr/>
                <p:nvPr/>
              </p:nvPicPr>
              <p:blipFill>
                <a:blip r:embed="rId75"/>
                <a:stretch>
                  <a:fillRect/>
                </a:stretch>
              </p:blipFill>
              <p:spPr>
                <a:xfrm>
                  <a:off x="10337323" y="1827248"/>
                  <a:ext cx="179280" cy="76860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96" name="Ink 95">
                  <a:extLst>
                    <a:ext uri="{FF2B5EF4-FFF2-40B4-BE49-F238E27FC236}">
                      <a16:creationId xmlns:a16="http://schemas.microsoft.com/office/drawing/2014/main" id="{F90DE48E-7711-262B-40D2-978184A9B23A}"/>
                    </a:ext>
                  </a:extLst>
                </p14:cNvPr>
                <p14:cNvContentPartPr/>
                <p14:nvPr/>
              </p14:nvContentPartPr>
              <p14:xfrm>
                <a:off x="10341643" y="1943888"/>
                <a:ext cx="1069560" cy="241560"/>
              </p14:xfrm>
            </p:contentPart>
          </mc:Choice>
          <mc:Fallback xmlns="">
            <p:pic>
              <p:nvPicPr>
                <p:cNvPr id="96" name="Ink 95">
                  <a:extLst>
                    <a:ext uri="{FF2B5EF4-FFF2-40B4-BE49-F238E27FC236}">
                      <a16:creationId xmlns:a16="http://schemas.microsoft.com/office/drawing/2014/main" id="{F90DE48E-7711-262B-40D2-978184A9B23A}"/>
                    </a:ext>
                  </a:extLst>
                </p:cNvPr>
                <p:cNvPicPr/>
                <p:nvPr/>
              </p:nvPicPr>
              <p:blipFill>
                <a:blip r:embed="rId77"/>
                <a:stretch>
                  <a:fillRect/>
                </a:stretch>
              </p:blipFill>
              <p:spPr>
                <a:xfrm>
                  <a:off x="10332643" y="1934888"/>
                  <a:ext cx="1087200" cy="25920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97" name="Ink 96">
                  <a:extLst>
                    <a:ext uri="{FF2B5EF4-FFF2-40B4-BE49-F238E27FC236}">
                      <a16:creationId xmlns:a16="http://schemas.microsoft.com/office/drawing/2014/main" id="{DA1D7330-3779-A5E5-2CBA-63E709F69F34}"/>
                    </a:ext>
                  </a:extLst>
                </p14:cNvPr>
                <p14:cNvContentPartPr/>
                <p14:nvPr/>
              </p14:nvContentPartPr>
              <p14:xfrm>
                <a:off x="11080003" y="1996448"/>
                <a:ext cx="198360" cy="21600"/>
              </p14:xfrm>
            </p:contentPart>
          </mc:Choice>
          <mc:Fallback xmlns="">
            <p:pic>
              <p:nvPicPr>
                <p:cNvPr id="97" name="Ink 96">
                  <a:extLst>
                    <a:ext uri="{FF2B5EF4-FFF2-40B4-BE49-F238E27FC236}">
                      <a16:creationId xmlns:a16="http://schemas.microsoft.com/office/drawing/2014/main" id="{DA1D7330-3779-A5E5-2CBA-63E709F69F34}"/>
                    </a:ext>
                  </a:extLst>
                </p:cNvPr>
                <p:cNvPicPr/>
                <p:nvPr/>
              </p:nvPicPr>
              <p:blipFill>
                <a:blip r:embed="rId79"/>
                <a:stretch>
                  <a:fillRect/>
                </a:stretch>
              </p:blipFill>
              <p:spPr>
                <a:xfrm>
                  <a:off x="11071003" y="1987448"/>
                  <a:ext cx="216000" cy="3924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98" name="Ink 97">
                  <a:extLst>
                    <a:ext uri="{FF2B5EF4-FFF2-40B4-BE49-F238E27FC236}">
                      <a16:creationId xmlns:a16="http://schemas.microsoft.com/office/drawing/2014/main" id="{5A8C80B2-421C-06EB-03DF-CC8A9B8A1C53}"/>
                    </a:ext>
                  </a:extLst>
                </p14:cNvPr>
                <p14:cNvContentPartPr/>
                <p14:nvPr/>
              </p14:nvContentPartPr>
              <p14:xfrm>
                <a:off x="11604163" y="2126048"/>
                <a:ext cx="6840" cy="9000"/>
              </p14:xfrm>
            </p:contentPart>
          </mc:Choice>
          <mc:Fallback xmlns="">
            <p:pic>
              <p:nvPicPr>
                <p:cNvPr id="98" name="Ink 97">
                  <a:extLst>
                    <a:ext uri="{FF2B5EF4-FFF2-40B4-BE49-F238E27FC236}">
                      <a16:creationId xmlns:a16="http://schemas.microsoft.com/office/drawing/2014/main" id="{5A8C80B2-421C-06EB-03DF-CC8A9B8A1C53}"/>
                    </a:ext>
                  </a:extLst>
                </p:cNvPr>
                <p:cNvPicPr/>
                <p:nvPr/>
              </p:nvPicPr>
              <p:blipFill>
                <a:blip r:embed="rId81"/>
                <a:stretch>
                  <a:fillRect/>
                </a:stretch>
              </p:blipFill>
              <p:spPr>
                <a:xfrm>
                  <a:off x="11595523" y="2117048"/>
                  <a:ext cx="24480" cy="26640"/>
                </a:xfrm>
                <a:prstGeom prst="rect">
                  <a:avLst/>
                </a:prstGeom>
              </p:spPr>
            </p:pic>
          </mc:Fallback>
        </mc:AlternateContent>
      </p:grpSp>
      <p:pic>
        <p:nvPicPr>
          <p:cNvPr id="101" name="Picture 100">
            <a:extLst>
              <a:ext uri="{FF2B5EF4-FFF2-40B4-BE49-F238E27FC236}">
                <a16:creationId xmlns:a16="http://schemas.microsoft.com/office/drawing/2014/main" id="{CC370778-5B06-BB99-E894-0298EE44E307}"/>
              </a:ext>
            </a:extLst>
          </p:cNvPr>
          <p:cNvPicPr>
            <a:picLocks noChangeAspect="1"/>
          </p:cNvPicPr>
          <p:nvPr/>
        </p:nvPicPr>
        <p:blipFill>
          <a:blip r:embed="rId82"/>
          <a:stretch>
            <a:fillRect/>
          </a:stretch>
        </p:blipFill>
        <p:spPr>
          <a:xfrm>
            <a:off x="1155038" y="5374327"/>
            <a:ext cx="2619305" cy="537894"/>
          </a:xfrm>
          <a:prstGeom prst="rect">
            <a:avLst/>
          </a:prstGeom>
        </p:spPr>
      </p:pic>
      <p:sp>
        <p:nvSpPr>
          <p:cNvPr id="102" name="TextBox 101">
            <a:extLst>
              <a:ext uri="{FF2B5EF4-FFF2-40B4-BE49-F238E27FC236}">
                <a16:creationId xmlns:a16="http://schemas.microsoft.com/office/drawing/2014/main" id="{877748FF-E1A1-2782-6A60-62D1329D5D37}"/>
              </a:ext>
            </a:extLst>
          </p:cNvPr>
          <p:cNvSpPr txBox="1"/>
          <p:nvPr/>
        </p:nvSpPr>
        <p:spPr>
          <a:xfrm>
            <a:off x="1113359" y="4661941"/>
            <a:ext cx="9751140" cy="830997"/>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After step 2, M trees will be created. Then step 3 is to output the prediction from final </a:t>
            </a:r>
            <a:r>
              <a:rPr lang="en-US" sz="2400" b="1" i="1" dirty="0" err="1">
                <a:latin typeface="Times New Roman" panose="02020603050405020304" pitchFamily="18" charset="0"/>
                <a:cs typeface="Times New Roman" panose="02020603050405020304" pitchFamily="18" charset="0"/>
              </a:rPr>
              <a:t>M</a:t>
            </a:r>
            <a:r>
              <a:rPr lang="en-US" sz="2400" b="1" i="1" baseline="30000" dirty="0" err="1">
                <a:latin typeface="Times New Roman" panose="02020603050405020304" pitchFamily="18" charset="0"/>
                <a:cs typeface="Times New Roman" panose="02020603050405020304" pitchFamily="18" charset="0"/>
              </a:rPr>
              <a:t>th</a:t>
            </a:r>
            <a:r>
              <a:rPr lang="en-US" sz="2400" dirty="0">
                <a:latin typeface="Times New Roman" panose="02020603050405020304" pitchFamily="18" charset="0"/>
                <a:cs typeface="Times New Roman" panose="02020603050405020304" pitchFamily="18" charset="0"/>
              </a:rPr>
              <a:t> tree.</a:t>
            </a:r>
          </a:p>
        </p:txBody>
      </p:sp>
      <mc:AlternateContent xmlns:mc="http://schemas.openxmlformats.org/markup-compatibility/2006">
        <mc:Choice xmlns:p14="http://schemas.microsoft.com/office/powerpoint/2010/main" Requires="p14">
          <p:contentPart p14:bwMode="auto" r:id="rId83">
            <p14:nvContentPartPr>
              <p14:cNvPr id="5" name="Ink 4">
                <a:extLst>
                  <a:ext uri="{FF2B5EF4-FFF2-40B4-BE49-F238E27FC236}">
                    <a16:creationId xmlns:a16="http://schemas.microsoft.com/office/drawing/2014/main" id="{299DF879-D275-5C8A-CE3B-D682CB02E4F7}"/>
                  </a:ext>
                </a:extLst>
              </p14:cNvPr>
              <p14:cNvContentPartPr/>
              <p14:nvPr/>
            </p14:nvContentPartPr>
            <p14:xfrm>
              <a:off x="1529280" y="1973880"/>
              <a:ext cx="8104680" cy="4128840"/>
            </p14:xfrm>
          </p:contentPart>
        </mc:Choice>
        <mc:Fallback>
          <p:pic>
            <p:nvPicPr>
              <p:cNvPr id="5" name="Ink 4">
                <a:extLst>
                  <a:ext uri="{FF2B5EF4-FFF2-40B4-BE49-F238E27FC236}">
                    <a16:creationId xmlns:a16="http://schemas.microsoft.com/office/drawing/2014/main" id="{299DF879-D275-5C8A-CE3B-D682CB02E4F7}"/>
                  </a:ext>
                </a:extLst>
              </p:cNvPr>
              <p:cNvPicPr/>
              <p:nvPr/>
            </p:nvPicPr>
            <p:blipFill>
              <a:blip r:embed="rId84"/>
              <a:stretch>
                <a:fillRect/>
              </a:stretch>
            </p:blipFill>
            <p:spPr>
              <a:xfrm>
                <a:off x="1519920" y="1964520"/>
                <a:ext cx="8123400" cy="4147560"/>
              </a:xfrm>
              <a:prstGeom prst="rect">
                <a:avLst/>
              </a:prstGeom>
            </p:spPr>
          </p:pic>
        </mc:Fallback>
      </mc:AlternateContent>
    </p:spTree>
    <p:extLst>
      <p:ext uri="{BB962C8B-B14F-4D97-AF65-F5344CB8AC3E}">
        <p14:creationId xmlns:p14="http://schemas.microsoft.com/office/powerpoint/2010/main" val="364382411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9FFC9232-0F3D-BF13-4461-6E51D2C9C5C7}"/>
              </a:ext>
            </a:extLst>
          </p:cNvPr>
          <p:cNvCxnSpPr>
            <a:cxnSpLocks/>
          </p:cNvCxnSpPr>
          <p:nvPr/>
        </p:nvCxnSpPr>
        <p:spPr>
          <a:xfrm>
            <a:off x="876300" y="914400"/>
            <a:ext cx="10515600" cy="0"/>
          </a:xfrm>
          <a:prstGeom prst="line">
            <a:avLst/>
          </a:prstGeom>
          <a:ln>
            <a:solidFill>
              <a:schemeClr val="tx1"/>
            </a:solidFill>
            <a:headEnd type="none"/>
            <a:tailEnd type="none"/>
          </a:ln>
        </p:spPr>
        <p:style>
          <a:lnRef idx="2">
            <a:schemeClr val="accent1"/>
          </a:lnRef>
          <a:fillRef idx="0">
            <a:schemeClr val="accent1"/>
          </a:fillRef>
          <a:effectRef idx="1">
            <a:schemeClr val="accent1"/>
          </a:effectRef>
          <a:fontRef idx="minor">
            <a:schemeClr val="tx1"/>
          </a:fontRef>
        </p:style>
      </p:cxnSp>
      <p:sp>
        <p:nvSpPr>
          <p:cNvPr id="8" name="Title 1">
            <a:extLst>
              <a:ext uri="{FF2B5EF4-FFF2-40B4-BE49-F238E27FC236}">
                <a16:creationId xmlns:a16="http://schemas.microsoft.com/office/drawing/2014/main" id="{29176083-574A-68F7-96E2-2391A8296EF5}"/>
              </a:ext>
            </a:extLst>
          </p:cNvPr>
          <p:cNvSpPr>
            <a:spLocks noGrp="1"/>
          </p:cNvSpPr>
          <p:nvPr>
            <p:ph type="title"/>
          </p:nvPr>
        </p:nvSpPr>
        <p:spPr>
          <a:xfrm>
            <a:off x="1007197" y="0"/>
            <a:ext cx="9173266" cy="1325563"/>
          </a:xfrm>
        </p:spPr>
        <p:txBody>
          <a:bodyPr>
            <a:normAutofit/>
          </a:bodyPr>
          <a:lstStyle/>
          <a:p>
            <a:r>
              <a:rPr lang="en-IN" sz="3200" b="1" dirty="0">
                <a:solidFill>
                  <a:srgbClr val="C00000"/>
                </a:solidFill>
                <a:latin typeface="Times New Roman" pitchFamily="18" charset="0"/>
                <a:cs typeface="Times New Roman" pitchFamily="18" charset="0"/>
              </a:rPr>
              <a:t>Feature Selection, Engineering and extraction</a:t>
            </a:r>
          </a:p>
        </p:txBody>
      </p:sp>
      <p:graphicFrame>
        <p:nvGraphicFramePr>
          <p:cNvPr id="10" name="Table 9">
            <a:extLst>
              <a:ext uri="{FF2B5EF4-FFF2-40B4-BE49-F238E27FC236}">
                <a16:creationId xmlns:a16="http://schemas.microsoft.com/office/drawing/2014/main" id="{13E4C3C8-B98A-5EEE-3D40-2CE1902FB715}"/>
              </a:ext>
            </a:extLst>
          </p:cNvPr>
          <p:cNvGraphicFramePr>
            <a:graphicFrameLocks noGrp="1"/>
          </p:cNvGraphicFramePr>
          <p:nvPr>
            <p:extLst>
              <p:ext uri="{D42A27DB-BD31-4B8C-83A1-F6EECF244321}">
                <p14:modId xmlns:p14="http://schemas.microsoft.com/office/powerpoint/2010/main" val="1226219151"/>
              </p:ext>
            </p:extLst>
          </p:nvPr>
        </p:nvGraphicFramePr>
        <p:xfrm>
          <a:off x="457199" y="1371599"/>
          <a:ext cx="11519940" cy="5043691"/>
        </p:xfrm>
        <a:graphic>
          <a:graphicData uri="http://schemas.openxmlformats.org/drawingml/2006/table">
            <a:tbl>
              <a:tblPr firstRow="1" bandRow="1">
                <a:tableStyleId>{5C22544A-7EE6-4342-B048-85BDC9FD1C3A}</a:tableStyleId>
              </a:tblPr>
              <a:tblGrid>
                <a:gridCol w="996847">
                  <a:extLst>
                    <a:ext uri="{9D8B030D-6E8A-4147-A177-3AD203B41FA5}">
                      <a16:colId xmlns:a16="http://schemas.microsoft.com/office/drawing/2014/main" val="20000"/>
                    </a:ext>
                  </a:extLst>
                </a:gridCol>
                <a:gridCol w="4568967">
                  <a:extLst>
                    <a:ext uri="{9D8B030D-6E8A-4147-A177-3AD203B41FA5}">
                      <a16:colId xmlns:a16="http://schemas.microsoft.com/office/drawing/2014/main" val="20001"/>
                    </a:ext>
                  </a:extLst>
                </a:gridCol>
                <a:gridCol w="2977063">
                  <a:extLst>
                    <a:ext uri="{9D8B030D-6E8A-4147-A177-3AD203B41FA5}">
                      <a16:colId xmlns:a16="http://schemas.microsoft.com/office/drawing/2014/main" val="20002"/>
                    </a:ext>
                  </a:extLst>
                </a:gridCol>
                <a:gridCol w="2977063">
                  <a:extLst>
                    <a:ext uri="{9D8B030D-6E8A-4147-A177-3AD203B41FA5}">
                      <a16:colId xmlns:a16="http://schemas.microsoft.com/office/drawing/2014/main" val="20003"/>
                    </a:ext>
                  </a:extLst>
                </a:gridCol>
              </a:tblGrid>
              <a:tr h="427221">
                <a:tc>
                  <a:txBody>
                    <a:bodyPr/>
                    <a:lstStyle/>
                    <a:p>
                      <a:r>
                        <a:rPr sz="1600">
                          <a:latin typeface="Times New Roman" panose="02020603050405020304" pitchFamily="18" charset="0"/>
                          <a:cs typeface="Times New Roman" panose="02020603050405020304" pitchFamily="18" charset="0"/>
                        </a:rPr>
                        <a:t>Aspect</a:t>
                      </a:r>
                    </a:p>
                  </a:txBody>
                  <a:tcPr/>
                </a:tc>
                <a:tc>
                  <a:txBody>
                    <a:bodyPr/>
                    <a:lstStyle/>
                    <a:p>
                      <a:r>
                        <a:rPr sz="1600">
                          <a:latin typeface="Times New Roman" panose="02020603050405020304" pitchFamily="18" charset="0"/>
                          <a:cs typeface="Times New Roman" panose="02020603050405020304" pitchFamily="18" charset="0"/>
                        </a:rPr>
                        <a:t>Feature Engineering</a:t>
                      </a:r>
                    </a:p>
                  </a:txBody>
                  <a:tcPr/>
                </a:tc>
                <a:tc>
                  <a:txBody>
                    <a:bodyPr/>
                    <a:lstStyle/>
                    <a:p>
                      <a:r>
                        <a:rPr sz="1600">
                          <a:latin typeface="Times New Roman" panose="02020603050405020304" pitchFamily="18" charset="0"/>
                          <a:cs typeface="Times New Roman" panose="02020603050405020304" pitchFamily="18" charset="0"/>
                        </a:rPr>
                        <a:t>Feature Selection</a:t>
                      </a:r>
                    </a:p>
                  </a:txBody>
                  <a:tcPr/>
                </a:tc>
                <a:tc>
                  <a:txBody>
                    <a:bodyPr/>
                    <a:lstStyle/>
                    <a:p>
                      <a:r>
                        <a:rPr sz="1600">
                          <a:latin typeface="Times New Roman" panose="02020603050405020304" pitchFamily="18" charset="0"/>
                          <a:cs typeface="Times New Roman" panose="02020603050405020304" pitchFamily="18" charset="0"/>
                        </a:rPr>
                        <a:t>Feature Extraction</a:t>
                      </a:r>
                    </a:p>
                  </a:txBody>
                  <a:tcPr/>
                </a:tc>
                <a:extLst>
                  <a:ext uri="{0D108BD9-81ED-4DB2-BD59-A6C34878D82A}">
                    <a16:rowId xmlns:a16="http://schemas.microsoft.com/office/drawing/2014/main" val="10000"/>
                  </a:ext>
                </a:extLst>
              </a:tr>
              <a:tr h="704537">
                <a:tc>
                  <a:txBody>
                    <a:bodyPr/>
                    <a:lstStyle/>
                    <a:p>
                      <a:r>
                        <a:rPr lang="en-US" sz="1600" dirty="0">
                          <a:latin typeface="Times New Roman" panose="02020603050405020304" pitchFamily="18" charset="0"/>
                          <a:cs typeface="Times New Roman" panose="02020603050405020304" pitchFamily="18" charset="0"/>
                        </a:rPr>
                        <a:t>Meaning</a:t>
                      </a:r>
                      <a:endParaRPr sz="1600" dirty="0">
                        <a:latin typeface="Times New Roman" panose="02020603050405020304" pitchFamily="18" charset="0"/>
                        <a:cs typeface="Times New Roman" panose="02020603050405020304" pitchFamily="18" charset="0"/>
                      </a:endParaRPr>
                    </a:p>
                  </a:txBody>
                  <a:tcPr/>
                </a:tc>
                <a:tc>
                  <a:txBody>
                    <a:bodyPr/>
                    <a:lstStyle/>
                    <a:p>
                      <a:r>
                        <a:rPr lang="en-US" sz="1600" dirty="0">
                          <a:latin typeface="Times New Roman" panose="02020603050405020304" pitchFamily="18" charset="0"/>
                          <a:cs typeface="Times New Roman" panose="02020603050405020304" pitchFamily="18" charset="0"/>
                        </a:rPr>
                        <a:t>Creating and modifying features from raw data</a:t>
                      </a:r>
                      <a:endParaRPr sz="1600" dirty="0">
                        <a:latin typeface="Times New Roman" panose="02020603050405020304" pitchFamily="18" charset="0"/>
                        <a:cs typeface="Times New Roman" panose="02020603050405020304" pitchFamily="18" charset="0"/>
                      </a:endParaRPr>
                    </a:p>
                  </a:txBody>
                  <a:tcPr/>
                </a:tc>
                <a:tc>
                  <a:txBody>
                    <a:bodyPr/>
                    <a:lstStyle/>
                    <a:p>
                      <a:r>
                        <a:rPr lang="en-US" sz="1600" dirty="0">
                          <a:latin typeface="Times New Roman" panose="02020603050405020304" pitchFamily="18" charset="0"/>
                          <a:cs typeface="Times New Roman" panose="02020603050405020304" pitchFamily="18" charset="0"/>
                        </a:rPr>
                        <a:t>Choosing the most relevant subset of existing features</a:t>
                      </a:r>
                      <a:endParaRPr sz="1600" dirty="0">
                        <a:latin typeface="Times New Roman" panose="02020603050405020304" pitchFamily="18" charset="0"/>
                        <a:cs typeface="Times New Roman" panose="02020603050405020304" pitchFamily="18" charset="0"/>
                      </a:endParaRPr>
                    </a:p>
                  </a:txBody>
                  <a:tcPr/>
                </a:tc>
                <a:tc>
                  <a:txBody>
                    <a:bodyPr/>
                    <a:lstStyle/>
                    <a:p>
                      <a:r>
                        <a:rPr sz="1600">
                          <a:latin typeface="Times New Roman" panose="02020603050405020304" pitchFamily="18" charset="0"/>
                          <a:cs typeface="Times New Roman" panose="02020603050405020304" pitchFamily="18" charset="0"/>
                        </a:rPr>
                        <a:t>Transforming existing features into a new reduced set of features.</a:t>
                      </a:r>
                    </a:p>
                  </a:txBody>
                  <a:tcPr/>
                </a:tc>
                <a:extLst>
                  <a:ext uri="{0D108BD9-81ED-4DB2-BD59-A6C34878D82A}">
                    <a16:rowId xmlns:a16="http://schemas.microsoft.com/office/drawing/2014/main" val="10001"/>
                  </a:ext>
                </a:extLst>
              </a:tr>
              <a:tr h="479686">
                <a:tc>
                  <a:txBody>
                    <a:bodyPr/>
                    <a:lstStyle/>
                    <a:p>
                      <a:r>
                        <a:rPr sz="1600">
                          <a:latin typeface="Times New Roman" panose="02020603050405020304" pitchFamily="18" charset="0"/>
                          <a:cs typeface="Times New Roman" panose="02020603050405020304" pitchFamily="18" charset="0"/>
                        </a:rPr>
                        <a:t>Goal</a:t>
                      </a:r>
                    </a:p>
                  </a:txBody>
                  <a:tcPr/>
                </a:tc>
                <a:tc>
                  <a:txBody>
                    <a:bodyPr/>
                    <a:lstStyle/>
                    <a:p>
                      <a:r>
                        <a:rPr lang="en-US" sz="1600" dirty="0">
                          <a:latin typeface="Times New Roman" panose="02020603050405020304" pitchFamily="18" charset="0"/>
                          <a:cs typeface="Times New Roman" panose="02020603050405020304" pitchFamily="18" charset="0"/>
                        </a:rPr>
                        <a:t>Make features more informative for the model</a:t>
                      </a:r>
                      <a:endParaRPr sz="1600" dirty="0">
                        <a:latin typeface="Times New Roman" panose="02020603050405020304" pitchFamily="18" charset="0"/>
                        <a:cs typeface="Times New Roman" panose="02020603050405020304" pitchFamily="18" charset="0"/>
                      </a:endParaRPr>
                    </a:p>
                  </a:txBody>
                  <a:tcPr/>
                </a:tc>
                <a:tc>
                  <a:txBody>
                    <a:bodyPr/>
                    <a:lstStyle/>
                    <a:p>
                      <a:r>
                        <a:rPr sz="1600" dirty="0">
                          <a:latin typeface="Times New Roman" panose="02020603050405020304" pitchFamily="18" charset="0"/>
                          <a:cs typeface="Times New Roman" panose="02020603050405020304" pitchFamily="18" charset="0"/>
                        </a:rPr>
                        <a:t>Remove irrelevant features</a:t>
                      </a:r>
                      <a:r>
                        <a:rPr lang="en-US" sz="1600" dirty="0">
                          <a:latin typeface="Times New Roman" panose="02020603050405020304" pitchFamily="18" charset="0"/>
                          <a:cs typeface="Times New Roman" panose="02020603050405020304" pitchFamily="18" charset="0"/>
                        </a:rPr>
                        <a:t>, improve accuracy and efficiency</a:t>
                      </a:r>
                      <a:endParaRPr sz="1600" dirty="0">
                        <a:latin typeface="Times New Roman" panose="02020603050405020304" pitchFamily="18" charset="0"/>
                        <a:cs typeface="Times New Roman" panose="02020603050405020304" pitchFamily="18" charset="0"/>
                      </a:endParaRPr>
                    </a:p>
                  </a:txBody>
                  <a:tcPr/>
                </a:tc>
                <a:tc>
                  <a:txBody>
                    <a:bodyPr/>
                    <a:lstStyle/>
                    <a:p>
                      <a:r>
                        <a:rPr sz="1600">
                          <a:latin typeface="Times New Roman" panose="02020603050405020304" pitchFamily="18" charset="0"/>
                          <a:cs typeface="Times New Roman" panose="02020603050405020304" pitchFamily="18" charset="0"/>
                        </a:rPr>
                        <a:t>Reduce dimensionality while preserving important information.</a:t>
                      </a:r>
                    </a:p>
                  </a:txBody>
                  <a:tcPr/>
                </a:tc>
                <a:extLst>
                  <a:ext uri="{0D108BD9-81ED-4DB2-BD59-A6C34878D82A}">
                    <a16:rowId xmlns:a16="http://schemas.microsoft.com/office/drawing/2014/main" val="10002"/>
                  </a:ext>
                </a:extLst>
              </a:tr>
              <a:tr h="228600">
                <a:tc>
                  <a:txBody>
                    <a:bodyPr/>
                    <a:lstStyle/>
                    <a:p>
                      <a:r>
                        <a:rPr lang="en-US" sz="1600" dirty="0">
                          <a:latin typeface="Times New Roman" panose="02020603050405020304" pitchFamily="18" charset="0"/>
                          <a:cs typeface="Times New Roman" panose="02020603050405020304" pitchFamily="18" charset="0"/>
                        </a:rPr>
                        <a:t>How it works</a:t>
                      </a:r>
                      <a:endParaRPr sz="1600" dirty="0">
                        <a:latin typeface="Times New Roman" panose="02020603050405020304" pitchFamily="18" charset="0"/>
                        <a:cs typeface="Times New Roman" panose="02020603050405020304" pitchFamily="18" charset="0"/>
                      </a:endParaRPr>
                    </a:p>
                  </a:txBody>
                  <a:tcPr/>
                </a:tc>
                <a:tc>
                  <a:txBody>
                    <a:bodyPr/>
                    <a:lstStyle/>
                    <a:p>
                      <a:r>
                        <a:rPr lang="en-US" sz="1600" dirty="0">
                          <a:latin typeface="Times New Roman" panose="02020603050405020304" pitchFamily="18" charset="0"/>
                          <a:cs typeface="Times New Roman" panose="02020603050405020304" pitchFamily="18" charset="0"/>
                        </a:rPr>
                        <a:t>Generate new features using domain knowledge</a:t>
                      </a:r>
                      <a:endParaRPr sz="1600" dirty="0">
                        <a:latin typeface="Times New Roman" panose="02020603050405020304" pitchFamily="18" charset="0"/>
                        <a:cs typeface="Times New Roman" panose="02020603050405020304" pitchFamily="18" charset="0"/>
                      </a:endParaRPr>
                    </a:p>
                  </a:txBody>
                  <a:tcPr/>
                </a:tc>
                <a:tc>
                  <a:txBody>
                    <a:bodyPr/>
                    <a:lstStyle/>
                    <a:p>
                      <a:r>
                        <a:rPr lang="en-US" sz="1600" dirty="0">
                          <a:latin typeface="Times New Roman" panose="02020603050405020304" pitchFamily="18" charset="0"/>
                          <a:cs typeface="Times New Roman" panose="02020603050405020304" pitchFamily="18" charset="0"/>
                        </a:rPr>
                        <a:t>Apply statistical tests, correlation checks</a:t>
                      </a:r>
                      <a:endParaRPr sz="1600" dirty="0">
                        <a:latin typeface="Times New Roman" panose="02020603050405020304" pitchFamily="18" charset="0"/>
                        <a:cs typeface="Times New Roman" panose="02020603050405020304" pitchFamily="18" charset="0"/>
                      </a:endParaRPr>
                    </a:p>
                  </a:txBody>
                  <a:tcPr/>
                </a:tc>
                <a:tc>
                  <a:txBody>
                    <a:bodyPr/>
                    <a:lstStyle/>
                    <a:p>
                      <a:r>
                        <a:rPr lang="en-US" sz="1600" dirty="0">
                          <a:latin typeface="Times New Roman" panose="02020603050405020304" pitchFamily="18" charset="0"/>
                          <a:cs typeface="Times New Roman" panose="02020603050405020304" pitchFamily="18" charset="0"/>
                        </a:rPr>
                        <a:t>Apply mathematical models like PCA, LDA, Autoencoders</a:t>
                      </a:r>
                      <a:endParaRPr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775073470"/>
                  </a:ext>
                </a:extLst>
              </a:tr>
              <a:tr h="228600">
                <a:tc>
                  <a:txBody>
                    <a:bodyPr/>
                    <a:lstStyle/>
                    <a:p>
                      <a:r>
                        <a:rPr lang="en-US" sz="1600" dirty="0">
                          <a:latin typeface="Times New Roman" panose="02020603050405020304" pitchFamily="18" charset="0"/>
                          <a:cs typeface="Times New Roman" panose="02020603050405020304" pitchFamily="18" charset="0"/>
                        </a:rPr>
                        <a:t>Data Size</a:t>
                      </a:r>
                      <a:endParaRPr sz="1600" dirty="0">
                        <a:latin typeface="Times New Roman" panose="02020603050405020304" pitchFamily="18" charset="0"/>
                        <a:cs typeface="Times New Roman" panose="02020603050405020304" pitchFamily="18" charset="0"/>
                      </a:endParaRPr>
                    </a:p>
                  </a:txBody>
                  <a:tcPr/>
                </a:tc>
                <a:tc>
                  <a:txBody>
                    <a:bodyPr/>
                    <a:lstStyle/>
                    <a:p>
                      <a:r>
                        <a:rPr lang="en-US" sz="1600" dirty="0">
                          <a:latin typeface="Times New Roman" panose="02020603050405020304" pitchFamily="18" charset="0"/>
                          <a:cs typeface="Times New Roman" panose="02020603050405020304" pitchFamily="18" charset="0"/>
                        </a:rPr>
                        <a:t>Increases (add more features)</a:t>
                      </a:r>
                      <a:endParaRPr sz="1600" dirty="0">
                        <a:latin typeface="Times New Roman" panose="02020603050405020304" pitchFamily="18" charset="0"/>
                        <a:cs typeface="Times New Roman" panose="02020603050405020304" pitchFamily="18" charset="0"/>
                      </a:endParaRPr>
                    </a:p>
                  </a:txBody>
                  <a:tcPr/>
                </a:tc>
                <a:tc>
                  <a:txBody>
                    <a:bodyPr/>
                    <a:lstStyle/>
                    <a:p>
                      <a:r>
                        <a:rPr lang="en-US" sz="1600" dirty="0">
                          <a:latin typeface="Times New Roman" panose="02020603050405020304" pitchFamily="18" charset="0"/>
                          <a:cs typeface="Times New Roman" panose="02020603050405020304" pitchFamily="18" charset="0"/>
                        </a:rPr>
                        <a:t>Decreases (removes unnecessary features)</a:t>
                      </a:r>
                      <a:endParaRPr sz="1600" dirty="0">
                        <a:latin typeface="Times New Roman" panose="02020603050405020304" pitchFamily="18" charset="0"/>
                        <a:cs typeface="Times New Roman" panose="02020603050405020304" pitchFamily="18" charset="0"/>
                      </a:endParaRPr>
                    </a:p>
                  </a:txBody>
                  <a:tcPr/>
                </a:tc>
                <a:tc>
                  <a:txBody>
                    <a:bodyPr/>
                    <a:lstStyle/>
                    <a:p>
                      <a:r>
                        <a:rPr lang="en-US" sz="1600" dirty="0">
                          <a:latin typeface="Times New Roman" panose="02020603050405020304" pitchFamily="18" charset="0"/>
                          <a:cs typeface="Times New Roman" panose="02020603050405020304" pitchFamily="18" charset="0"/>
                        </a:rPr>
                        <a:t>Decreases (compresses features)</a:t>
                      </a:r>
                      <a:endParaRPr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854045064"/>
                  </a:ext>
                </a:extLst>
              </a:tr>
              <a:tr h="792702">
                <a:tc>
                  <a:txBody>
                    <a:bodyPr/>
                    <a:lstStyle/>
                    <a:p>
                      <a:r>
                        <a:rPr sz="1600" dirty="0">
                          <a:latin typeface="Times New Roman" panose="02020603050405020304" pitchFamily="18" charset="0"/>
                          <a:cs typeface="Times New Roman" panose="02020603050405020304" pitchFamily="18" charset="0"/>
                        </a:rPr>
                        <a:t>Example</a:t>
                      </a:r>
                    </a:p>
                  </a:txBody>
                  <a:tcPr/>
                </a:tc>
                <a:tc>
                  <a:txBody>
                    <a:bodyPr/>
                    <a:lstStyle/>
                    <a:p>
                      <a:r>
                        <a:rPr lang="en-US" sz="1600" dirty="0">
                          <a:latin typeface="Times New Roman" panose="02020603050405020304" pitchFamily="18" charset="0"/>
                          <a:cs typeface="Times New Roman" panose="02020603050405020304" pitchFamily="18" charset="0"/>
                        </a:rPr>
                        <a:t>From Date → create Day, Month, Year; </a:t>
                      </a:r>
                    </a:p>
                    <a:p>
                      <a:r>
                        <a:rPr lang="en-US" sz="1600" dirty="0">
                          <a:latin typeface="Times New Roman" panose="02020603050405020304" pitchFamily="18" charset="0"/>
                          <a:cs typeface="Times New Roman" panose="02020603050405020304" pitchFamily="18" charset="0"/>
                        </a:rPr>
                        <a:t>From height &amp; weight → BMI</a:t>
                      </a:r>
                      <a:endParaRPr sz="1600" dirty="0">
                        <a:latin typeface="Times New Roman" panose="02020603050405020304" pitchFamily="18" charset="0"/>
                        <a:cs typeface="Times New Roman" panose="02020603050405020304" pitchFamily="18" charset="0"/>
                      </a:endParaRPr>
                    </a:p>
                  </a:txBody>
                  <a:tcPr/>
                </a:tc>
                <a:tc>
                  <a:txBody>
                    <a:bodyPr/>
                    <a:lstStyle/>
                    <a:p>
                      <a:r>
                        <a:rPr lang="en-US" sz="1600" dirty="0">
                          <a:latin typeface="Times New Roman" panose="02020603050405020304" pitchFamily="18" charset="0"/>
                          <a:cs typeface="Times New Roman" panose="02020603050405020304" pitchFamily="18" charset="0"/>
                        </a:rPr>
                        <a:t>Drop </a:t>
                      </a:r>
                      <a:r>
                        <a:rPr lang="en-US" sz="1600" dirty="0" err="1">
                          <a:latin typeface="Times New Roman" panose="02020603050405020304" pitchFamily="18" charset="0"/>
                          <a:cs typeface="Times New Roman" panose="02020603050405020304" pitchFamily="18" charset="0"/>
                        </a:rPr>
                        <a:t>HairColor</a:t>
                      </a:r>
                      <a:r>
                        <a:rPr lang="en-US" sz="1600" dirty="0">
                          <a:latin typeface="Times New Roman" panose="02020603050405020304" pitchFamily="18" charset="0"/>
                          <a:cs typeface="Times New Roman" panose="02020603050405020304" pitchFamily="18" charset="0"/>
                        </a:rPr>
                        <a:t> &amp; </a:t>
                      </a:r>
                      <a:r>
                        <a:rPr lang="en-US" sz="1600" dirty="0" err="1">
                          <a:latin typeface="Times New Roman" panose="02020603050405020304" pitchFamily="18" charset="0"/>
                          <a:cs typeface="Times New Roman" panose="02020603050405020304" pitchFamily="18" charset="0"/>
                        </a:rPr>
                        <a:t>ShoeSize</a:t>
                      </a:r>
                      <a:r>
                        <a:rPr lang="en-US" sz="1600" dirty="0">
                          <a:latin typeface="Times New Roman" panose="02020603050405020304" pitchFamily="18" charset="0"/>
                          <a:cs typeface="Times New Roman" panose="02020603050405020304" pitchFamily="18" charset="0"/>
                        </a:rPr>
                        <a:t> when predicting diabetes</a:t>
                      </a:r>
                      <a:endParaRPr sz="1600" dirty="0">
                        <a:latin typeface="Times New Roman" panose="02020603050405020304" pitchFamily="18" charset="0"/>
                        <a:cs typeface="Times New Roman" panose="02020603050405020304" pitchFamily="18" charset="0"/>
                      </a:endParaRPr>
                    </a:p>
                  </a:txBody>
                  <a:tcPr/>
                </a:tc>
                <a:tc>
                  <a:txBody>
                    <a:bodyPr/>
                    <a:lstStyle/>
                    <a:p>
                      <a:r>
                        <a:rPr lang="en-US" sz="1600" dirty="0">
                          <a:latin typeface="Times New Roman" panose="02020603050405020304" pitchFamily="18" charset="0"/>
                          <a:cs typeface="Times New Roman" panose="02020603050405020304" pitchFamily="18" charset="0"/>
                        </a:rPr>
                        <a:t>Reduce 1000 gene features → 50 principal components with PCA</a:t>
                      </a:r>
                      <a:r>
                        <a:rPr sz="1600" dirty="0">
                          <a:latin typeface="Times New Roman" panose="02020603050405020304" pitchFamily="18" charset="0"/>
                          <a:cs typeface="Times New Roman" panose="02020603050405020304" pitchFamily="18" charset="0"/>
                        </a:rPr>
                        <a:t>.</a:t>
                      </a:r>
                    </a:p>
                  </a:txBody>
                  <a:tcPr/>
                </a:tc>
                <a:extLst>
                  <a:ext uri="{0D108BD9-81ED-4DB2-BD59-A6C34878D82A}">
                    <a16:rowId xmlns:a16="http://schemas.microsoft.com/office/drawing/2014/main" val="580564565"/>
                  </a:ext>
                </a:extLst>
              </a:tr>
              <a:tr h="179493">
                <a:tc rowSpan="3">
                  <a:txBody>
                    <a:bodyPr/>
                    <a:lstStyle/>
                    <a:p>
                      <a:r>
                        <a:rPr lang="en-US" sz="1600" dirty="0">
                          <a:latin typeface="Times New Roman" panose="02020603050405020304" pitchFamily="18" charset="0"/>
                          <a:cs typeface="Times New Roman" panose="02020603050405020304" pitchFamily="18" charset="0"/>
                        </a:rPr>
                        <a:t>Techniques</a:t>
                      </a:r>
                      <a:endParaRPr sz="1600" dirty="0">
                        <a:latin typeface="Times New Roman" panose="02020603050405020304" pitchFamily="18" charset="0"/>
                        <a:cs typeface="Times New Roman" panose="02020603050405020304" pitchFamily="18" charset="0"/>
                      </a:endParaRPr>
                    </a:p>
                  </a:txBody>
                  <a:tcPr/>
                </a:tc>
                <a:tc rowSpan="3">
                  <a:txBody>
                    <a:bodyPr/>
                    <a:lstStyle/>
                    <a:p>
                      <a:r>
                        <a:rPr lang="en-US" sz="1600" dirty="0">
                          <a:latin typeface="Times New Roman" panose="02020603050405020304" pitchFamily="18" charset="0"/>
                          <a:cs typeface="Times New Roman" panose="02020603050405020304" pitchFamily="18" charset="0"/>
                        </a:rPr>
                        <a:t>Scaling, Binning, encoding</a:t>
                      </a:r>
                      <a:endParaRPr sz="1600" dirty="0">
                        <a:latin typeface="Times New Roman" panose="02020603050405020304" pitchFamily="18" charset="0"/>
                        <a:cs typeface="Times New Roman" panose="02020603050405020304" pitchFamily="18" charset="0"/>
                      </a:endParaRPr>
                    </a:p>
                  </a:txBody>
                  <a:tcPr/>
                </a:tc>
                <a:tc rowSpan="2">
                  <a:txBody>
                    <a:bodyPr/>
                    <a:lstStyle/>
                    <a:p>
                      <a:r>
                        <a:rPr lang="en-US" sz="2400" dirty="0">
                          <a:latin typeface="Times New Roman" panose="02020603050405020304" pitchFamily="18" charset="0"/>
                          <a:cs typeface="Times New Roman" panose="02020603050405020304" pitchFamily="18" charset="0"/>
                        </a:rPr>
                        <a:t>Chi-square, ANOVA</a:t>
                      </a:r>
                    </a:p>
                  </a:txBody>
                  <a:tcPr/>
                </a:tc>
                <a:tc>
                  <a:txBody>
                    <a:bodyPr/>
                    <a:lstStyle/>
                    <a:p>
                      <a:r>
                        <a:rPr lang="en-US" sz="2400" dirty="0">
                          <a:latin typeface="Times New Roman" panose="02020603050405020304" pitchFamily="18" charset="0"/>
                          <a:cs typeface="Times New Roman" panose="02020603050405020304" pitchFamily="18" charset="0"/>
                        </a:rPr>
                        <a:t>PCA, LDA, SVD, Autoencoders</a:t>
                      </a:r>
                    </a:p>
                  </a:txBody>
                  <a:tcPr/>
                </a:tc>
                <a:extLst>
                  <a:ext uri="{0D108BD9-81ED-4DB2-BD59-A6C34878D82A}">
                    <a16:rowId xmlns:a16="http://schemas.microsoft.com/office/drawing/2014/main" val="2614814825"/>
                  </a:ext>
                </a:extLst>
              </a:tr>
              <a:tr h="152511">
                <a:tc vMerge="1">
                  <a:txBody>
                    <a:bodyPr/>
                    <a:lstStyle/>
                    <a:p>
                      <a:endParaRPr lang="en-US"/>
                    </a:p>
                  </a:txBody>
                  <a:tcPr/>
                </a:tc>
                <a:tc vMerge="1">
                  <a:txBody>
                    <a:bodyPr/>
                    <a:lstStyle/>
                    <a:p>
                      <a:endParaRPr lang="en-US"/>
                    </a:p>
                  </a:txBody>
                  <a:tcPr/>
                </a:tc>
                <a:tc vMerge="1">
                  <a:txBody>
                    <a:bodyPr/>
                    <a:lstStyle/>
                    <a:p>
                      <a:endParaRPr lang="en-US"/>
                    </a:p>
                  </a:txBody>
                  <a:tcPr/>
                </a:tc>
                <a:tc rowSpan="3">
                  <a:txBody>
                    <a:bodyPr/>
                    <a:lstStyle/>
                    <a:p>
                      <a:endParaRPr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344335015"/>
                  </a:ext>
                </a:extLst>
              </a:tr>
              <a:tr h="0">
                <a:tc vMerge="1">
                  <a:txBody>
                    <a:bodyPr/>
                    <a:lstStyle/>
                    <a:p>
                      <a:endParaRPr lang="en-US"/>
                    </a:p>
                  </a:txBody>
                  <a:tcPr/>
                </a:tc>
                <a:tc vMerge="1">
                  <a:txBody>
                    <a:bodyPr/>
                    <a:lstStyle/>
                    <a:p>
                      <a:endParaRPr lang="en-US"/>
                    </a:p>
                  </a:txBody>
                  <a:tcPr/>
                </a:tc>
                <a:tc rowSpan="2">
                  <a:txBody>
                    <a:bodyPr/>
                    <a:lstStyle/>
                    <a:p>
                      <a:endParaRPr sz="1600" dirty="0">
                        <a:latin typeface="Times New Roman" panose="02020603050405020304" pitchFamily="18" charset="0"/>
                        <a:cs typeface="Times New Roman" panose="02020603050405020304" pitchFamily="18" charset="0"/>
                      </a:endParaRPr>
                    </a:p>
                  </a:txBody>
                  <a:tcPr/>
                </a:tc>
                <a:tc vMerge="1">
                  <a:txBody>
                    <a:bodyPr/>
                    <a:lstStyle/>
                    <a:p>
                      <a:endParaRPr lang="en-US"/>
                    </a:p>
                  </a:txBody>
                  <a:tcPr/>
                </a:tc>
                <a:extLst>
                  <a:ext uri="{0D108BD9-81ED-4DB2-BD59-A6C34878D82A}">
                    <a16:rowId xmlns:a16="http://schemas.microsoft.com/office/drawing/2014/main" val="2077474058"/>
                  </a:ext>
                </a:extLst>
              </a:tr>
              <a:tr h="152400">
                <a:tc>
                  <a:txBody>
                    <a:bodyPr/>
                    <a:lstStyle/>
                    <a:p>
                      <a:endParaRPr sz="1600" dirty="0">
                        <a:latin typeface="Times New Roman" panose="02020603050405020304" pitchFamily="18" charset="0"/>
                        <a:cs typeface="Times New Roman" panose="02020603050405020304" pitchFamily="18" charset="0"/>
                      </a:endParaRPr>
                    </a:p>
                  </a:txBody>
                  <a:tcPr/>
                </a:tc>
                <a:tc>
                  <a:txBody>
                    <a:bodyPr/>
                    <a:lstStyle/>
                    <a:p>
                      <a:endParaRPr sz="1600" dirty="0">
                        <a:latin typeface="Times New Roman" panose="02020603050405020304" pitchFamily="18" charset="0"/>
                        <a:cs typeface="Times New Roman" panose="02020603050405020304" pitchFamily="18" charset="0"/>
                      </a:endParaRPr>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2175894474"/>
                  </a:ext>
                </a:extLst>
              </a:tr>
            </a:tbl>
          </a:graphicData>
        </a:graphic>
      </p:graphicFrame>
    </p:spTree>
    <p:extLst>
      <p:ext uri="{BB962C8B-B14F-4D97-AF65-F5344CB8AC3E}">
        <p14:creationId xmlns:p14="http://schemas.microsoft.com/office/powerpoint/2010/main" val="273687685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9FFC9232-0F3D-BF13-4461-6E51D2C9C5C7}"/>
              </a:ext>
            </a:extLst>
          </p:cNvPr>
          <p:cNvCxnSpPr>
            <a:cxnSpLocks/>
          </p:cNvCxnSpPr>
          <p:nvPr/>
        </p:nvCxnSpPr>
        <p:spPr>
          <a:xfrm>
            <a:off x="876300" y="914400"/>
            <a:ext cx="10515600" cy="0"/>
          </a:xfrm>
          <a:prstGeom prst="line">
            <a:avLst/>
          </a:prstGeom>
          <a:ln>
            <a:solidFill>
              <a:schemeClr val="tx1"/>
            </a:solidFill>
            <a:headEnd type="none"/>
            <a:tailEnd type="none"/>
          </a:ln>
        </p:spPr>
        <p:style>
          <a:lnRef idx="2">
            <a:schemeClr val="accent1"/>
          </a:lnRef>
          <a:fillRef idx="0">
            <a:schemeClr val="accent1"/>
          </a:fillRef>
          <a:effectRef idx="1">
            <a:schemeClr val="accent1"/>
          </a:effectRef>
          <a:fontRef idx="minor">
            <a:schemeClr val="tx1"/>
          </a:fontRef>
        </p:style>
      </p:cxnSp>
      <p:sp>
        <p:nvSpPr>
          <p:cNvPr id="8" name="Title 1">
            <a:extLst>
              <a:ext uri="{FF2B5EF4-FFF2-40B4-BE49-F238E27FC236}">
                <a16:creationId xmlns:a16="http://schemas.microsoft.com/office/drawing/2014/main" id="{29176083-574A-68F7-96E2-2391A8296EF5}"/>
              </a:ext>
            </a:extLst>
          </p:cNvPr>
          <p:cNvSpPr>
            <a:spLocks noGrp="1"/>
          </p:cNvSpPr>
          <p:nvPr>
            <p:ph type="title"/>
          </p:nvPr>
        </p:nvSpPr>
        <p:spPr>
          <a:xfrm>
            <a:off x="1007197" y="0"/>
            <a:ext cx="9173266" cy="1325563"/>
          </a:xfrm>
        </p:spPr>
        <p:txBody>
          <a:bodyPr>
            <a:normAutofit/>
          </a:bodyPr>
          <a:lstStyle/>
          <a:p>
            <a:r>
              <a:rPr lang="en-IN" sz="3200" b="1" dirty="0">
                <a:solidFill>
                  <a:srgbClr val="C00000"/>
                </a:solidFill>
                <a:latin typeface="Times New Roman" pitchFamily="18" charset="0"/>
                <a:cs typeface="Times New Roman" pitchFamily="18" charset="0"/>
              </a:rPr>
              <a:t>Feature Selection, Engineering and Extraction</a:t>
            </a:r>
          </a:p>
        </p:txBody>
      </p:sp>
      <p:graphicFrame>
        <p:nvGraphicFramePr>
          <p:cNvPr id="2" name="Table 1">
            <a:extLst>
              <a:ext uri="{FF2B5EF4-FFF2-40B4-BE49-F238E27FC236}">
                <a16:creationId xmlns:a16="http://schemas.microsoft.com/office/drawing/2014/main" id="{26B0A6E8-8D94-9F77-0A9F-87AC23BE5704}"/>
              </a:ext>
            </a:extLst>
          </p:cNvPr>
          <p:cNvGraphicFramePr>
            <a:graphicFrameLocks noGrp="1"/>
          </p:cNvGraphicFramePr>
          <p:nvPr>
            <p:extLst>
              <p:ext uri="{D42A27DB-BD31-4B8C-83A1-F6EECF244321}">
                <p14:modId xmlns:p14="http://schemas.microsoft.com/office/powerpoint/2010/main" val="3475197943"/>
              </p:ext>
            </p:extLst>
          </p:nvPr>
        </p:nvGraphicFramePr>
        <p:xfrm>
          <a:off x="599606" y="1019471"/>
          <a:ext cx="11227632" cy="5674360"/>
        </p:xfrm>
        <a:graphic>
          <a:graphicData uri="http://schemas.openxmlformats.org/drawingml/2006/table">
            <a:tbl>
              <a:tblPr firstRow="1" bandRow="1">
                <a:tableStyleId>{5C22544A-7EE6-4342-B048-85BDC9FD1C3A}</a:tableStyleId>
              </a:tblPr>
              <a:tblGrid>
                <a:gridCol w="1424066">
                  <a:extLst>
                    <a:ext uri="{9D8B030D-6E8A-4147-A177-3AD203B41FA5}">
                      <a16:colId xmlns:a16="http://schemas.microsoft.com/office/drawing/2014/main" val="4253332144"/>
                    </a:ext>
                  </a:extLst>
                </a:gridCol>
                <a:gridCol w="3462728">
                  <a:extLst>
                    <a:ext uri="{9D8B030D-6E8A-4147-A177-3AD203B41FA5}">
                      <a16:colId xmlns:a16="http://schemas.microsoft.com/office/drawing/2014/main" val="2282101720"/>
                    </a:ext>
                  </a:extLst>
                </a:gridCol>
                <a:gridCol w="3207895">
                  <a:extLst>
                    <a:ext uri="{9D8B030D-6E8A-4147-A177-3AD203B41FA5}">
                      <a16:colId xmlns:a16="http://schemas.microsoft.com/office/drawing/2014/main" val="2994178427"/>
                    </a:ext>
                  </a:extLst>
                </a:gridCol>
                <a:gridCol w="3132943">
                  <a:extLst>
                    <a:ext uri="{9D8B030D-6E8A-4147-A177-3AD203B41FA5}">
                      <a16:colId xmlns:a16="http://schemas.microsoft.com/office/drawing/2014/main" val="2391551028"/>
                    </a:ext>
                  </a:extLst>
                </a:gridCol>
              </a:tblGrid>
              <a:tr h="370840">
                <a:tc>
                  <a:txBody>
                    <a:bodyPr/>
                    <a:lstStyle/>
                    <a:p>
                      <a:r>
                        <a:rPr lang="en-US" sz="1800" dirty="0">
                          <a:latin typeface="Times New Roman" panose="02020603050405020304" pitchFamily="18" charset="0"/>
                          <a:cs typeface="Times New Roman" panose="02020603050405020304" pitchFamily="18" charset="0"/>
                        </a:rPr>
                        <a:t>Aspect</a:t>
                      </a:r>
                    </a:p>
                  </a:txBody>
                  <a:tcPr/>
                </a:tc>
                <a:tc>
                  <a:txBody>
                    <a:bodyPr/>
                    <a:lstStyle/>
                    <a:p>
                      <a:r>
                        <a:rPr lang="en-US" sz="1800" dirty="0">
                          <a:latin typeface="Times New Roman" panose="02020603050405020304" pitchFamily="18" charset="0"/>
                          <a:cs typeface="Times New Roman" panose="02020603050405020304" pitchFamily="18" charset="0"/>
                        </a:rPr>
                        <a:t>Feature Engineering</a:t>
                      </a:r>
                    </a:p>
                  </a:txBody>
                  <a:tcPr/>
                </a:tc>
                <a:tc>
                  <a:txBody>
                    <a:bodyPr/>
                    <a:lstStyle/>
                    <a:p>
                      <a:r>
                        <a:rPr lang="en-US" sz="1800" dirty="0">
                          <a:latin typeface="Times New Roman" panose="02020603050405020304" pitchFamily="18" charset="0"/>
                          <a:cs typeface="Times New Roman" panose="02020603050405020304" pitchFamily="18" charset="0"/>
                        </a:rPr>
                        <a:t>Feature Selection</a:t>
                      </a:r>
                    </a:p>
                  </a:txBody>
                  <a:tcPr/>
                </a:tc>
                <a:tc>
                  <a:txBody>
                    <a:bodyPr/>
                    <a:lstStyle/>
                    <a:p>
                      <a:r>
                        <a:rPr lang="en-US" sz="1800" dirty="0">
                          <a:latin typeface="Times New Roman" panose="02020603050405020304" pitchFamily="18" charset="0"/>
                          <a:cs typeface="Times New Roman" panose="02020603050405020304" pitchFamily="18" charset="0"/>
                        </a:rPr>
                        <a:t>Feature Extraction</a:t>
                      </a:r>
                    </a:p>
                  </a:txBody>
                  <a:tcPr/>
                </a:tc>
                <a:extLst>
                  <a:ext uri="{0D108BD9-81ED-4DB2-BD59-A6C34878D82A}">
                    <a16:rowId xmlns:a16="http://schemas.microsoft.com/office/drawing/2014/main" val="2435127140"/>
                  </a:ext>
                </a:extLst>
              </a:tr>
              <a:tr h="370840">
                <a:tc>
                  <a:txBody>
                    <a:bodyPr/>
                    <a:lstStyle/>
                    <a:p>
                      <a:r>
                        <a:rPr lang="en-US" sz="1800" b="1" dirty="0">
                          <a:latin typeface="Times New Roman" panose="02020603050405020304" pitchFamily="18" charset="0"/>
                          <a:cs typeface="Times New Roman" panose="02020603050405020304" pitchFamily="18" charset="0"/>
                        </a:rPr>
                        <a:t>Meaning</a:t>
                      </a:r>
                    </a:p>
                  </a:txBody>
                  <a:tcPr/>
                </a:tc>
                <a:tc>
                  <a:txBody>
                    <a:bodyPr/>
                    <a:lstStyle/>
                    <a:p>
                      <a:r>
                        <a:rPr lang="en-US" sz="1800" dirty="0">
                          <a:latin typeface="Times New Roman" panose="02020603050405020304" pitchFamily="18" charset="0"/>
                          <a:cs typeface="Times New Roman" panose="02020603050405020304" pitchFamily="18" charset="0"/>
                        </a:rPr>
                        <a:t>Creating and modifying features from raw data</a:t>
                      </a:r>
                      <a:endParaRPr sz="1800" dirty="0">
                        <a:latin typeface="Times New Roman" panose="02020603050405020304" pitchFamily="18" charset="0"/>
                        <a:cs typeface="Times New Roman" panose="02020603050405020304" pitchFamily="18" charset="0"/>
                      </a:endParaRPr>
                    </a:p>
                  </a:txBody>
                  <a:tcPr/>
                </a:tc>
                <a:tc>
                  <a:txBody>
                    <a:bodyPr/>
                    <a:lstStyle/>
                    <a:p>
                      <a:r>
                        <a:rPr lang="en-US" sz="1800" dirty="0">
                          <a:latin typeface="Times New Roman" panose="02020603050405020304" pitchFamily="18" charset="0"/>
                          <a:cs typeface="Times New Roman" panose="02020603050405020304" pitchFamily="18" charset="0"/>
                        </a:rPr>
                        <a:t>Choosing the most relevant subset of existing features</a:t>
                      </a:r>
                      <a:endParaRPr sz="1800" dirty="0">
                        <a:latin typeface="Times New Roman" panose="02020603050405020304" pitchFamily="18" charset="0"/>
                        <a:cs typeface="Times New Roman" panose="02020603050405020304" pitchFamily="18" charset="0"/>
                      </a:endParaRPr>
                    </a:p>
                  </a:txBody>
                  <a:tcPr/>
                </a:tc>
                <a:tc>
                  <a:txBody>
                    <a:bodyPr/>
                    <a:lstStyle/>
                    <a:p>
                      <a:r>
                        <a:rPr sz="1800" dirty="0">
                          <a:latin typeface="Times New Roman" panose="02020603050405020304" pitchFamily="18" charset="0"/>
                          <a:cs typeface="Times New Roman" panose="02020603050405020304" pitchFamily="18" charset="0"/>
                        </a:rPr>
                        <a:t>Transforming existing features into a new reduced set of features.</a:t>
                      </a:r>
                    </a:p>
                  </a:txBody>
                  <a:tcPr/>
                </a:tc>
                <a:extLst>
                  <a:ext uri="{0D108BD9-81ED-4DB2-BD59-A6C34878D82A}">
                    <a16:rowId xmlns:a16="http://schemas.microsoft.com/office/drawing/2014/main" val="2830075154"/>
                  </a:ext>
                </a:extLst>
              </a:tr>
              <a:tr h="370840">
                <a:tc>
                  <a:txBody>
                    <a:bodyPr/>
                    <a:lstStyle/>
                    <a:p>
                      <a:r>
                        <a:rPr sz="1800" b="1" dirty="0">
                          <a:latin typeface="Times New Roman" panose="02020603050405020304" pitchFamily="18" charset="0"/>
                          <a:cs typeface="Times New Roman" panose="02020603050405020304" pitchFamily="18" charset="0"/>
                        </a:rPr>
                        <a:t>Goal</a:t>
                      </a:r>
                    </a:p>
                  </a:txBody>
                  <a:tcPr/>
                </a:tc>
                <a:tc>
                  <a:txBody>
                    <a:bodyPr/>
                    <a:lstStyle/>
                    <a:p>
                      <a:r>
                        <a:rPr lang="en-US" sz="1800" dirty="0">
                          <a:latin typeface="Times New Roman" panose="02020603050405020304" pitchFamily="18" charset="0"/>
                          <a:cs typeface="Times New Roman" panose="02020603050405020304" pitchFamily="18" charset="0"/>
                        </a:rPr>
                        <a:t>Make features more informative for the model</a:t>
                      </a:r>
                      <a:endParaRPr sz="1800" dirty="0">
                        <a:latin typeface="Times New Roman" panose="02020603050405020304" pitchFamily="18" charset="0"/>
                        <a:cs typeface="Times New Roman" panose="02020603050405020304" pitchFamily="18" charset="0"/>
                      </a:endParaRPr>
                    </a:p>
                  </a:txBody>
                  <a:tcPr/>
                </a:tc>
                <a:tc>
                  <a:txBody>
                    <a:bodyPr/>
                    <a:lstStyle/>
                    <a:p>
                      <a:r>
                        <a:rPr sz="1800" dirty="0">
                          <a:latin typeface="Times New Roman" panose="02020603050405020304" pitchFamily="18" charset="0"/>
                          <a:cs typeface="Times New Roman" panose="02020603050405020304" pitchFamily="18" charset="0"/>
                        </a:rPr>
                        <a:t>Remove irrelevant features</a:t>
                      </a:r>
                      <a:r>
                        <a:rPr lang="en-US" sz="1800" dirty="0">
                          <a:latin typeface="Times New Roman" panose="02020603050405020304" pitchFamily="18" charset="0"/>
                          <a:cs typeface="Times New Roman" panose="02020603050405020304" pitchFamily="18" charset="0"/>
                        </a:rPr>
                        <a:t>, improve accuracy and efficiency</a:t>
                      </a:r>
                      <a:endParaRPr sz="1800" dirty="0">
                        <a:latin typeface="Times New Roman" panose="02020603050405020304" pitchFamily="18" charset="0"/>
                        <a:cs typeface="Times New Roman" panose="02020603050405020304" pitchFamily="18" charset="0"/>
                      </a:endParaRPr>
                    </a:p>
                  </a:txBody>
                  <a:tcPr/>
                </a:tc>
                <a:tc>
                  <a:txBody>
                    <a:bodyPr/>
                    <a:lstStyle/>
                    <a:p>
                      <a:r>
                        <a:rPr sz="1800" dirty="0">
                          <a:latin typeface="Times New Roman" panose="02020603050405020304" pitchFamily="18" charset="0"/>
                          <a:cs typeface="Times New Roman" panose="02020603050405020304" pitchFamily="18" charset="0"/>
                        </a:rPr>
                        <a:t>Reduce dimensionality while preserving important information.</a:t>
                      </a:r>
                    </a:p>
                  </a:txBody>
                  <a:tcPr/>
                </a:tc>
                <a:extLst>
                  <a:ext uri="{0D108BD9-81ED-4DB2-BD59-A6C34878D82A}">
                    <a16:rowId xmlns:a16="http://schemas.microsoft.com/office/drawing/2014/main" val="3437387906"/>
                  </a:ext>
                </a:extLst>
              </a:tr>
              <a:tr h="370840">
                <a:tc>
                  <a:txBody>
                    <a:bodyPr/>
                    <a:lstStyle/>
                    <a:p>
                      <a:r>
                        <a:rPr lang="en-US" sz="1800" b="1" dirty="0">
                          <a:latin typeface="Times New Roman" panose="02020603050405020304" pitchFamily="18" charset="0"/>
                          <a:cs typeface="Times New Roman" panose="02020603050405020304" pitchFamily="18" charset="0"/>
                        </a:rPr>
                        <a:t>How it works</a:t>
                      </a:r>
                      <a:endParaRPr sz="1800" b="1" dirty="0">
                        <a:latin typeface="Times New Roman" panose="02020603050405020304" pitchFamily="18" charset="0"/>
                        <a:cs typeface="Times New Roman" panose="02020603050405020304" pitchFamily="18" charset="0"/>
                      </a:endParaRPr>
                    </a:p>
                  </a:txBody>
                  <a:tcPr/>
                </a:tc>
                <a:tc>
                  <a:txBody>
                    <a:bodyPr/>
                    <a:lstStyle/>
                    <a:p>
                      <a:r>
                        <a:rPr lang="en-US" sz="1800" dirty="0">
                          <a:latin typeface="Times New Roman" panose="02020603050405020304" pitchFamily="18" charset="0"/>
                          <a:cs typeface="Times New Roman" panose="02020603050405020304" pitchFamily="18" charset="0"/>
                        </a:rPr>
                        <a:t>Generate new features using domain knowledge</a:t>
                      </a:r>
                      <a:endParaRPr sz="1800" dirty="0">
                        <a:latin typeface="Times New Roman" panose="02020603050405020304" pitchFamily="18" charset="0"/>
                        <a:cs typeface="Times New Roman" panose="02020603050405020304" pitchFamily="18" charset="0"/>
                      </a:endParaRPr>
                    </a:p>
                  </a:txBody>
                  <a:tcPr/>
                </a:tc>
                <a:tc>
                  <a:txBody>
                    <a:bodyPr/>
                    <a:lstStyle/>
                    <a:p>
                      <a:r>
                        <a:rPr lang="en-US" sz="1800" dirty="0">
                          <a:latin typeface="Times New Roman" panose="02020603050405020304" pitchFamily="18" charset="0"/>
                          <a:cs typeface="Times New Roman" panose="02020603050405020304" pitchFamily="18" charset="0"/>
                        </a:rPr>
                        <a:t>Apply statistical tests, correlation checks</a:t>
                      </a:r>
                      <a:endParaRPr sz="1800" dirty="0">
                        <a:latin typeface="Times New Roman" panose="02020603050405020304" pitchFamily="18" charset="0"/>
                        <a:cs typeface="Times New Roman" panose="02020603050405020304" pitchFamily="18" charset="0"/>
                      </a:endParaRPr>
                    </a:p>
                  </a:txBody>
                  <a:tcPr/>
                </a:tc>
                <a:tc>
                  <a:txBody>
                    <a:bodyPr/>
                    <a:lstStyle/>
                    <a:p>
                      <a:r>
                        <a:rPr lang="en-US" sz="1800" dirty="0">
                          <a:latin typeface="Times New Roman" panose="02020603050405020304" pitchFamily="18" charset="0"/>
                          <a:cs typeface="Times New Roman" panose="02020603050405020304" pitchFamily="18" charset="0"/>
                        </a:rPr>
                        <a:t>Apply mathematical models like PCA, LDA, Autoencoders</a:t>
                      </a:r>
                      <a:endParaRPr sz="18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641019250"/>
                  </a:ext>
                </a:extLst>
              </a:tr>
              <a:tr h="370840">
                <a:tc>
                  <a:txBody>
                    <a:bodyPr/>
                    <a:lstStyle/>
                    <a:p>
                      <a:r>
                        <a:rPr lang="en-US" sz="1800" b="1" dirty="0">
                          <a:latin typeface="Times New Roman" panose="02020603050405020304" pitchFamily="18" charset="0"/>
                          <a:cs typeface="Times New Roman" panose="02020603050405020304" pitchFamily="18" charset="0"/>
                        </a:rPr>
                        <a:t>Data Size</a:t>
                      </a:r>
                      <a:endParaRPr sz="1800" b="1" dirty="0">
                        <a:latin typeface="Times New Roman" panose="02020603050405020304" pitchFamily="18" charset="0"/>
                        <a:cs typeface="Times New Roman" panose="02020603050405020304" pitchFamily="18" charset="0"/>
                      </a:endParaRPr>
                    </a:p>
                  </a:txBody>
                  <a:tcPr/>
                </a:tc>
                <a:tc>
                  <a:txBody>
                    <a:bodyPr/>
                    <a:lstStyle/>
                    <a:p>
                      <a:r>
                        <a:rPr lang="en-US" sz="1800" dirty="0">
                          <a:latin typeface="Times New Roman" panose="02020603050405020304" pitchFamily="18" charset="0"/>
                          <a:cs typeface="Times New Roman" panose="02020603050405020304" pitchFamily="18" charset="0"/>
                        </a:rPr>
                        <a:t>Increases (add more features)</a:t>
                      </a:r>
                      <a:endParaRPr sz="1800" dirty="0">
                        <a:latin typeface="Times New Roman" panose="02020603050405020304" pitchFamily="18" charset="0"/>
                        <a:cs typeface="Times New Roman" panose="02020603050405020304" pitchFamily="18" charset="0"/>
                      </a:endParaRPr>
                    </a:p>
                  </a:txBody>
                  <a:tcPr/>
                </a:tc>
                <a:tc>
                  <a:txBody>
                    <a:bodyPr/>
                    <a:lstStyle/>
                    <a:p>
                      <a:r>
                        <a:rPr lang="en-US" sz="1800" dirty="0">
                          <a:latin typeface="Times New Roman" panose="02020603050405020304" pitchFamily="18" charset="0"/>
                          <a:cs typeface="Times New Roman" panose="02020603050405020304" pitchFamily="18" charset="0"/>
                        </a:rPr>
                        <a:t>Decreases (removes unnecessary features)</a:t>
                      </a:r>
                      <a:endParaRPr sz="1800" dirty="0">
                        <a:latin typeface="Times New Roman" panose="02020603050405020304" pitchFamily="18" charset="0"/>
                        <a:cs typeface="Times New Roman" panose="02020603050405020304" pitchFamily="18" charset="0"/>
                      </a:endParaRPr>
                    </a:p>
                  </a:txBody>
                  <a:tcPr/>
                </a:tc>
                <a:tc>
                  <a:txBody>
                    <a:bodyPr/>
                    <a:lstStyle/>
                    <a:p>
                      <a:r>
                        <a:rPr lang="en-US" sz="1800" dirty="0">
                          <a:latin typeface="Times New Roman" panose="02020603050405020304" pitchFamily="18" charset="0"/>
                          <a:cs typeface="Times New Roman" panose="02020603050405020304" pitchFamily="18" charset="0"/>
                        </a:rPr>
                        <a:t>Decreases (compresses features)</a:t>
                      </a:r>
                      <a:endParaRPr sz="18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750309558"/>
                  </a:ext>
                </a:extLst>
              </a:tr>
              <a:tr h="370840">
                <a:tc>
                  <a:txBody>
                    <a:bodyPr/>
                    <a:lstStyle/>
                    <a:p>
                      <a:r>
                        <a:rPr sz="1800" b="1" dirty="0">
                          <a:latin typeface="Times New Roman" panose="02020603050405020304" pitchFamily="18" charset="0"/>
                          <a:cs typeface="Times New Roman" panose="02020603050405020304" pitchFamily="18" charset="0"/>
                        </a:rPr>
                        <a:t>Example</a:t>
                      </a:r>
                    </a:p>
                  </a:txBody>
                  <a:tcPr/>
                </a:tc>
                <a:tc>
                  <a:txBody>
                    <a:bodyPr/>
                    <a:lstStyle/>
                    <a:p>
                      <a:r>
                        <a:rPr lang="en-US" sz="1800" dirty="0">
                          <a:latin typeface="Times New Roman" panose="02020603050405020304" pitchFamily="18" charset="0"/>
                          <a:cs typeface="Times New Roman" panose="02020603050405020304" pitchFamily="18" charset="0"/>
                        </a:rPr>
                        <a:t>From Date → create Day, Month, Year; </a:t>
                      </a:r>
                    </a:p>
                    <a:p>
                      <a:r>
                        <a:rPr lang="en-US" sz="1800" dirty="0">
                          <a:latin typeface="Times New Roman" panose="02020603050405020304" pitchFamily="18" charset="0"/>
                          <a:cs typeface="Times New Roman" panose="02020603050405020304" pitchFamily="18" charset="0"/>
                        </a:rPr>
                        <a:t>From height &amp; weight → BMI</a:t>
                      </a:r>
                      <a:endParaRPr sz="1800" dirty="0">
                        <a:latin typeface="Times New Roman" panose="02020603050405020304" pitchFamily="18" charset="0"/>
                        <a:cs typeface="Times New Roman" panose="02020603050405020304" pitchFamily="18" charset="0"/>
                      </a:endParaRPr>
                    </a:p>
                  </a:txBody>
                  <a:tcPr/>
                </a:tc>
                <a:tc>
                  <a:txBody>
                    <a:bodyPr/>
                    <a:lstStyle/>
                    <a:p>
                      <a:r>
                        <a:rPr lang="en-US" sz="1800" dirty="0">
                          <a:latin typeface="Times New Roman" panose="02020603050405020304" pitchFamily="18" charset="0"/>
                          <a:cs typeface="Times New Roman" panose="02020603050405020304" pitchFamily="18" charset="0"/>
                        </a:rPr>
                        <a:t>Drop </a:t>
                      </a:r>
                      <a:r>
                        <a:rPr lang="en-US" sz="1800" dirty="0" err="1">
                          <a:latin typeface="Times New Roman" panose="02020603050405020304" pitchFamily="18" charset="0"/>
                          <a:cs typeface="Times New Roman" panose="02020603050405020304" pitchFamily="18" charset="0"/>
                        </a:rPr>
                        <a:t>HairColor</a:t>
                      </a:r>
                      <a:r>
                        <a:rPr lang="en-US" sz="1800" dirty="0">
                          <a:latin typeface="Times New Roman" panose="02020603050405020304" pitchFamily="18" charset="0"/>
                          <a:cs typeface="Times New Roman" panose="02020603050405020304" pitchFamily="18" charset="0"/>
                        </a:rPr>
                        <a:t> &amp; </a:t>
                      </a:r>
                      <a:r>
                        <a:rPr lang="en-US" sz="1800" dirty="0" err="1">
                          <a:latin typeface="Times New Roman" panose="02020603050405020304" pitchFamily="18" charset="0"/>
                          <a:cs typeface="Times New Roman" panose="02020603050405020304" pitchFamily="18" charset="0"/>
                        </a:rPr>
                        <a:t>ShoeSize</a:t>
                      </a:r>
                      <a:r>
                        <a:rPr lang="en-US" sz="1800" dirty="0">
                          <a:latin typeface="Times New Roman" panose="02020603050405020304" pitchFamily="18" charset="0"/>
                          <a:cs typeface="Times New Roman" panose="02020603050405020304" pitchFamily="18" charset="0"/>
                        </a:rPr>
                        <a:t> when predicting diabetes</a:t>
                      </a:r>
                      <a:endParaRPr sz="1800" dirty="0">
                        <a:latin typeface="Times New Roman" panose="02020603050405020304" pitchFamily="18" charset="0"/>
                        <a:cs typeface="Times New Roman" panose="02020603050405020304" pitchFamily="18" charset="0"/>
                      </a:endParaRPr>
                    </a:p>
                  </a:txBody>
                  <a:tcPr/>
                </a:tc>
                <a:tc>
                  <a:txBody>
                    <a:bodyPr/>
                    <a:lstStyle/>
                    <a:p>
                      <a:r>
                        <a:rPr lang="en-US" sz="1800" dirty="0">
                          <a:latin typeface="Times New Roman" panose="02020603050405020304" pitchFamily="18" charset="0"/>
                          <a:cs typeface="Times New Roman" panose="02020603050405020304" pitchFamily="18" charset="0"/>
                        </a:rPr>
                        <a:t>Reduce 1000 gene features → 50 principal components with PCA</a:t>
                      </a:r>
                      <a:r>
                        <a:rPr sz="1800" dirty="0">
                          <a:latin typeface="Times New Roman" panose="02020603050405020304" pitchFamily="18" charset="0"/>
                          <a:cs typeface="Times New Roman" panose="02020603050405020304" pitchFamily="18" charset="0"/>
                        </a:rPr>
                        <a:t>.</a:t>
                      </a:r>
                    </a:p>
                  </a:txBody>
                  <a:tcPr/>
                </a:tc>
                <a:extLst>
                  <a:ext uri="{0D108BD9-81ED-4DB2-BD59-A6C34878D82A}">
                    <a16:rowId xmlns:a16="http://schemas.microsoft.com/office/drawing/2014/main" val="2486041310"/>
                  </a:ext>
                </a:extLst>
              </a:tr>
              <a:tr h="370840">
                <a:tc>
                  <a:txBody>
                    <a:bodyPr/>
                    <a:lstStyle/>
                    <a:p>
                      <a:r>
                        <a:rPr lang="en-US" sz="1800" b="1" dirty="0">
                          <a:latin typeface="Times New Roman" panose="02020603050405020304" pitchFamily="18" charset="0"/>
                          <a:cs typeface="Times New Roman" panose="02020603050405020304" pitchFamily="18" charset="0"/>
                        </a:rPr>
                        <a:t>Techniques</a:t>
                      </a:r>
                    </a:p>
                  </a:txBody>
                  <a:tcPr/>
                </a:tc>
                <a:tc>
                  <a:txBody>
                    <a:bodyPr/>
                    <a:lstStyle/>
                    <a:p>
                      <a:r>
                        <a:rPr lang="en-US" sz="1800" dirty="0">
                          <a:latin typeface="Times New Roman" panose="02020603050405020304" pitchFamily="18" charset="0"/>
                          <a:cs typeface="Times New Roman" panose="02020603050405020304" pitchFamily="18" charset="0"/>
                        </a:rPr>
                        <a:t>Scaling, Binning</a:t>
                      </a:r>
                    </a:p>
                  </a:txBody>
                  <a:tcPr/>
                </a:tc>
                <a:tc>
                  <a:txBody>
                    <a:bodyPr/>
                    <a:lstStyle/>
                    <a:p>
                      <a:r>
                        <a:rPr lang="en-US" sz="1800" dirty="0">
                          <a:latin typeface="Times New Roman" panose="02020603050405020304" pitchFamily="18" charset="0"/>
                          <a:cs typeface="Times New Roman" panose="02020603050405020304" pitchFamily="18" charset="0"/>
                        </a:rPr>
                        <a:t>Chi-square, ANOVA</a:t>
                      </a:r>
                    </a:p>
                  </a:txBody>
                  <a:tcPr/>
                </a:tc>
                <a:tc>
                  <a:txBody>
                    <a:bodyPr/>
                    <a:lstStyle/>
                    <a:p>
                      <a:r>
                        <a:rPr lang="en-US" sz="1800" dirty="0">
                          <a:latin typeface="Times New Roman" panose="02020603050405020304" pitchFamily="18" charset="0"/>
                          <a:cs typeface="Times New Roman" panose="02020603050405020304" pitchFamily="18" charset="0"/>
                        </a:rPr>
                        <a:t>PCA, SVD, LDA, Autoencoders</a:t>
                      </a:r>
                    </a:p>
                  </a:txBody>
                  <a:tcPr/>
                </a:tc>
                <a:extLst>
                  <a:ext uri="{0D108BD9-81ED-4DB2-BD59-A6C34878D82A}">
                    <a16:rowId xmlns:a16="http://schemas.microsoft.com/office/drawing/2014/main" val="679456299"/>
                  </a:ext>
                </a:extLst>
              </a:tr>
              <a:tr h="370840">
                <a:tc>
                  <a:txBody>
                    <a:bodyPr/>
                    <a:lstStyle/>
                    <a:p>
                      <a:r>
                        <a:rPr lang="en-US" sz="1800" b="1" dirty="0">
                          <a:latin typeface="Times New Roman" panose="02020603050405020304" pitchFamily="18" charset="0"/>
                          <a:cs typeface="Times New Roman" panose="02020603050405020304" pitchFamily="18" charset="0"/>
                        </a:rPr>
                        <a:t>When to use</a:t>
                      </a:r>
                    </a:p>
                  </a:txBody>
                  <a:tcPr/>
                </a:tc>
                <a:tc>
                  <a:txBody>
                    <a:bodyPr/>
                    <a:lstStyle/>
                    <a:p>
                      <a:r>
                        <a:rPr lang="en-US" sz="1800" dirty="0">
                          <a:latin typeface="Times New Roman" panose="02020603050405020304" pitchFamily="18" charset="0"/>
                          <a:cs typeface="Times New Roman" panose="02020603050405020304" pitchFamily="18" charset="0"/>
                        </a:rPr>
                        <a:t>Always the first step after raw data collection</a:t>
                      </a:r>
                    </a:p>
                  </a:txBody>
                  <a:tcPr/>
                </a:tc>
                <a:tc>
                  <a:txBody>
                    <a:bodyPr/>
                    <a:lstStyle/>
                    <a:p>
                      <a:r>
                        <a:rPr lang="en-US" sz="1800" dirty="0">
                          <a:latin typeface="Times New Roman" panose="02020603050405020304" pitchFamily="18" charset="0"/>
                          <a:cs typeface="Times New Roman" panose="02020603050405020304" pitchFamily="18" charset="0"/>
                        </a:rPr>
                        <a:t>When you want to simplify model and avoid overfitting</a:t>
                      </a:r>
                    </a:p>
                  </a:txBody>
                  <a:tcPr/>
                </a:tc>
                <a:tc>
                  <a:txBody>
                    <a:bodyPr/>
                    <a:lstStyle/>
                    <a:p>
                      <a:r>
                        <a:rPr lang="en-US" sz="1800" dirty="0">
                          <a:latin typeface="Times New Roman" panose="02020603050405020304" pitchFamily="18" charset="0"/>
                          <a:cs typeface="Times New Roman" panose="02020603050405020304" pitchFamily="18" charset="0"/>
                        </a:rPr>
                        <a:t>When data is very high-dimensional (genomics data)</a:t>
                      </a:r>
                    </a:p>
                  </a:txBody>
                  <a:tcPr/>
                </a:tc>
                <a:extLst>
                  <a:ext uri="{0D108BD9-81ED-4DB2-BD59-A6C34878D82A}">
                    <a16:rowId xmlns:a16="http://schemas.microsoft.com/office/drawing/2014/main" val="2087375175"/>
                  </a:ext>
                </a:extLst>
              </a:tr>
            </a:tbl>
          </a:graphicData>
        </a:graphic>
      </p:graphicFrame>
      <mc:AlternateContent xmlns:mc="http://schemas.openxmlformats.org/markup-compatibility/2006">
        <mc:Choice xmlns:p14="http://schemas.microsoft.com/office/powerpoint/2010/main" Requires="p14">
          <p:contentPart p14:bwMode="auto" r:id="rId3">
            <p14:nvContentPartPr>
              <p14:cNvPr id="4" name="Ink 3">
                <a:extLst>
                  <a:ext uri="{FF2B5EF4-FFF2-40B4-BE49-F238E27FC236}">
                    <a16:creationId xmlns:a16="http://schemas.microsoft.com/office/drawing/2014/main" id="{A11CAF56-7BA9-9124-43CE-3DFB21864F3A}"/>
                  </a:ext>
                </a:extLst>
              </p14:cNvPr>
              <p14:cNvContentPartPr/>
              <p14:nvPr/>
            </p14:nvContentPartPr>
            <p14:xfrm>
              <a:off x="940320" y="1403640"/>
              <a:ext cx="10204200" cy="5369760"/>
            </p14:xfrm>
          </p:contentPart>
        </mc:Choice>
        <mc:Fallback>
          <p:pic>
            <p:nvPicPr>
              <p:cNvPr id="4" name="Ink 3">
                <a:extLst>
                  <a:ext uri="{FF2B5EF4-FFF2-40B4-BE49-F238E27FC236}">
                    <a16:creationId xmlns:a16="http://schemas.microsoft.com/office/drawing/2014/main" id="{A11CAF56-7BA9-9124-43CE-3DFB21864F3A}"/>
                  </a:ext>
                </a:extLst>
              </p:cNvPr>
              <p:cNvPicPr/>
              <p:nvPr/>
            </p:nvPicPr>
            <p:blipFill>
              <a:blip r:embed="rId4"/>
              <a:stretch>
                <a:fillRect/>
              </a:stretch>
            </p:blipFill>
            <p:spPr>
              <a:xfrm>
                <a:off x="930960" y="1394280"/>
                <a:ext cx="10222920" cy="5388480"/>
              </a:xfrm>
              <a:prstGeom prst="rect">
                <a:avLst/>
              </a:prstGeom>
            </p:spPr>
          </p:pic>
        </mc:Fallback>
      </mc:AlternateContent>
    </p:spTree>
    <p:extLst>
      <p:ext uri="{BB962C8B-B14F-4D97-AF65-F5344CB8AC3E}">
        <p14:creationId xmlns:p14="http://schemas.microsoft.com/office/powerpoint/2010/main" val="151064272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9FFC9232-0F3D-BF13-4461-6E51D2C9C5C7}"/>
              </a:ext>
            </a:extLst>
          </p:cNvPr>
          <p:cNvCxnSpPr>
            <a:cxnSpLocks/>
          </p:cNvCxnSpPr>
          <p:nvPr/>
        </p:nvCxnSpPr>
        <p:spPr>
          <a:xfrm>
            <a:off x="876300" y="914400"/>
            <a:ext cx="10515600" cy="0"/>
          </a:xfrm>
          <a:prstGeom prst="line">
            <a:avLst/>
          </a:prstGeom>
          <a:ln>
            <a:solidFill>
              <a:schemeClr val="tx1"/>
            </a:solidFill>
            <a:headEnd type="none"/>
            <a:tailEnd type="none"/>
          </a:ln>
        </p:spPr>
        <p:style>
          <a:lnRef idx="2">
            <a:schemeClr val="accent1"/>
          </a:lnRef>
          <a:fillRef idx="0">
            <a:schemeClr val="accent1"/>
          </a:fillRef>
          <a:effectRef idx="1">
            <a:schemeClr val="accent1"/>
          </a:effectRef>
          <a:fontRef idx="minor">
            <a:schemeClr val="tx1"/>
          </a:fontRef>
        </p:style>
      </p:cxnSp>
      <p:sp>
        <p:nvSpPr>
          <p:cNvPr id="8" name="Title 1">
            <a:extLst>
              <a:ext uri="{FF2B5EF4-FFF2-40B4-BE49-F238E27FC236}">
                <a16:creationId xmlns:a16="http://schemas.microsoft.com/office/drawing/2014/main" id="{29176083-574A-68F7-96E2-2391A8296EF5}"/>
              </a:ext>
            </a:extLst>
          </p:cNvPr>
          <p:cNvSpPr>
            <a:spLocks noGrp="1"/>
          </p:cNvSpPr>
          <p:nvPr>
            <p:ph type="title"/>
          </p:nvPr>
        </p:nvSpPr>
        <p:spPr>
          <a:xfrm>
            <a:off x="1007197" y="0"/>
            <a:ext cx="9173266" cy="1325563"/>
          </a:xfrm>
        </p:spPr>
        <p:txBody>
          <a:bodyPr>
            <a:normAutofit/>
          </a:bodyPr>
          <a:lstStyle/>
          <a:p>
            <a:r>
              <a:rPr lang="en-IN" sz="3200" b="1" dirty="0">
                <a:solidFill>
                  <a:srgbClr val="C00000"/>
                </a:solidFill>
                <a:latin typeface="Times New Roman" pitchFamily="18" charset="0"/>
                <a:cs typeface="Times New Roman" pitchFamily="18" charset="0"/>
              </a:rPr>
              <a:t>Reference</a:t>
            </a:r>
          </a:p>
        </p:txBody>
      </p:sp>
      <p:sp>
        <p:nvSpPr>
          <p:cNvPr id="5" name="TextBox 4">
            <a:extLst>
              <a:ext uri="{FF2B5EF4-FFF2-40B4-BE49-F238E27FC236}">
                <a16:creationId xmlns:a16="http://schemas.microsoft.com/office/drawing/2014/main" id="{94F9587A-C811-56FD-8BA6-E100F680B299}"/>
              </a:ext>
            </a:extLst>
          </p:cNvPr>
          <p:cNvSpPr txBox="1"/>
          <p:nvPr/>
        </p:nvSpPr>
        <p:spPr>
          <a:xfrm>
            <a:off x="1007196" y="1325563"/>
            <a:ext cx="9304163" cy="923330"/>
          </a:xfrm>
          <a:prstGeom prst="rect">
            <a:avLst/>
          </a:prstGeom>
          <a:noFill/>
        </p:spPr>
        <p:txBody>
          <a:bodyPr wrap="square">
            <a:spAutoFit/>
          </a:bodyPr>
          <a:lstStyle/>
          <a:p>
            <a:r>
              <a:rPr lang="en-US" dirty="0">
                <a:hlinkClick r:id="rId3"/>
              </a:rPr>
              <a:t>https://datamapu.com/posts/classical_ml/gradient_boosting_regression/</a:t>
            </a:r>
            <a:endParaRPr lang="en-US" dirty="0"/>
          </a:p>
          <a:p>
            <a:r>
              <a:rPr lang="en-US" dirty="0">
                <a:hlinkClick r:id="rId4"/>
              </a:rPr>
              <a:t>https://www.youtube.com/watch?v=2xudPOBz-vs</a:t>
            </a:r>
            <a:endParaRPr lang="en-US" dirty="0"/>
          </a:p>
          <a:p>
            <a:endParaRPr lang="en-US" dirty="0"/>
          </a:p>
        </p:txBody>
      </p:sp>
    </p:spTree>
    <p:extLst>
      <p:ext uri="{BB962C8B-B14F-4D97-AF65-F5344CB8AC3E}">
        <p14:creationId xmlns:p14="http://schemas.microsoft.com/office/powerpoint/2010/main" val="409816774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a:spLocks noChangeArrowheads="1"/>
          </p:cNvSpPr>
          <p:nvPr/>
        </p:nvSpPr>
        <p:spPr bwMode="auto">
          <a:xfrm rot="20995170">
            <a:off x="2045159" y="2362983"/>
            <a:ext cx="7793037" cy="1462088"/>
          </a:xfrm>
          <a:prstGeom prst="rect">
            <a:avLst/>
          </a:prstGeom>
          <a:noFill/>
          <a:ln w="9525">
            <a:noFill/>
            <a:miter lim="800000"/>
            <a:headEnd/>
            <a:tailEnd/>
          </a:ln>
        </p:spPr>
        <p:txBody>
          <a:bodyPr anchor="ctr"/>
          <a:lstStyle/>
          <a:p>
            <a:pPr algn="ctr">
              <a:defRPr/>
            </a:pPr>
            <a:r>
              <a:rPr lang="en-US" sz="11100" b="1" i="1" dirty="0">
                <a:solidFill>
                  <a:srgbClr val="008000"/>
                </a:solidFill>
                <a:effectLst>
                  <a:outerShdw blurRad="38100" dist="38100" dir="2700000" algn="tl">
                    <a:srgbClr val="C0C0C0"/>
                  </a:outerShdw>
                </a:effectLst>
                <a:latin typeface="Monotype Corsiva" pitchFamily="66" charset="0"/>
              </a:rPr>
              <a:t>Thank You </a:t>
            </a:r>
          </a:p>
        </p:txBody>
      </p:sp>
      <p:sp>
        <p:nvSpPr>
          <p:cNvPr id="3" name="Slide Number Placeholder 2"/>
          <p:cNvSpPr>
            <a:spLocks noGrp="1"/>
          </p:cNvSpPr>
          <p:nvPr>
            <p:ph type="sldNum" sz="quarter" idx="12"/>
          </p:nvPr>
        </p:nvSpPr>
        <p:spPr/>
        <p:txBody>
          <a:bodyPr/>
          <a:lstStyle/>
          <a:p>
            <a:fld id="{B6F15528-21DE-4FAA-801E-634DDDAF4B2B}" type="slidenum">
              <a:rPr lang="en-US" smtClean="0"/>
              <a:pPr/>
              <a:t>35</a:t>
            </a:fld>
            <a:endParaRPr lang="en-US"/>
          </a:p>
        </p:txBody>
      </p:sp>
    </p:spTree>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1000" fill="hold"/>
                                        <p:tgtEl>
                                          <p:spTgt spid="6"/>
                                        </p:tgtEl>
                                        <p:attrNameLst>
                                          <p:attrName>ppt_w</p:attrName>
                                        </p:attrNameLst>
                                      </p:cBhvr>
                                      <p:tavLst>
                                        <p:tav tm="0">
                                          <p:val>
                                            <p:strVal val="#ppt_w*0.70"/>
                                          </p:val>
                                        </p:tav>
                                        <p:tav tm="100000">
                                          <p:val>
                                            <p:strVal val="#ppt_w"/>
                                          </p:val>
                                        </p:tav>
                                      </p:tavLst>
                                    </p:anim>
                                    <p:anim calcmode="lin" valueType="num">
                                      <p:cBhvr>
                                        <p:cTn id="8" dur="1000" fill="hold"/>
                                        <p:tgtEl>
                                          <p:spTgt spid="6"/>
                                        </p:tgtEl>
                                        <p:attrNameLst>
                                          <p:attrName>ppt_h</p:attrName>
                                        </p:attrNameLst>
                                      </p:cBhvr>
                                      <p:tavLst>
                                        <p:tav tm="0">
                                          <p:val>
                                            <p:strVal val="#ppt_h"/>
                                          </p:val>
                                        </p:tav>
                                        <p:tav tm="100000">
                                          <p:val>
                                            <p:strVal val="#ppt_h"/>
                                          </p:val>
                                        </p:tav>
                                      </p:tavLst>
                                    </p:anim>
                                    <p:animEffect transition="in" filter="fade">
                                      <p:cBhvr>
                                        <p:cTn id="9"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7197" y="0"/>
            <a:ext cx="9173266" cy="1325563"/>
          </a:xfrm>
        </p:spPr>
        <p:txBody>
          <a:bodyPr>
            <a:normAutofit/>
          </a:bodyPr>
          <a:lstStyle/>
          <a:p>
            <a:r>
              <a:rPr lang="en-IN" sz="3200" b="1" dirty="0">
                <a:solidFill>
                  <a:srgbClr val="C00000"/>
                </a:solidFill>
                <a:latin typeface="Times New Roman" pitchFamily="18" charset="0"/>
                <a:cs typeface="Times New Roman" pitchFamily="18" charset="0"/>
              </a:rPr>
              <a:t>Gradient Boosting</a:t>
            </a:r>
          </a:p>
        </p:txBody>
      </p:sp>
      <p:cxnSp>
        <p:nvCxnSpPr>
          <p:cNvPr id="3" name="Straight Connector 2">
            <a:extLst>
              <a:ext uri="{FF2B5EF4-FFF2-40B4-BE49-F238E27FC236}">
                <a16:creationId xmlns:a16="http://schemas.microsoft.com/office/drawing/2014/main" id="{9FFC9232-0F3D-BF13-4461-6E51D2C9C5C7}"/>
              </a:ext>
            </a:extLst>
          </p:cNvPr>
          <p:cNvCxnSpPr>
            <a:cxnSpLocks/>
          </p:cNvCxnSpPr>
          <p:nvPr/>
        </p:nvCxnSpPr>
        <p:spPr>
          <a:xfrm>
            <a:off x="876300" y="914400"/>
            <a:ext cx="10515600" cy="0"/>
          </a:xfrm>
          <a:prstGeom prst="line">
            <a:avLst/>
          </a:prstGeom>
          <a:ln>
            <a:solidFill>
              <a:schemeClr val="tx1"/>
            </a:solidFill>
            <a:headEnd type="none"/>
            <a:tailEnd type="none"/>
          </a:ln>
        </p:spPr>
        <p:style>
          <a:lnRef idx="2">
            <a:schemeClr val="accent1"/>
          </a:lnRef>
          <a:fillRef idx="0">
            <a:schemeClr val="accent1"/>
          </a:fillRef>
          <a:effectRef idx="1">
            <a:schemeClr val="accent1"/>
          </a:effectRef>
          <a:fontRef idx="minor">
            <a:schemeClr val="tx1"/>
          </a:fontRef>
        </p:style>
      </p:cxnSp>
      <p:sp>
        <p:nvSpPr>
          <p:cNvPr id="5" name="TextBox 4">
            <a:extLst>
              <a:ext uri="{FF2B5EF4-FFF2-40B4-BE49-F238E27FC236}">
                <a16:creationId xmlns:a16="http://schemas.microsoft.com/office/drawing/2014/main" id="{2461C6AC-CE12-CE55-1E34-C97C06A15181}"/>
              </a:ext>
            </a:extLst>
          </p:cNvPr>
          <p:cNvSpPr txBox="1"/>
          <p:nvPr/>
        </p:nvSpPr>
        <p:spPr>
          <a:xfrm>
            <a:off x="800100" y="1160671"/>
            <a:ext cx="11074875" cy="2308324"/>
          </a:xfrm>
          <a:prstGeom prst="rect">
            <a:avLst/>
          </a:prstGeom>
          <a:noFill/>
        </p:spPr>
        <p:txBody>
          <a:bodyPr wrap="square">
            <a:spAutoFit/>
          </a:bodyPr>
          <a:lstStyle/>
          <a:p>
            <a:pPr algn="l"/>
            <a:r>
              <a:rPr lang="en-US" sz="2400" dirty="0">
                <a:latin typeface="Times New Roman" panose="02020603050405020304" pitchFamily="18" charset="0"/>
                <a:cs typeface="Times New Roman" panose="02020603050405020304" pitchFamily="18" charset="0"/>
              </a:rPr>
              <a:t>When the target column is </a:t>
            </a:r>
            <a:r>
              <a:rPr lang="en-US" sz="2400" b="1" dirty="0">
                <a:latin typeface="Times New Roman" panose="02020603050405020304" pitchFamily="18" charset="0"/>
                <a:cs typeface="Times New Roman" panose="02020603050405020304" pitchFamily="18" charset="0"/>
              </a:rPr>
              <a:t>continuous</a:t>
            </a:r>
            <a:r>
              <a:rPr lang="en-US" sz="2400" dirty="0">
                <a:latin typeface="Times New Roman" panose="02020603050405020304" pitchFamily="18" charset="0"/>
                <a:cs typeface="Times New Roman" panose="02020603050405020304" pitchFamily="18" charset="0"/>
              </a:rPr>
              <a:t>, we use </a:t>
            </a:r>
            <a:r>
              <a:rPr lang="en-US" sz="2400" b="1" dirty="0">
                <a:latin typeface="Times New Roman" panose="02020603050405020304" pitchFamily="18" charset="0"/>
                <a:cs typeface="Times New Roman" panose="02020603050405020304" pitchFamily="18" charset="0"/>
              </a:rPr>
              <a:t>Gradient Boosting Regressor </a:t>
            </a:r>
            <a:r>
              <a:rPr lang="en-US" sz="2400" dirty="0">
                <a:latin typeface="Times New Roman" panose="02020603050405020304" pitchFamily="18" charset="0"/>
                <a:cs typeface="Times New Roman" panose="02020603050405020304" pitchFamily="18" charset="0"/>
              </a:rPr>
              <a:t>whereas when it is a </a:t>
            </a:r>
            <a:r>
              <a:rPr lang="en-US" sz="2400" b="1" dirty="0">
                <a:latin typeface="Times New Roman" panose="02020603050405020304" pitchFamily="18" charset="0"/>
                <a:cs typeface="Times New Roman" panose="02020603050405020304" pitchFamily="18" charset="0"/>
              </a:rPr>
              <a:t>classification</a:t>
            </a:r>
            <a:r>
              <a:rPr lang="en-US" sz="2400" dirty="0">
                <a:latin typeface="Times New Roman" panose="02020603050405020304" pitchFamily="18" charset="0"/>
                <a:cs typeface="Times New Roman" panose="02020603050405020304" pitchFamily="18" charset="0"/>
              </a:rPr>
              <a:t> problem, we use </a:t>
            </a:r>
            <a:r>
              <a:rPr lang="en-US" sz="2400" b="1" dirty="0">
                <a:latin typeface="Times New Roman" panose="02020603050405020304" pitchFamily="18" charset="0"/>
                <a:cs typeface="Times New Roman" panose="02020603050405020304" pitchFamily="18" charset="0"/>
              </a:rPr>
              <a:t>Gradient Boosting Classifier</a:t>
            </a:r>
            <a:r>
              <a:rPr lang="en-US" sz="2400" dirty="0">
                <a:latin typeface="Times New Roman" panose="02020603050405020304" pitchFamily="18" charset="0"/>
                <a:cs typeface="Times New Roman" panose="02020603050405020304" pitchFamily="18" charset="0"/>
              </a:rPr>
              <a:t>. </a:t>
            </a:r>
          </a:p>
          <a:p>
            <a:pPr algn="l"/>
            <a:r>
              <a:rPr lang="en-US" sz="2400" dirty="0">
                <a:latin typeface="Times New Roman" panose="02020603050405020304" pitchFamily="18" charset="0"/>
                <a:cs typeface="Times New Roman" panose="02020603050405020304" pitchFamily="18" charset="0"/>
              </a:rPr>
              <a:t>The only difference between the two is the “Loss function”.</a:t>
            </a:r>
          </a:p>
          <a:p>
            <a:pPr algn="l"/>
            <a:endParaRPr lang="en-US" sz="2400" dirty="0">
              <a:latin typeface="Times New Roman" panose="02020603050405020304" pitchFamily="18" charset="0"/>
              <a:cs typeface="Times New Roman" panose="02020603050405020304" pitchFamily="18" charset="0"/>
            </a:endParaRPr>
          </a:p>
          <a:p>
            <a:pPr algn="l"/>
            <a:r>
              <a:rPr lang="en-US" sz="2400" dirty="0">
                <a:latin typeface="Times New Roman" panose="02020603050405020304" pitchFamily="18" charset="0"/>
                <a:cs typeface="Times New Roman" panose="02020603050405020304" pitchFamily="18" charset="0"/>
              </a:rPr>
              <a:t>Loss functions like Mean squared error (MSE) are used for regression, and </a:t>
            </a:r>
          </a:p>
          <a:p>
            <a:pPr algn="l"/>
            <a:r>
              <a:rPr lang="en-US" sz="2400" dirty="0">
                <a:latin typeface="Times New Roman" panose="02020603050405020304" pitchFamily="18" charset="0"/>
                <a:cs typeface="Times New Roman" panose="02020603050405020304" pitchFamily="18" charset="0"/>
              </a:rPr>
              <a:t>For classification, loss function used is Log-likelihood.</a:t>
            </a:r>
          </a:p>
        </p:txBody>
      </p:sp>
      <mc:AlternateContent xmlns:mc="http://schemas.openxmlformats.org/markup-compatibility/2006">
        <mc:Choice xmlns:p14="http://schemas.microsoft.com/office/powerpoint/2010/main" Requires="p14">
          <p:contentPart p14:bwMode="auto" r:id="rId2">
            <p14:nvContentPartPr>
              <p14:cNvPr id="4" name="Ink 3">
                <a:extLst>
                  <a:ext uri="{FF2B5EF4-FFF2-40B4-BE49-F238E27FC236}">
                    <a16:creationId xmlns:a16="http://schemas.microsoft.com/office/drawing/2014/main" id="{5C7949AF-BCB0-C097-E6A1-1D63C8D45A98}"/>
                  </a:ext>
                </a:extLst>
              </p14:cNvPr>
              <p14:cNvContentPartPr/>
              <p14:nvPr/>
            </p14:nvContentPartPr>
            <p14:xfrm>
              <a:off x="3148920" y="1613520"/>
              <a:ext cx="6904800" cy="1920240"/>
            </p14:xfrm>
          </p:contentPart>
        </mc:Choice>
        <mc:Fallback>
          <p:pic>
            <p:nvPicPr>
              <p:cNvPr id="4" name="Ink 3">
                <a:extLst>
                  <a:ext uri="{FF2B5EF4-FFF2-40B4-BE49-F238E27FC236}">
                    <a16:creationId xmlns:a16="http://schemas.microsoft.com/office/drawing/2014/main" id="{5C7949AF-BCB0-C097-E6A1-1D63C8D45A98}"/>
                  </a:ext>
                </a:extLst>
              </p:cNvPr>
              <p:cNvPicPr/>
              <p:nvPr/>
            </p:nvPicPr>
            <p:blipFill>
              <a:blip r:embed="rId3"/>
              <a:stretch>
                <a:fillRect/>
              </a:stretch>
            </p:blipFill>
            <p:spPr>
              <a:xfrm>
                <a:off x="3139560" y="1604160"/>
                <a:ext cx="6923520" cy="1938960"/>
              </a:xfrm>
              <a:prstGeom prst="rect">
                <a:avLst/>
              </a:prstGeom>
            </p:spPr>
          </p:pic>
        </mc:Fallback>
      </mc:AlternateContent>
    </p:spTree>
    <p:extLst>
      <p:ext uri="{BB962C8B-B14F-4D97-AF65-F5344CB8AC3E}">
        <p14:creationId xmlns:p14="http://schemas.microsoft.com/office/powerpoint/2010/main" val="9800901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7197" y="0"/>
            <a:ext cx="9173266" cy="1325563"/>
          </a:xfrm>
        </p:spPr>
        <p:txBody>
          <a:bodyPr>
            <a:normAutofit/>
          </a:bodyPr>
          <a:lstStyle/>
          <a:p>
            <a:r>
              <a:rPr lang="en-IN" sz="3200" b="1" dirty="0">
                <a:solidFill>
                  <a:srgbClr val="C00000"/>
                </a:solidFill>
                <a:latin typeface="Times New Roman" pitchFamily="18" charset="0"/>
                <a:cs typeface="Times New Roman" pitchFamily="18" charset="0"/>
              </a:rPr>
              <a:t>Gradient Boosting: Example</a:t>
            </a:r>
          </a:p>
        </p:txBody>
      </p:sp>
      <p:cxnSp>
        <p:nvCxnSpPr>
          <p:cNvPr id="3" name="Straight Connector 2">
            <a:extLst>
              <a:ext uri="{FF2B5EF4-FFF2-40B4-BE49-F238E27FC236}">
                <a16:creationId xmlns:a16="http://schemas.microsoft.com/office/drawing/2014/main" id="{9FFC9232-0F3D-BF13-4461-6E51D2C9C5C7}"/>
              </a:ext>
            </a:extLst>
          </p:cNvPr>
          <p:cNvCxnSpPr>
            <a:cxnSpLocks/>
          </p:cNvCxnSpPr>
          <p:nvPr/>
        </p:nvCxnSpPr>
        <p:spPr>
          <a:xfrm>
            <a:off x="876300" y="914400"/>
            <a:ext cx="10515600" cy="0"/>
          </a:xfrm>
          <a:prstGeom prst="line">
            <a:avLst/>
          </a:prstGeom>
          <a:ln>
            <a:solidFill>
              <a:schemeClr val="tx1"/>
            </a:solidFill>
            <a:headEnd type="none"/>
            <a:tailEnd type="none"/>
          </a:ln>
        </p:spPr>
        <p:style>
          <a:lnRef idx="2">
            <a:schemeClr val="accent1"/>
          </a:lnRef>
          <a:fillRef idx="0">
            <a:schemeClr val="accent1"/>
          </a:fillRef>
          <a:effectRef idx="1">
            <a:schemeClr val="accent1"/>
          </a:effectRef>
          <a:fontRef idx="minor">
            <a:schemeClr val="tx1"/>
          </a:fontRef>
        </p:style>
      </p:cxnSp>
      <p:pic>
        <p:nvPicPr>
          <p:cNvPr id="9" name="Picture 8">
            <a:extLst>
              <a:ext uri="{FF2B5EF4-FFF2-40B4-BE49-F238E27FC236}">
                <a16:creationId xmlns:a16="http://schemas.microsoft.com/office/drawing/2014/main" id="{249C4C46-6E14-72AE-2D70-4D2BA47B5A11}"/>
              </a:ext>
            </a:extLst>
          </p:cNvPr>
          <p:cNvPicPr>
            <a:picLocks noChangeAspect="1"/>
          </p:cNvPicPr>
          <p:nvPr/>
        </p:nvPicPr>
        <p:blipFill>
          <a:blip r:embed="rId2"/>
          <a:stretch>
            <a:fillRect/>
          </a:stretch>
        </p:blipFill>
        <p:spPr>
          <a:xfrm>
            <a:off x="841323" y="1714968"/>
            <a:ext cx="4382112" cy="4477375"/>
          </a:xfrm>
          <a:prstGeom prst="rect">
            <a:avLst/>
          </a:prstGeom>
        </p:spPr>
      </p:pic>
      <p:sp>
        <p:nvSpPr>
          <p:cNvPr id="10" name="TextBox 9">
            <a:extLst>
              <a:ext uri="{FF2B5EF4-FFF2-40B4-BE49-F238E27FC236}">
                <a16:creationId xmlns:a16="http://schemas.microsoft.com/office/drawing/2014/main" id="{2317C2C5-8D67-D3E7-0A73-7B7BE169885C}"/>
              </a:ext>
            </a:extLst>
          </p:cNvPr>
          <p:cNvSpPr txBox="1"/>
          <p:nvPr/>
        </p:nvSpPr>
        <p:spPr>
          <a:xfrm>
            <a:off x="5786203" y="2239963"/>
            <a:ext cx="5605697" cy="3477875"/>
          </a:xfrm>
          <a:prstGeom prst="rect">
            <a:avLst/>
          </a:prstGeom>
          <a:noFill/>
        </p:spPr>
        <p:txBody>
          <a:bodyPr wrap="square" rtlCol="0">
            <a:spAutoFit/>
          </a:bodyPr>
          <a:lstStyle/>
          <a:p>
            <a:r>
              <a:rPr lang="en-US" sz="2200" dirty="0">
                <a:latin typeface="Times New Roman" panose="02020603050405020304" pitchFamily="18" charset="0"/>
                <a:cs typeface="Times New Roman" panose="02020603050405020304" pitchFamily="18" charset="0"/>
              </a:rPr>
              <a:t>Here, we want to predict the weight of each person.</a:t>
            </a:r>
          </a:p>
          <a:p>
            <a:endParaRPr lang="en-US" sz="2200" dirty="0">
              <a:latin typeface="Times New Roman" panose="02020603050405020304" pitchFamily="18" charset="0"/>
              <a:cs typeface="Times New Roman" panose="02020603050405020304" pitchFamily="18" charset="0"/>
            </a:endParaRPr>
          </a:p>
          <a:p>
            <a:r>
              <a:rPr lang="en-US" sz="2200" dirty="0">
                <a:latin typeface="Times New Roman" panose="02020603050405020304" pitchFamily="18" charset="0"/>
                <a:cs typeface="Times New Roman" panose="02020603050405020304" pitchFamily="18" charset="0"/>
              </a:rPr>
              <a:t>Gradient Boost starts by making a leaf instead of a tree or a stump.</a:t>
            </a:r>
          </a:p>
          <a:p>
            <a:endParaRPr lang="en-US" sz="2200" dirty="0">
              <a:latin typeface="Times New Roman" panose="02020603050405020304" pitchFamily="18" charset="0"/>
              <a:cs typeface="Times New Roman" panose="02020603050405020304" pitchFamily="18" charset="0"/>
            </a:endParaRPr>
          </a:p>
          <a:p>
            <a:r>
              <a:rPr lang="en-US" sz="2200" dirty="0">
                <a:latin typeface="Times New Roman" panose="02020603050405020304" pitchFamily="18" charset="0"/>
                <a:cs typeface="Times New Roman" panose="02020603050405020304" pitchFamily="18" charset="0"/>
              </a:rPr>
              <a:t>This leaf represents the initial guess for the </a:t>
            </a:r>
            <a:r>
              <a:rPr lang="en-US" sz="2200" b="1" dirty="0">
                <a:latin typeface="Times New Roman" panose="02020603050405020304" pitchFamily="18" charset="0"/>
                <a:cs typeface="Times New Roman" panose="02020603050405020304" pitchFamily="18" charset="0"/>
              </a:rPr>
              <a:t>target variable</a:t>
            </a:r>
            <a:r>
              <a:rPr lang="en-US" sz="2200" dirty="0">
                <a:latin typeface="Times New Roman" panose="02020603050405020304" pitchFamily="18" charset="0"/>
                <a:cs typeface="Times New Roman" panose="02020603050405020304" pitchFamily="18" charset="0"/>
              </a:rPr>
              <a:t> of all samples.</a:t>
            </a:r>
          </a:p>
          <a:p>
            <a:endParaRPr lang="en-US" sz="2200" dirty="0">
              <a:latin typeface="Times New Roman" panose="02020603050405020304" pitchFamily="18" charset="0"/>
              <a:cs typeface="Times New Roman" panose="02020603050405020304" pitchFamily="18" charset="0"/>
            </a:endParaRPr>
          </a:p>
          <a:p>
            <a:endParaRPr lang="en-US" sz="2200" dirty="0">
              <a:latin typeface="Times New Roman" panose="02020603050405020304" pitchFamily="18" charset="0"/>
              <a:cs typeface="Times New Roman" panose="02020603050405020304" pitchFamily="18" charset="0"/>
            </a:endParaRPr>
          </a:p>
        </p:txBody>
      </p:sp>
      <mc:AlternateContent xmlns:mc="http://schemas.openxmlformats.org/markup-compatibility/2006">
        <mc:Choice xmlns:p14="http://schemas.microsoft.com/office/powerpoint/2010/main" Requires="p14">
          <p:contentPart p14:bwMode="auto" r:id="rId3">
            <p14:nvContentPartPr>
              <p14:cNvPr id="4" name="Ink 3">
                <a:extLst>
                  <a:ext uri="{FF2B5EF4-FFF2-40B4-BE49-F238E27FC236}">
                    <a16:creationId xmlns:a16="http://schemas.microsoft.com/office/drawing/2014/main" id="{C59C694E-B94E-D268-D9DA-4700702F41A9}"/>
                  </a:ext>
                </a:extLst>
              </p14:cNvPr>
              <p14:cNvContentPartPr/>
              <p14:nvPr/>
            </p14:nvContentPartPr>
            <p14:xfrm>
              <a:off x="1327320" y="1356480"/>
              <a:ext cx="8795160" cy="3831840"/>
            </p14:xfrm>
          </p:contentPart>
        </mc:Choice>
        <mc:Fallback>
          <p:pic>
            <p:nvPicPr>
              <p:cNvPr id="4" name="Ink 3">
                <a:extLst>
                  <a:ext uri="{FF2B5EF4-FFF2-40B4-BE49-F238E27FC236}">
                    <a16:creationId xmlns:a16="http://schemas.microsoft.com/office/drawing/2014/main" id="{C59C694E-B94E-D268-D9DA-4700702F41A9}"/>
                  </a:ext>
                </a:extLst>
              </p:cNvPr>
              <p:cNvPicPr/>
              <p:nvPr/>
            </p:nvPicPr>
            <p:blipFill>
              <a:blip r:embed="rId4"/>
              <a:stretch>
                <a:fillRect/>
              </a:stretch>
            </p:blipFill>
            <p:spPr>
              <a:xfrm>
                <a:off x="1317960" y="1347120"/>
                <a:ext cx="8813880" cy="3850560"/>
              </a:xfrm>
              <a:prstGeom prst="rect">
                <a:avLst/>
              </a:prstGeom>
            </p:spPr>
          </p:pic>
        </mc:Fallback>
      </mc:AlternateContent>
    </p:spTree>
    <p:extLst>
      <p:ext uri="{BB962C8B-B14F-4D97-AF65-F5344CB8AC3E}">
        <p14:creationId xmlns:p14="http://schemas.microsoft.com/office/powerpoint/2010/main" val="842032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7197" y="0"/>
            <a:ext cx="9173266" cy="1325563"/>
          </a:xfrm>
        </p:spPr>
        <p:txBody>
          <a:bodyPr>
            <a:normAutofit/>
          </a:bodyPr>
          <a:lstStyle/>
          <a:p>
            <a:r>
              <a:rPr lang="en-IN" sz="3200" b="1" dirty="0">
                <a:solidFill>
                  <a:srgbClr val="C00000"/>
                </a:solidFill>
                <a:latin typeface="Times New Roman" pitchFamily="18" charset="0"/>
                <a:cs typeface="Times New Roman" pitchFamily="18" charset="0"/>
              </a:rPr>
              <a:t>Gradient Boosting: Example</a:t>
            </a:r>
          </a:p>
        </p:txBody>
      </p:sp>
      <p:cxnSp>
        <p:nvCxnSpPr>
          <p:cNvPr id="3" name="Straight Connector 2">
            <a:extLst>
              <a:ext uri="{FF2B5EF4-FFF2-40B4-BE49-F238E27FC236}">
                <a16:creationId xmlns:a16="http://schemas.microsoft.com/office/drawing/2014/main" id="{9FFC9232-0F3D-BF13-4461-6E51D2C9C5C7}"/>
              </a:ext>
            </a:extLst>
          </p:cNvPr>
          <p:cNvCxnSpPr>
            <a:cxnSpLocks/>
          </p:cNvCxnSpPr>
          <p:nvPr/>
        </p:nvCxnSpPr>
        <p:spPr>
          <a:xfrm>
            <a:off x="876300" y="914400"/>
            <a:ext cx="10515600" cy="0"/>
          </a:xfrm>
          <a:prstGeom prst="line">
            <a:avLst/>
          </a:prstGeom>
          <a:ln>
            <a:solidFill>
              <a:schemeClr val="tx1"/>
            </a:solidFill>
            <a:headEnd type="none"/>
            <a:tailEnd type="none"/>
          </a:ln>
        </p:spPr>
        <p:style>
          <a:lnRef idx="2">
            <a:schemeClr val="accent1"/>
          </a:lnRef>
          <a:fillRef idx="0">
            <a:schemeClr val="accent1"/>
          </a:fillRef>
          <a:effectRef idx="1">
            <a:schemeClr val="accent1"/>
          </a:effectRef>
          <a:fontRef idx="minor">
            <a:schemeClr val="tx1"/>
          </a:fontRef>
        </p:style>
      </p:cxnSp>
      <p:pic>
        <p:nvPicPr>
          <p:cNvPr id="6" name="Picture 5">
            <a:extLst>
              <a:ext uri="{FF2B5EF4-FFF2-40B4-BE49-F238E27FC236}">
                <a16:creationId xmlns:a16="http://schemas.microsoft.com/office/drawing/2014/main" id="{AAA2D463-219F-5B42-DDFE-FD54745F9EB9}"/>
              </a:ext>
            </a:extLst>
          </p:cNvPr>
          <p:cNvPicPr>
            <a:picLocks noChangeAspect="1"/>
          </p:cNvPicPr>
          <p:nvPr/>
        </p:nvPicPr>
        <p:blipFill>
          <a:blip r:embed="rId2"/>
          <a:stretch>
            <a:fillRect/>
          </a:stretch>
        </p:blipFill>
        <p:spPr>
          <a:xfrm>
            <a:off x="4474815" y="1559323"/>
            <a:ext cx="6917085" cy="4833625"/>
          </a:xfrm>
          <a:prstGeom prst="rect">
            <a:avLst/>
          </a:prstGeom>
        </p:spPr>
      </p:pic>
      <p:sp>
        <p:nvSpPr>
          <p:cNvPr id="7" name="TextBox 6">
            <a:extLst>
              <a:ext uri="{FF2B5EF4-FFF2-40B4-BE49-F238E27FC236}">
                <a16:creationId xmlns:a16="http://schemas.microsoft.com/office/drawing/2014/main" id="{43B734AB-5862-A7E7-CEE1-EEAE7140C729}"/>
              </a:ext>
            </a:extLst>
          </p:cNvPr>
          <p:cNvSpPr txBox="1"/>
          <p:nvPr/>
        </p:nvSpPr>
        <p:spPr>
          <a:xfrm>
            <a:off x="800100" y="2698230"/>
            <a:ext cx="3282846" cy="2800767"/>
          </a:xfrm>
          <a:prstGeom prst="rect">
            <a:avLst/>
          </a:prstGeom>
          <a:noFill/>
        </p:spPr>
        <p:txBody>
          <a:bodyPr wrap="square" rtlCol="0">
            <a:spAutoFit/>
          </a:bodyPr>
          <a:lstStyle/>
          <a:p>
            <a:r>
              <a:rPr lang="en-US" sz="2200" dirty="0">
                <a:latin typeface="Times New Roman" panose="02020603050405020304" pitchFamily="18" charset="0"/>
                <a:cs typeface="Times New Roman" panose="02020603050405020304" pitchFamily="18" charset="0"/>
              </a:rPr>
              <a:t>In this example, since </a:t>
            </a:r>
            <a:r>
              <a:rPr lang="en-US" sz="2200" b="1" dirty="0">
                <a:latin typeface="Times New Roman" panose="02020603050405020304" pitchFamily="18" charset="0"/>
                <a:cs typeface="Times New Roman" panose="02020603050405020304" pitchFamily="18" charset="0"/>
              </a:rPr>
              <a:t>Weight</a:t>
            </a:r>
            <a:r>
              <a:rPr lang="en-US" sz="2200" dirty="0">
                <a:latin typeface="Times New Roman" panose="02020603050405020304" pitchFamily="18" charset="0"/>
                <a:cs typeface="Times New Roman" panose="02020603050405020304" pitchFamily="18" charset="0"/>
              </a:rPr>
              <a:t> is a continuous value, initial guess will be its average value.</a:t>
            </a:r>
          </a:p>
          <a:p>
            <a:endParaRPr lang="en-US" sz="2200" dirty="0">
              <a:latin typeface="Times New Roman" panose="02020603050405020304" pitchFamily="18" charset="0"/>
              <a:cs typeface="Times New Roman" panose="02020603050405020304" pitchFamily="18" charset="0"/>
            </a:endParaRPr>
          </a:p>
          <a:p>
            <a:r>
              <a:rPr lang="en-US" sz="2200" dirty="0">
                <a:latin typeface="Times New Roman" panose="02020603050405020304" pitchFamily="18" charset="0"/>
                <a:cs typeface="Times New Roman" panose="02020603050405020304" pitchFamily="18" charset="0"/>
              </a:rPr>
              <a:t>This node will become our first single-node tree.</a:t>
            </a:r>
          </a:p>
          <a:p>
            <a:endParaRPr lang="en-US" sz="2200" dirty="0">
              <a:latin typeface="Times New Roman" panose="02020603050405020304" pitchFamily="18" charset="0"/>
              <a:cs typeface="Times New Roman" panose="02020603050405020304" pitchFamily="18" charset="0"/>
            </a:endParaRPr>
          </a:p>
        </p:txBody>
      </p:sp>
      <mc:AlternateContent xmlns:mc="http://schemas.openxmlformats.org/markup-compatibility/2006">
        <mc:Choice xmlns:p14="http://schemas.microsoft.com/office/powerpoint/2010/main" Requires="p14">
          <p:contentPart p14:bwMode="auto" r:id="rId3">
            <p14:nvContentPartPr>
              <p14:cNvPr id="4" name="Ink 3">
                <a:extLst>
                  <a:ext uri="{FF2B5EF4-FFF2-40B4-BE49-F238E27FC236}">
                    <a16:creationId xmlns:a16="http://schemas.microsoft.com/office/drawing/2014/main" id="{305E6497-0A6E-D9C4-7EE9-6AE33387F42A}"/>
                  </a:ext>
                </a:extLst>
              </p14:cNvPr>
              <p14:cNvContentPartPr/>
              <p14:nvPr/>
            </p14:nvContentPartPr>
            <p14:xfrm>
              <a:off x="1046160" y="2188800"/>
              <a:ext cx="10207440" cy="3114000"/>
            </p14:xfrm>
          </p:contentPart>
        </mc:Choice>
        <mc:Fallback>
          <p:pic>
            <p:nvPicPr>
              <p:cNvPr id="4" name="Ink 3">
                <a:extLst>
                  <a:ext uri="{FF2B5EF4-FFF2-40B4-BE49-F238E27FC236}">
                    <a16:creationId xmlns:a16="http://schemas.microsoft.com/office/drawing/2014/main" id="{305E6497-0A6E-D9C4-7EE9-6AE33387F42A}"/>
                  </a:ext>
                </a:extLst>
              </p:cNvPr>
              <p:cNvPicPr/>
              <p:nvPr/>
            </p:nvPicPr>
            <p:blipFill>
              <a:blip r:embed="rId4"/>
              <a:stretch>
                <a:fillRect/>
              </a:stretch>
            </p:blipFill>
            <p:spPr>
              <a:xfrm>
                <a:off x="1036800" y="2179440"/>
                <a:ext cx="10226160" cy="3132720"/>
              </a:xfrm>
              <a:prstGeom prst="rect">
                <a:avLst/>
              </a:prstGeom>
            </p:spPr>
          </p:pic>
        </mc:Fallback>
      </mc:AlternateContent>
    </p:spTree>
    <p:extLst>
      <p:ext uri="{BB962C8B-B14F-4D97-AF65-F5344CB8AC3E}">
        <p14:creationId xmlns:p14="http://schemas.microsoft.com/office/powerpoint/2010/main" val="32445304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7197" y="0"/>
            <a:ext cx="9173266" cy="1325563"/>
          </a:xfrm>
        </p:spPr>
        <p:txBody>
          <a:bodyPr>
            <a:normAutofit/>
          </a:bodyPr>
          <a:lstStyle/>
          <a:p>
            <a:r>
              <a:rPr lang="en-IN" sz="3200" b="1" dirty="0">
                <a:solidFill>
                  <a:srgbClr val="C00000"/>
                </a:solidFill>
                <a:latin typeface="Times New Roman" pitchFamily="18" charset="0"/>
                <a:cs typeface="Times New Roman" pitchFamily="18" charset="0"/>
              </a:rPr>
              <a:t>Gradient Boosting: Example</a:t>
            </a:r>
          </a:p>
        </p:txBody>
      </p:sp>
      <p:cxnSp>
        <p:nvCxnSpPr>
          <p:cNvPr id="3" name="Straight Connector 2">
            <a:extLst>
              <a:ext uri="{FF2B5EF4-FFF2-40B4-BE49-F238E27FC236}">
                <a16:creationId xmlns:a16="http://schemas.microsoft.com/office/drawing/2014/main" id="{9FFC9232-0F3D-BF13-4461-6E51D2C9C5C7}"/>
              </a:ext>
            </a:extLst>
          </p:cNvPr>
          <p:cNvCxnSpPr>
            <a:cxnSpLocks/>
          </p:cNvCxnSpPr>
          <p:nvPr/>
        </p:nvCxnSpPr>
        <p:spPr>
          <a:xfrm>
            <a:off x="876300" y="914400"/>
            <a:ext cx="10515600" cy="0"/>
          </a:xfrm>
          <a:prstGeom prst="line">
            <a:avLst/>
          </a:prstGeom>
          <a:ln>
            <a:solidFill>
              <a:schemeClr val="tx1"/>
            </a:solidFill>
            <a:headEnd type="none"/>
            <a:tailEnd type="none"/>
          </a:ln>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43B734AB-5862-A7E7-CEE1-EEAE7140C729}"/>
              </a:ext>
            </a:extLst>
          </p:cNvPr>
          <p:cNvSpPr txBox="1"/>
          <p:nvPr/>
        </p:nvSpPr>
        <p:spPr>
          <a:xfrm>
            <a:off x="679555" y="1197905"/>
            <a:ext cx="4946754" cy="5170646"/>
          </a:xfrm>
          <a:prstGeom prst="rect">
            <a:avLst/>
          </a:prstGeom>
          <a:noFill/>
        </p:spPr>
        <p:txBody>
          <a:bodyPr wrap="square" rtlCol="0">
            <a:spAutoFit/>
          </a:bodyPr>
          <a:lstStyle/>
          <a:p>
            <a:endParaRPr lang="en-US" sz="2200" dirty="0">
              <a:latin typeface="Times New Roman" panose="02020603050405020304" pitchFamily="18" charset="0"/>
              <a:cs typeface="Times New Roman" panose="02020603050405020304" pitchFamily="18" charset="0"/>
            </a:endParaRPr>
          </a:p>
          <a:p>
            <a:r>
              <a:rPr lang="en-US" sz="2200" dirty="0">
                <a:latin typeface="Times New Roman" panose="02020603050405020304" pitchFamily="18" charset="0"/>
                <a:cs typeface="Times New Roman" panose="02020603050405020304" pitchFamily="18" charset="0"/>
              </a:rPr>
              <a:t>After this, Gradient Boost builds a tree.</a:t>
            </a:r>
          </a:p>
          <a:p>
            <a:endParaRPr lang="en-US" sz="2200" dirty="0">
              <a:latin typeface="Times New Roman" panose="02020603050405020304" pitchFamily="18" charset="0"/>
              <a:cs typeface="Times New Roman" panose="02020603050405020304" pitchFamily="18" charset="0"/>
            </a:endParaRPr>
          </a:p>
          <a:p>
            <a:r>
              <a:rPr lang="en-US" sz="2200" dirty="0">
                <a:latin typeface="Times New Roman" panose="02020603050405020304" pitchFamily="18" charset="0"/>
                <a:cs typeface="Times New Roman" panose="02020603050405020304" pitchFamily="18" charset="0"/>
              </a:rPr>
              <a:t>Like </a:t>
            </a:r>
            <a:r>
              <a:rPr lang="en-US" sz="2200" dirty="0" err="1">
                <a:latin typeface="Times New Roman" panose="02020603050405020304" pitchFamily="18" charset="0"/>
                <a:cs typeface="Times New Roman" panose="02020603050405020304" pitchFamily="18" charset="0"/>
              </a:rPr>
              <a:t>Adaboost</a:t>
            </a:r>
            <a:r>
              <a:rPr lang="en-US" sz="2200" dirty="0">
                <a:latin typeface="Times New Roman" panose="02020603050405020304" pitchFamily="18" charset="0"/>
                <a:cs typeface="Times New Roman" panose="02020603050405020304" pitchFamily="18" charset="0"/>
              </a:rPr>
              <a:t>, this tree is based on the errors made by the previous tree but unlike </a:t>
            </a:r>
            <a:r>
              <a:rPr lang="en-US" sz="2200" dirty="0" err="1">
                <a:latin typeface="Times New Roman" panose="02020603050405020304" pitchFamily="18" charset="0"/>
                <a:cs typeface="Times New Roman" panose="02020603050405020304" pitchFamily="18" charset="0"/>
              </a:rPr>
              <a:t>Adaboost</a:t>
            </a:r>
            <a:r>
              <a:rPr lang="en-US" sz="2200" dirty="0">
                <a:latin typeface="Times New Roman" panose="02020603050405020304" pitchFamily="18" charset="0"/>
                <a:cs typeface="Times New Roman" panose="02020603050405020304" pitchFamily="18" charset="0"/>
              </a:rPr>
              <a:t>, this tree is larger than stump.</a:t>
            </a:r>
          </a:p>
          <a:p>
            <a:endParaRPr lang="en-US" sz="2200" dirty="0">
              <a:latin typeface="Times New Roman" panose="02020603050405020304" pitchFamily="18" charset="0"/>
              <a:cs typeface="Times New Roman" panose="02020603050405020304" pitchFamily="18" charset="0"/>
            </a:endParaRPr>
          </a:p>
          <a:p>
            <a:r>
              <a:rPr lang="en-US" sz="2200" dirty="0">
                <a:latin typeface="Times New Roman" panose="02020603050405020304" pitchFamily="18" charset="0"/>
                <a:cs typeface="Times New Roman" panose="02020603050405020304" pitchFamily="18" charset="0"/>
              </a:rPr>
              <a:t>But Gradient Boost still restricts the size of the tree. Like here, it is a tree with 4 leaves.</a:t>
            </a:r>
          </a:p>
          <a:p>
            <a:endParaRPr lang="en-US" sz="2200" dirty="0">
              <a:latin typeface="Times New Roman" panose="02020603050405020304" pitchFamily="18" charset="0"/>
              <a:cs typeface="Times New Roman" panose="02020603050405020304" pitchFamily="18" charset="0"/>
            </a:endParaRPr>
          </a:p>
          <a:p>
            <a:r>
              <a:rPr lang="en-US" sz="2200" dirty="0">
                <a:latin typeface="Times New Roman" panose="02020603050405020304" pitchFamily="18" charset="0"/>
                <a:cs typeface="Times New Roman" panose="02020603050405020304" pitchFamily="18" charset="0"/>
              </a:rPr>
              <a:t>Like </a:t>
            </a:r>
            <a:r>
              <a:rPr lang="en-US" sz="2200" dirty="0" err="1">
                <a:latin typeface="Times New Roman" panose="02020603050405020304" pitchFamily="18" charset="0"/>
                <a:cs typeface="Times New Roman" panose="02020603050405020304" pitchFamily="18" charset="0"/>
              </a:rPr>
              <a:t>Adaboost</a:t>
            </a:r>
            <a:r>
              <a:rPr lang="en-US" sz="2200" dirty="0">
                <a:latin typeface="Times New Roman" panose="02020603050405020304" pitchFamily="18" charset="0"/>
                <a:cs typeface="Times New Roman" panose="02020603050405020304" pitchFamily="18" charset="0"/>
              </a:rPr>
              <a:t> scales the stumps, Gradient boost also scales the tree, however it scales all trees by the same amount.</a:t>
            </a:r>
          </a:p>
        </p:txBody>
      </p:sp>
      <p:pic>
        <p:nvPicPr>
          <p:cNvPr id="9" name="Picture 8">
            <a:extLst>
              <a:ext uri="{FF2B5EF4-FFF2-40B4-BE49-F238E27FC236}">
                <a16:creationId xmlns:a16="http://schemas.microsoft.com/office/drawing/2014/main" id="{D9529DF2-C350-000F-9797-52AC11ED7728}"/>
              </a:ext>
            </a:extLst>
          </p:cNvPr>
          <p:cNvPicPr>
            <a:picLocks noChangeAspect="1"/>
          </p:cNvPicPr>
          <p:nvPr/>
        </p:nvPicPr>
        <p:blipFill>
          <a:blip r:embed="rId2"/>
          <a:stretch>
            <a:fillRect/>
          </a:stretch>
        </p:blipFill>
        <p:spPr>
          <a:xfrm>
            <a:off x="6134100" y="2239963"/>
            <a:ext cx="3524742" cy="1543265"/>
          </a:xfrm>
          <a:prstGeom prst="rect">
            <a:avLst/>
          </a:prstGeom>
        </p:spPr>
      </p:pic>
      <p:pic>
        <p:nvPicPr>
          <p:cNvPr id="11" name="Picture 10">
            <a:extLst>
              <a:ext uri="{FF2B5EF4-FFF2-40B4-BE49-F238E27FC236}">
                <a16:creationId xmlns:a16="http://schemas.microsoft.com/office/drawing/2014/main" id="{9D617681-65E1-86CD-CC26-295664225CA0}"/>
              </a:ext>
            </a:extLst>
          </p:cNvPr>
          <p:cNvPicPr>
            <a:picLocks noChangeAspect="1"/>
          </p:cNvPicPr>
          <p:nvPr/>
        </p:nvPicPr>
        <p:blipFill>
          <a:blip r:embed="rId3"/>
          <a:stretch>
            <a:fillRect/>
          </a:stretch>
        </p:blipFill>
        <p:spPr>
          <a:xfrm>
            <a:off x="8827019" y="2221225"/>
            <a:ext cx="1133633" cy="457264"/>
          </a:xfrm>
          <a:prstGeom prst="rect">
            <a:avLst/>
          </a:prstGeom>
        </p:spPr>
      </p:pic>
      <mc:AlternateContent xmlns:mc="http://schemas.openxmlformats.org/markup-compatibility/2006">
        <mc:Choice xmlns:p14="http://schemas.microsoft.com/office/powerpoint/2010/main" Requires="p14">
          <p:contentPart p14:bwMode="auto" r:id="rId4">
            <p14:nvContentPartPr>
              <p14:cNvPr id="4" name="Ink 3">
                <a:extLst>
                  <a:ext uri="{FF2B5EF4-FFF2-40B4-BE49-F238E27FC236}">
                    <a16:creationId xmlns:a16="http://schemas.microsoft.com/office/drawing/2014/main" id="{BDF45CE4-9BC3-33AB-2848-807B73BED910}"/>
                  </a:ext>
                </a:extLst>
              </p14:cNvPr>
              <p14:cNvContentPartPr/>
              <p14:nvPr/>
            </p14:nvContentPartPr>
            <p14:xfrm>
              <a:off x="889920" y="2308680"/>
              <a:ext cx="9367560" cy="4080960"/>
            </p14:xfrm>
          </p:contentPart>
        </mc:Choice>
        <mc:Fallback>
          <p:pic>
            <p:nvPicPr>
              <p:cNvPr id="4" name="Ink 3">
                <a:extLst>
                  <a:ext uri="{FF2B5EF4-FFF2-40B4-BE49-F238E27FC236}">
                    <a16:creationId xmlns:a16="http://schemas.microsoft.com/office/drawing/2014/main" id="{BDF45CE4-9BC3-33AB-2848-807B73BED910}"/>
                  </a:ext>
                </a:extLst>
              </p:cNvPr>
              <p:cNvPicPr/>
              <p:nvPr/>
            </p:nvPicPr>
            <p:blipFill>
              <a:blip r:embed="rId5"/>
              <a:stretch>
                <a:fillRect/>
              </a:stretch>
            </p:blipFill>
            <p:spPr>
              <a:xfrm>
                <a:off x="880560" y="2299320"/>
                <a:ext cx="9386280" cy="4099680"/>
              </a:xfrm>
              <a:prstGeom prst="rect">
                <a:avLst/>
              </a:prstGeom>
            </p:spPr>
          </p:pic>
        </mc:Fallback>
      </mc:AlternateContent>
    </p:spTree>
    <p:extLst>
      <p:ext uri="{BB962C8B-B14F-4D97-AF65-F5344CB8AC3E}">
        <p14:creationId xmlns:p14="http://schemas.microsoft.com/office/powerpoint/2010/main" val="571914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7197" y="0"/>
            <a:ext cx="9173266" cy="1325563"/>
          </a:xfrm>
        </p:spPr>
        <p:txBody>
          <a:bodyPr>
            <a:normAutofit/>
          </a:bodyPr>
          <a:lstStyle/>
          <a:p>
            <a:r>
              <a:rPr lang="en-IN" sz="3200" b="1" dirty="0">
                <a:solidFill>
                  <a:srgbClr val="C00000"/>
                </a:solidFill>
                <a:latin typeface="Times New Roman" pitchFamily="18" charset="0"/>
                <a:cs typeface="Times New Roman" pitchFamily="18" charset="0"/>
              </a:rPr>
              <a:t>Gradient Boosting: Example</a:t>
            </a:r>
          </a:p>
        </p:txBody>
      </p:sp>
      <p:cxnSp>
        <p:nvCxnSpPr>
          <p:cNvPr id="3" name="Straight Connector 2">
            <a:extLst>
              <a:ext uri="{FF2B5EF4-FFF2-40B4-BE49-F238E27FC236}">
                <a16:creationId xmlns:a16="http://schemas.microsoft.com/office/drawing/2014/main" id="{9FFC9232-0F3D-BF13-4461-6E51D2C9C5C7}"/>
              </a:ext>
            </a:extLst>
          </p:cNvPr>
          <p:cNvCxnSpPr>
            <a:cxnSpLocks/>
          </p:cNvCxnSpPr>
          <p:nvPr/>
        </p:nvCxnSpPr>
        <p:spPr>
          <a:xfrm>
            <a:off x="876300" y="914400"/>
            <a:ext cx="10515600" cy="0"/>
          </a:xfrm>
          <a:prstGeom prst="line">
            <a:avLst/>
          </a:prstGeom>
          <a:ln>
            <a:solidFill>
              <a:schemeClr val="tx1"/>
            </a:solidFill>
            <a:headEnd type="none"/>
            <a:tailEnd type="none"/>
          </a:ln>
        </p:spPr>
        <p:style>
          <a:lnRef idx="2">
            <a:schemeClr val="accent1"/>
          </a:lnRef>
          <a:fillRef idx="0">
            <a:schemeClr val="accent1"/>
          </a:fillRef>
          <a:effectRef idx="1">
            <a:schemeClr val="accent1"/>
          </a:effectRef>
          <a:fontRef idx="minor">
            <a:schemeClr val="tx1"/>
          </a:fontRef>
        </p:style>
      </p:cxnSp>
      <p:pic>
        <p:nvPicPr>
          <p:cNvPr id="11" name="Picture 10">
            <a:extLst>
              <a:ext uri="{FF2B5EF4-FFF2-40B4-BE49-F238E27FC236}">
                <a16:creationId xmlns:a16="http://schemas.microsoft.com/office/drawing/2014/main" id="{9D617681-65E1-86CD-CC26-295664225CA0}"/>
              </a:ext>
            </a:extLst>
          </p:cNvPr>
          <p:cNvPicPr>
            <a:picLocks noChangeAspect="1"/>
          </p:cNvPicPr>
          <p:nvPr/>
        </p:nvPicPr>
        <p:blipFill>
          <a:blip r:embed="rId2"/>
          <a:stretch>
            <a:fillRect/>
          </a:stretch>
        </p:blipFill>
        <p:spPr>
          <a:xfrm>
            <a:off x="8827019" y="2221225"/>
            <a:ext cx="1133633" cy="457264"/>
          </a:xfrm>
          <a:prstGeom prst="rect">
            <a:avLst/>
          </a:prstGeom>
        </p:spPr>
      </p:pic>
      <p:pic>
        <p:nvPicPr>
          <p:cNvPr id="5" name="Picture 4">
            <a:extLst>
              <a:ext uri="{FF2B5EF4-FFF2-40B4-BE49-F238E27FC236}">
                <a16:creationId xmlns:a16="http://schemas.microsoft.com/office/drawing/2014/main" id="{E0F6746B-DA7C-331C-47B7-D2DC3C8E16C2}"/>
              </a:ext>
            </a:extLst>
          </p:cNvPr>
          <p:cNvPicPr>
            <a:picLocks noChangeAspect="1"/>
          </p:cNvPicPr>
          <p:nvPr/>
        </p:nvPicPr>
        <p:blipFill>
          <a:blip r:embed="rId3"/>
          <a:stretch>
            <a:fillRect/>
          </a:stretch>
        </p:blipFill>
        <p:spPr>
          <a:xfrm>
            <a:off x="1818989" y="1453681"/>
            <a:ext cx="8141663" cy="3264983"/>
          </a:xfrm>
          <a:prstGeom prst="rect">
            <a:avLst/>
          </a:prstGeom>
        </p:spPr>
      </p:pic>
      <p:sp>
        <p:nvSpPr>
          <p:cNvPr id="6" name="TextBox 5">
            <a:extLst>
              <a:ext uri="{FF2B5EF4-FFF2-40B4-BE49-F238E27FC236}">
                <a16:creationId xmlns:a16="http://schemas.microsoft.com/office/drawing/2014/main" id="{030C52B3-262F-245D-DEA2-82B2702565F8}"/>
              </a:ext>
            </a:extLst>
          </p:cNvPr>
          <p:cNvSpPr txBox="1"/>
          <p:nvPr/>
        </p:nvSpPr>
        <p:spPr>
          <a:xfrm>
            <a:off x="1364105" y="5201587"/>
            <a:ext cx="9173266" cy="769441"/>
          </a:xfrm>
          <a:prstGeom prst="rect">
            <a:avLst/>
          </a:prstGeom>
          <a:noFill/>
        </p:spPr>
        <p:txBody>
          <a:bodyPr wrap="square" rtlCol="0">
            <a:spAutoFit/>
          </a:bodyPr>
          <a:lstStyle/>
          <a:p>
            <a:r>
              <a:rPr lang="en-US" sz="2200" dirty="0">
                <a:latin typeface="Times New Roman" panose="02020603050405020304" pitchFamily="18" charset="0"/>
                <a:cs typeface="Times New Roman" panose="02020603050405020304" pitchFamily="18" charset="0"/>
              </a:rPr>
              <a:t>And gradient boost continues to build trees in this fashion until it has made the num of trees you asked for, or additional trees fail to improve the fit.</a:t>
            </a:r>
          </a:p>
        </p:txBody>
      </p:sp>
      <mc:AlternateContent xmlns:mc="http://schemas.openxmlformats.org/markup-compatibility/2006">
        <mc:Choice xmlns:p14="http://schemas.microsoft.com/office/powerpoint/2010/main" Requires="p14">
          <p:contentPart p14:bwMode="auto" r:id="rId4">
            <p14:nvContentPartPr>
              <p14:cNvPr id="4" name="Ink 3">
                <a:extLst>
                  <a:ext uri="{FF2B5EF4-FFF2-40B4-BE49-F238E27FC236}">
                    <a16:creationId xmlns:a16="http://schemas.microsoft.com/office/drawing/2014/main" id="{112CE739-C72C-5758-9882-4C23CDD3CD0C}"/>
                  </a:ext>
                </a:extLst>
              </p14:cNvPr>
              <p14:cNvContentPartPr/>
              <p14:nvPr/>
            </p14:nvContentPartPr>
            <p14:xfrm>
              <a:off x="1903320" y="1142640"/>
              <a:ext cx="7578720" cy="5014800"/>
            </p14:xfrm>
          </p:contentPart>
        </mc:Choice>
        <mc:Fallback>
          <p:pic>
            <p:nvPicPr>
              <p:cNvPr id="4" name="Ink 3">
                <a:extLst>
                  <a:ext uri="{FF2B5EF4-FFF2-40B4-BE49-F238E27FC236}">
                    <a16:creationId xmlns:a16="http://schemas.microsoft.com/office/drawing/2014/main" id="{112CE739-C72C-5758-9882-4C23CDD3CD0C}"/>
                  </a:ext>
                </a:extLst>
              </p:cNvPr>
              <p:cNvPicPr/>
              <p:nvPr/>
            </p:nvPicPr>
            <p:blipFill>
              <a:blip r:embed="rId5"/>
              <a:stretch>
                <a:fillRect/>
              </a:stretch>
            </p:blipFill>
            <p:spPr>
              <a:xfrm>
                <a:off x="1893960" y="1133280"/>
                <a:ext cx="7597440" cy="5033520"/>
              </a:xfrm>
              <a:prstGeom prst="rect">
                <a:avLst/>
              </a:prstGeom>
            </p:spPr>
          </p:pic>
        </mc:Fallback>
      </mc:AlternateContent>
    </p:spTree>
    <p:extLst>
      <p:ext uri="{BB962C8B-B14F-4D97-AF65-F5344CB8AC3E}">
        <p14:creationId xmlns:p14="http://schemas.microsoft.com/office/powerpoint/2010/main" val="37129845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7197" y="0"/>
            <a:ext cx="9173266" cy="1325563"/>
          </a:xfrm>
        </p:spPr>
        <p:txBody>
          <a:bodyPr>
            <a:normAutofit/>
          </a:bodyPr>
          <a:lstStyle/>
          <a:p>
            <a:r>
              <a:rPr lang="en-IN" sz="3200" b="1" dirty="0">
                <a:solidFill>
                  <a:srgbClr val="C00000"/>
                </a:solidFill>
                <a:latin typeface="Times New Roman" pitchFamily="18" charset="0"/>
                <a:cs typeface="Times New Roman" pitchFamily="18" charset="0"/>
              </a:rPr>
              <a:t>Gradient Boosting: Example</a:t>
            </a:r>
          </a:p>
        </p:txBody>
      </p:sp>
      <p:cxnSp>
        <p:nvCxnSpPr>
          <p:cNvPr id="3" name="Straight Connector 2">
            <a:extLst>
              <a:ext uri="{FF2B5EF4-FFF2-40B4-BE49-F238E27FC236}">
                <a16:creationId xmlns:a16="http://schemas.microsoft.com/office/drawing/2014/main" id="{9FFC9232-0F3D-BF13-4461-6E51D2C9C5C7}"/>
              </a:ext>
            </a:extLst>
          </p:cNvPr>
          <p:cNvCxnSpPr>
            <a:cxnSpLocks/>
          </p:cNvCxnSpPr>
          <p:nvPr/>
        </p:nvCxnSpPr>
        <p:spPr>
          <a:xfrm>
            <a:off x="876300" y="914400"/>
            <a:ext cx="10515600" cy="0"/>
          </a:xfrm>
          <a:prstGeom prst="line">
            <a:avLst/>
          </a:prstGeom>
          <a:ln>
            <a:solidFill>
              <a:schemeClr val="tx1"/>
            </a:solidFill>
            <a:headEnd type="none"/>
            <a:tailEnd type="none"/>
          </a:ln>
        </p:spPr>
        <p:style>
          <a:lnRef idx="2">
            <a:schemeClr val="accent1"/>
          </a:lnRef>
          <a:fillRef idx="0">
            <a:schemeClr val="accent1"/>
          </a:fillRef>
          <a:effectRef idx="1">
            <a:schemeClr val="accent1"/>
          </a:effectRef>
          <a:fontRef idx="minor">
            <a:schemeClr val="tx1"/>
          </a:fontRef>
        </p:style>
      </p:cxnSp>
      <p:pic>
        <p:nvPicPr>
          <p:cNvPr id="11" name="Picture 10">
            <a:extLst>
              <a:ext uri="{FF2B5EF4-FFF2-40B4-BE49-F238E27FC236}">
                <a16:creationId xmlns:a16="http://schemas.microsoft.com/office/drawing/2014/main" id="{9D617681-65E1-86CD-CC26-295664225CA0}"/>
              </a:ext>
            </a:extLst>
          </p:cNvPr>
          <p:cNvPicPr>
            <a:picLocks noChangeAspect="1"/>
          </p:cNvPicPr>
          <p:nvPr/>
        </p:nvPicPr>
        <p:blipFill>
          <a:blip r:embed="rId3"/>
          <a:stretch>
            <a:fillRect/>
          </a:stretch>
        </p:blipFill>
        <p:spPr>
          <a:xfrm>
            <a:off x="8827019" y="2221225"/>
            <a:ext cx="1133633" cy="457264"/>
          </a:xfrm>
          <a:prstGeom prst="rect">
            <a:avLst/>
          </a:prstGeom>
        </p:spPr>
      </p:pic>
      <p:pic>
        <p:nvPicPr>
          <p:cNvPr id="7" name="Picture 6">
            <a:extLst>
              <a:ext uri="{FF2B5EF4-FFF2-40B4-BE49-F238E27FC236}">
                <a16:creationId xmlns:a16="http://schemas.microsoft.com/office/drawing/2014/main" id="{60344304-C496-7F50-2ABE-3EBBC9A40ECB}"/>
              </a:ext>
            </a:extLst>
          </p:cNvPr>
          <p:cNvPicPr>
            <a:picLocks noChangeAspect="1"/>
          </p:cNvPicPr>
          <p:nvPr/>
        </p:nvPicPr>
        <p:blipFill>
          <a:blip r:embed="rId4"/>
          <a:stretch>
            <a:fillRect/>
          </a:stretch>
        </p:blipFill>
        <p:spPr>
          <a:xfrm>
            <a:off x="3190718" y="2135328"/>
            <a:ext cx="7302396" cy="3627642"/>
          </a:xfrm>
          <a:prstGeom prst="rect">
            <a:avLst/>
          </a:prstGeom>
        </p:spPr>
      </p:pic>
      <p:pic>
        <p:nvPicPr>
          <p:cNvPr id="9" name="Picture 8">
            <a:extLst>
              <a:ext uri="{FF2B5EF4-FFF2-40B4-BE49-F238E27FC236}">
                <a16:creationId xmlns:a16="http://schemas.microsoft.com/office/drawing/2014/main" id="{3DAD0A6B-5B60-D782-5902-0F1115E57A7D}"/>
              </a:ext>
            </a:extLst>
          </p:cNvPr>
          <p:cNvPicPr>
            <a:picLocks noChangeAspect="1"/>
          </p:cNvPicPr>
          <p:nvPr/>
        </p:nvPicPr>
        <p:blipFill>
          <a:blip r:embed="rId5"/>
          <a:stretch>
            <a:fillRect/>
          </a:stretch>
        </p:blipFill>
        <p:spPr>
          <a:xfrm>
            <a:off x="3074306" y="3965762"/>
            <a:ext cx="2500712" cy="1813821"/>
          </a:xfrm>
          <a:prstGeom prst="rect">
            <a:avLst/>
          </a:prstGeom>
        </p:spPr>
      </p:pic>
      <p:sp>
        <p:nvSpPr>
          <p:cNvPr id="10" name="TextBox 9">
            <a:extLst>
              <a:ext uri="{FF2B5EF4-FFF2-40B4-BE49-F238E27FC236}">
                <a16:creationId xmlns:a16="http://schemas.microsoft.com/office/drawing/2014/main" id="{16575F63-6A82-EA93-74C1-7D3BF0CDA687}"/>
              </a:ext>
            </a:extLst>
          </p:cNvPr>
          <p:cNvSpPr txBox="1"/>
          <p:nvPr/>
        </p:nvSpPr>
        <p:spPr>
          <a:xfrm>
            <a:off x="1034320" y="6004595"/>
            <a:ext cx="9458794" cy="430887"/>
          </a:xfrm>
          <a:prstGeom prst="rect">
            <a:avLst/>
          </a:prstGeom>
          <a:noFill/>
        </p:spPr>
        <p:txBody>
          <a:bodyPr wrap="square" rtlCol="0">
            <a:spAutoFit/>
          </a:bodyPr>
          <a:lstStyle/>
          <a:p>
            <a:r>
              <a:rPr lang="en-US" sz="2200" dirty="0">
                <a:latin typeface="Times New Roman" panose="02020603050405020304" pitchFamily="18" charset="0"/>
                <a:cs typeface="Times New Roman" panose="02020603050405020304" pitchFamily="18" charset="0"/>
              </a:rPr>
              <a:t>Errors are the differences between the actual weights and predicted weights.</a:t>
            </a:r>
          </a:p>
        </p:txBody>
      </p:sp>
      <p:sp>
        <p:nvSpPr>
          <p:cNvPr id="4" name="TextBox 3">
            <a:extLst>
              <a:ext uri="{FF2B5EF4-FFF2-40B4-BE49-F238E27FC236}">
                <a16:creationId xmlns:a16="http://schemas.microsoft.com/office/drawing/2014/main" id="{A2EFC084-5B1D-989D-493C-57D8AE35F926}"/>
              </a:ext>
            </a:extLst>
          </p:cNvPr>
          <p:cNvSpPr txBox="1"/>
          <p:nvPr/>
        </p:nvSpPr>
        <p:spPr>
          <a:xfrm>
            <a:off x="1007197" y="1124262"/>
            <a:ext cx="10384703" cy="769441"/>
          </a:xfrm>
          <a:prstGeom prst="rect">
            <a:avLst/>
          </a:prstGeom>
          <a:noFill/>
        </p:spPr>
        <p:txBody>
          <a:bodyPr wrap="square" rtlCol="0">
            <a:spAutoFit/>
          </a:bodyPr>
          <a:lstStyle/>
          <a:p>
            <a:r>
              <a:rPr lang="en-US" sz="2200" dirty="0">
                <a:latin typeface="Times New Roman" panose="02020603050405020304" pitchFamily="18" charset="0"/>
                <a:cs typeface="Times New Roman" panose="02020603050405020304" pitchFamily="18" charset="0"/>
              </a:rPr>
              <a:t>Now going back to our example: </a:t>
            </a:r>
          </a:p>
          <a:p>
            <a:r>
              <a:rPr lang="en-US" sz="2200" dirty="0">
                <a:latin typeface="Times New Roman" panose="02020603050405020304" pitchFamily="18" charset="0"/>
                <a:cs typeface="Times New Roman" panose="02020603050405020304" pitchFamily="18" charset="0"/>
              </a:rPr>
              <a:t>Gradient boost first creates a leaf tree with average weight as the value.</a:t>
            </a:r>
          </a:p>
        </p:txBody>
      </p:sp>
      <mc:AlternateContent xmlns:mc="http://schemas.openxmlformats.org/markup-compatibility/2006">
        <mc:Choice xmlns:p14="http://schemas.microsoft.com/office/powerpoint/2010/main" Requires="p14">
          <p:contentPart p14:bwMode="auto" r:id="rId6">
            <p14:nvContentPartPr>
              <p14:cNvPr id="5" name="Ink 4">
                <a:extLst>
                  <a:ext uri="{FF2B5EF4-FFF2-40B4-BE49-F238E27FC236}">
                    <a16:creationId xmlns:a16="http://schemas.microsoft.com/office/drawing/2014/main" id="{30FBE260-BAA0-BB7B-0EE9-1CDE6450F35E}"/>
                  </a:ext>
                </a:extLst>
              </p14:cNvPr>
              <p14:cNvContentPartPr/>
              <p14:nvPr/>
            </p14:nvContentPartPr>
            <p14:xfrm>
              <a:off x="3943080" y="3393360"/>
              <a:ext cx="5905800" cy="3161160"/>
            </p14:xfrm>
          </p:contentPart>
        </mc:Choice>
        <mc:Fallback>
          <p:pic>
            <p:nvPicPr>
              <p:cNvPr id="5" name="Ink 4">
                <a:extLst>
                  <a:ext uri="{FF2B5EF4-FFF2-40B4-BE49-F238E27FC236}">
                    <a16:creationId xmlns:a16="http://schemas.microsoft.com/office/drawing/2014/main" id="{30FBE260-BAA0-BB7B-0EE9-1CDE6450F35E}"/>
                  </a:ext>
                </a:extLst>
              </p:cNvPr>
              <p:cNvPicPr/>
              <p:nvPr/>
            </p:nvPicPr>
            <p:blipFill>
              <a:blip r:embed="rId7"/>
              <a:stretch>
                <a:fillRect/>
              </a:stretch>
            </p:blipFill>
            <p:spPr>
              <a:xfrm>
                <a:off x="3933720" y="3384000"/>
                <a:ext cx="5924520" cy="3179880"/>
              </a:xfrm>
              <a:prstGeom prst="rect">
                <a:avLst/>
              </a:prstGeom>
            </p:spPr>
          </p:pic>
        </mc:Fallback>
      </mc:AlternateContent>
    </p:spTree>
    <p:extLst>
      <p:ext uri="{BB962C8B-B14F-4D97-AF65-F5344CB8AC3E}">
        <p14:creationId xmlns:p14="http://schemas.microsoft.com/office/powerpoint/2010/main" val="1511864075"/>
      </p:ext>
    </p:extLst>
  </p:cSld>
  <p:clrMapOvr>
    <a:masterClrMapping/>
  </p:clrMapOvr>
</p:sld>
</file>

<file path=ppt/theme/theme1.xml><?xml version="1.0" encoding="utf-8"?>
<a:theme xmlns:a="http://schemas.openxmlformats.org/drawingml/2006/main" name="Office 2013 - 2022 Theme">
  <a:themeElements>
    <a:clrScheme name="Office 2013 - 2022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2013 - 2022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13 - 2022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2013 - 2022 Theme</Template>
  <TotalTime>8942</TotalTime>
  <Words>1416</Words>
  <Application>Microsoft Office PowerPoint</Application>
  <PresentationFormat>Widescreen</PresentationFormat>
  <Paragraphs>203</Paragraphs>
  <Slides>35</Slides>
  <Notes>27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35</vt:i4>
      </vt:variant>
    </vt:vector>
  </HeadingPairs>
  <TitlesOfParts>
    <vt:vector size="42" baseType="lpstr">
      <vt:lpstr>Aptos</vt:lpstr>
      <vt:lpstr>Arial</vt:lpstr>
      <vt:lpstr>Calibri</vt:lpstr>
      <vt:lpstr>Calibri Light</vt:lpstr>
      <vt:lpstr>Monotype Corsiva</vt:lpstr>
      <vt:lpstr>Times New Roman</vt:lpstr>
      <vt:lpstr>Office 2013 - 2022 Theme</vt:lpstr>
      <vt:lpstr>PowerPoint Presentation</vt:lpstr>
      <vt:lpstr>Outline</vt:lpstr>
      <vt:lpstr>Gradient Boosting</vt:lpstr>
      <vt:lpstr>Gradient Boosting</vt:lpstr>
      <vt:lpstr>Gradient Boosting: Example</vt:lpstr>
      <vt:lpstr>Gradient Boosting: Example</vt:lpstr>
      <vt:lpstr>Gradient Boosting: Example</vt:lpstr>
      <vt:lpstr>Gradient Boosting: Example</vt:lpstr>
      <vt:lpstr>Gradient Boosting: Example</vt:lpstr>
      <vt:lpstr>Gradient Boosting: Example</vt:lpstr>
      <vt:lpstr>Gradient Boosting: Example</vt:lpstr>
      <vt:lpstr>Gradient Boosting: Example</vt:lpstr>
      <vt:lpstr>Gradient Boosting: Example</vt:lpstr>
      <vt:lpstr>Gradient Boosting: Example</vt:lpstr>
      <vt:lpstr>Gradient Boosting: Example</vt:lpstr>
      <vt:lpstr>Gradient Boosting: Example</vt:lpstr>
      <vt:lpstr>Gradient Boosting: Example</vt:lpstr>
      <vt:lpstr>Gradient Boosting: Example</vt:lpstr>
      <vt:lpstr>Gradient Boosting: Example</vt:lpstr>
      <vt:lpstr>Gradient Boosting: Example</vt:lpstr>
      <vt:lpstr>Gradient Boosting: Example</vt:lpstr>
      <vt:lpstr>Gradient Boosting: Example</vt:lpstr>
      <vt:lpstr>Gradient Boosting: Example</vt:lpstr>
      <vt:lpstr>Gradient Boosting Algorithm</vt:lpstr>
      <vt:lpstr>Gradient Boosting Algorithm</vt:lpstr>
      <vt:lpstr>Gradient Boosting Algorithm</vt:lpstr>
      <vt:lpstr>Gradient Boosting Algorithm</vt:lpstr>
      <vt:lpstr>Gradient Boosting Algorithm</vt:lpstr>
      <vt:lpstr>Gradient Boosting Algorithm</vt:lpstr>
      <vt:lpstr>Gradient Boosting Algorithm</vt:lpstr>
      <vt:lpstr>Gradient Boosting Algorithm</vt:lpstr>
      <vt:lpstr>Feature Selection, Engineering and extraction</vt:lpstr>
      <vt:lpstr>Feature Selection, Engineering and Extraction</vt:lpstr>
      <vt:lpstr>Reference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Hoor Fatima</dc:creator>
  <cp:lastModifiedBy>Deepika Vatsa</cp:lastModifiedBy>
  <cp:revision>1</cp:revision>
  <dcterms:created xsi:type="dcterms:W3CDTF">2025-07-21T17:24:10Z</dcterms:created>
  <dcterms:modified xsi:type="dcterms:W3CDTF">2025-08-27T11:40:59Z</dcterms:modified>
</cp:coreProperties>
</file>